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2" r:id="rId4"/>
  </p:sldMasterIdLst>
  <p:notesMasterIdLst>
    <p:notesMasterId r:id="rId6"/>
  </p:notesMasterIdLst>
  <p:sldIdLst>
    <p:sldId id="271" r:id="rId5"/>
  </p:sldIdLst>
  <p:sldSz cx="9906000" cy="6858000" type="A4"/>
  <p:notesSz cx="6807200" cy="9939338"/>
  <p:defaultTextStyle>
    <a:defPPr>
      <a:defRPr lang="en-US"/>
    </a:defPPr>
    <a:lvl1pPr marL="0" algn="l" defTabSz="4571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4571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6" algn="l" defTabSz="4571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4571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4571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7" algn="l" defTabSz="4571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4571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3" algn="l" defTabSz="4571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7" algn="l" defTabSz="4571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16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2EB66F"/>
    <a:srgbClr val="DEEBF7"/>
    <a:srgbClr val="C55A11"/>
    <a:srgbClr val="5272AB"/>
    <a:srgbClr val="FBE5D6"/>
    <a:srgbClr val="B62E31"/>
    <a:srgbClr val="FFFFFF"/>
    <a:srgbClr val="548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3899" autoAdjust="0"/>
  </p:normalViewPr>
  <p:slideViewPr>
    <p:cSldViewPr snapToGrid="0">
      <p:cViewPr varScale="1">
        <p:scale>
          <a:sx n="96" d="100"/>
          <a:sy n="96" d="100"/>
        </p:scale>
        <p:origin x="9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presProps" Target="presProps.xml" />
  <Relationship Id="rId3" Type="http://schemas.openxmlformats.org/officeDocument/2006/relationships/customXml" Target="../customXml/item3.xml" />
  <Relationship Id="rId7" Type="http://schemas.openxmlformats.org/officeDocument/2006/relationships/commentAuthors" Target="commentAuthor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11" Type="http://schemas.openxmlformats.org/officeDocument/2006/relationships/tableStyles" Target="tableStyles.xml" />
  <Relationship Id="rId5" Type="http://schemas.openxmlformats.org/officeDocument/2006/relationships/slide" Target="slides/slide1.xml" />
  <Relationship Id="rId10" Type="http://schemas.openxmlformats.org/officeDocument/2006/relationships/theme" Target="theme/theme1.xml" />
  <Relationship Id="rId4" Type="http://schemas.openxmlformats.org/officeDocument/2006/relationships/slideMaster" Target="slideMasters/slideMaster1.xml" />
  <Relationship Id="rId9" Type="http://schemas.openxmlformats.org/officeDocument/2006/relationships/viewProps" Target="view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0B80A-913C-41A0-9957-995758CF393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D82CC-0456-44B0-8E4E-E66C33F03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35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5680" rtl="0" eaLnBrk="1" latinLnBrk="0" hangingPunct="1">
      <a:defRPr kumimoji="1" sz="1202" kern="1200">
        <a:solidFill>
          <a:schemeClr val="tx1"/>
        </a:solidFill>
        <a:latin typeface="+mn-lt"/>
        <a:ea typeface="+mn-ea"/>
        <a:cs typeface="+mn-cs"/>
      </a:defRPr>
    </a:lvl1pPr>
    <a:lvl2pPr marL="457840" algn="l" defTabSz="915680" rtl="0" eaLnBrk="1" latinLnBrk="0" hangingPunct="1">
      <a:defRPr kumimoji="1" sz="1202" kern="1200">
        <a:solidFill>
          <a:schemeClr val="tx1"/>
        </a:solidFill>
        <a:latin typeface="+mn-lt"/>
        <a:ea typeface="+mn-ea"/>
        <a:cs typeface="+mn-cs"/>
      </a:defRPr>
    </a:lvl2pPr>
    <a:lvl3pPr marL="915680" algn="l" defTabSz="915680" rtl="0" eaLnBrk="1" latinLnBrk="0" hangingPunct="1">
      <a:defRPr kumimoji="1" sz="1202" kern="1200">
        <a:solidFill>
          <a:schemeClr val="tx1"/>
        </a:solidFill>
        <a:latin typeface="+mn-lt"/>
        <a:ea typeface="+mn-ea"/>
        <a:cs typeface="+mn-cs"/>
      </a:defRPr>
    </a:lvl3pPr>
    <a:lvl4pPr marL="1373520" algn="l" defTabSz="915680" rtl="0" eaLnBrk="1" latinLnBrk="0" hangingPunct="1">
      <a:defRPr kumimoji="1" sz="1202" kern="1200">
        <a:solidFill>
          <a:schemeClr val="tx1"/>
        </a:solidFill>
        <a:latin typeface="+mn-lt"/>
        <a:ea typeface="+mn-ea"/>
        <a:cs typeface="+mn-cs"/>
      </a:defRPr>
    </a:lvl4pPr>
    <a:lvl5pPr marL="1831360" algn="l" defTabSz="915680" rtl="0" eaLnBrk="1" latinLnBrk="0" hangingPunct="1">
      <a:defRPr kumimoji="1" sz="1202" kern="1200">
        <a:solidFill>
          <a:schemeClr val="tx1"/>
        </a:solidFill>
        <a:latin typeface="+mn-lt"/>
        <a:ea typeface="+mn-ea"/>
        <a:cs typeface="+mn-cs"/>
      </a:defRPr>
    </a:lvl5pPr>
    <a:lvl6pPr marL="2289200" algn="l" defTabSz="915680" rtl="0" eaLnBrk="1" latinLnBrk="0" hangingPunct="1">
      <a:defRPr kumimoji="1" sz="1202" kern="1200">
        <a:solidFill>
          <a:schemeClr val="tx1"/>
        </a:solidFill>
        <a:latin typeface="+mn-lt"/>
        <a:ea typeface="+mn-ea"/>
        <a:cs typeface="+mn-cs"/>
      </a:defRPr>
    </a:lvl6pPr>
    <a:lvl7pPr marL="2747040" algn="l" defTabSz="915680" rtl="0" eaLnBrk="1" latinLnBrk="0" hangingPunct="1">
      <a:defRPr kumimoji="1" sz="1202" kern="1200">
        <a:solidFill>
          <a:schemeClr val="tx1"/>
        </a:solidFill>
        <a:latin typeface="+mn-lt"/>
        <a:ea typeface="+mn-ea"/>
        <a:cs typeface="+mn-cs"/>
      </a:defRPr>
    </a:lvl7pPr>
    <a:lvl8pPr marL="3204881" algn="l" defTabSz="915680" rtl="0" eaLnBrk="1" latinLnBrk="0" hangingPunct="1">
      <a:defRPr kumimoji="1" sz="1202" kern="1200">
        <a:solidFill>
          <a:schemeClr val="tx1"/>
        </a:solidFill>
        <a:latin typeface="+mn-lt"/>
        <a:ea typeface="+mn-ea"/>
        <a:cs typeface="+mn-cs"/>
      </a:defRPr>
    </a:lvl8pPr>
    <a:lvl9pPr marL="3662721" algn="l" defTabSz="915680" rtl="0" eaLnBrk="1" latinLnBrk="0" hangingPunct="1">
      <a:defRPr kumimoji="1" sz="12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右クリック→新しいスライドでタイトルのみ白紙を追加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B78E7-4ADC-4F26-A75C-4BFC92E9CF3D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251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79380" y="3587750"/>
            <a:ext cx="7746986" cy="1655762"/>
          </a:xfrm>
          <a:prstGeom prst="rect">
            <a:avLst/>
          </a:prstGeom>
        </p:spPr>
        <p:txBody>
          <a:bodyPr/>
          <a:lstStyle>
            <a:lvl1pPr marL="456331" indent="-456331" algn="l">
              <a:buFont typeface="+mj-lt"/>
              <a:buAutoNum type="arabicPeriod"/>
              <a:defRPr sz="2395">
                <a:solidFill>
                  <a:srgbClr val="3688D6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6331" indent="0" algn="ctr">
              <a:buNone/>
              <a:defRPr sz="1996"/>
            </a:lvl2pPr>
            <a:lvl3pPr marL="912661" indent="0" algn="ctr">
              <a:buNone/>
              <a:defRPr sz="1796"/>
            </a:lvl3pPr>
            <a:lvl4pPr marL="1368992" indent="0" algn="ctr">
              <a:buNone/>
              <a:defRPr sz="1597"/>
            </a:lvl4pPr>
            <a:lvl5pPr marL="1825323" indent="0" algn="ctr">
              <a:buNone/>
              <a:defRPr sz="1597"/>
            </a:lvl5pPr>
            <a:lvl6pPr marL="2281653" indent="0" algn="ctr">
              <a:buNone/>
              <a:defRPr sz="1597"/>
            </a:lvl6pPr>
            <a:lvl7pPr marL="2737984" indent="0" algn="ctr">
              <a:buNone/>
              <a:defRPr sz="1597"/>
            </a:lvl7pPr>
            <a:lvl8pPr marL="3194314" indent="0" algn="ctr">
              <a:buNone/>
              <a:defRPr sz="1597"/>
            </a:lvl8pPr>
            <a:lvl9pPr marL="3650645" indent="0" algn="ctr">
              <a:buNone/>
              <a:defRPr sz="1597"/>
            </a:lvl9pPr>
          </a:lstStyle>
          <a:p>
            <a:r>
              <a:rPr lang="ja-JP" altLang="en-US" dirty="0"/>
              <a:t>もくじ（箇条書き）フォントサイズ</a:t>
            </a:r>
            <a:r>
              <a:rPr lang="en-US" altLang="ja-JP" dirty="0"/>
              <a:t>24pt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1" y="6475805"/>
            <a:ext cx="2228850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CB9906E-2D6E-C758-F78B-4F76B2F48218}"/>
              </a:ext>
            </a:extLst>
          </p:cNvPr>
          <p:cNvCxnSpPr>
            <a:cxnSpLocks/>
          </p:cNvCxnSpPr>
          <p:nvPr/>
        </p:nvCxnSpPr>
        <p:spPr>
          <a:xfrm>
            <a:off x="1" y="3408298"/>
            <a:ext cx="9923264" cy="0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6F39C5-2C0E-44E4-E1D6-FE76D6849E48}"/>
              </a:ext>
            </a:extLst>
          </p:cNvPr>
          <p:cNvSpPr/>
          <p:nvPr userDrawn="1"/>
        </p:nvSpPr>
        <p:spPr>
          <a:xfrm>
            <a:off x="0" y="0"/>
            <a:ext cx="27172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6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6404631-189D-1426-F493-078A6B76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876" y="2654729"/>
            <a:ext cx="9226075" cy="583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3688D6"/>
                </a:solidFill>
              </a:defRPr>
            </a:lvl1pPr>
          </a:lstStyle>
          <a:p>
            <a:r>
              <a:rPr lang="ja-JP" altLang="en-US" dirty="0"/>
              <a:t>資料タイトル：フォントサイズ</a:t>
            </a:r>
            <a:r>
              <a:rPr lang="en-US" altLang="ja-JP" dirty="0"/>
              <a:t>32pt/</a:t>
            </a:r>
            <a:r>
              <a:rPr lang="ja-JP" altLang="en-US" dirty="0"/>
              <a:t>太字</a:t>
            </a:r>
            <a:endParaRPr lang="en-US" dirty="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8BF005A4-1AF2-175B-5127-3550C2ECBF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77051" y="602918"/>
            <a:ext cx="2638425" cy="47340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r">
              <a:lnSpc>
                <a:spcPts val="1597"/>
              </a:lnSpc>
              <a:buNone/>
              <a:defRPr sz="1398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2023</a:t>
            </a:r>
            <a:r>
              <a:rPr kumimoji="1" lang="ja-JP" altLang="en-US" dirty="0"/>
              <a:t>年（令和５年）　月　日〇〇へご説明資料</a:t>
            </a:r>
          </a:p>
        </p:txBody>
      </p:sp>
    </p:spTree>
    <p:extLst>
      <p:ext uri="{BB962C8B-B14F-4D97-AF65-F5344CB8AC3E}">
        <p14:creationId xmlns:p14="http://schemas.microsoft.com/office/powerpoint/2010/main" val="190043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142" y="196855"/>
            <a:ext cx="9363975" cy="403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395"/>
            </a:lvl1pPr>
          </a:lstStyle>
          <a:p>
            <a:r>
              <a:rPr lang="ja-JP" altLang="en-US" dirty="0"/>
              <a:t>ページタイトル：</a:t>
            </a:r>
            <a:r>
              <a:rPr lang="en-US" altLang="ja-JP" dirty="0"/>
              <a:t>24pt/</a:t>
            </a:r>
            <a:r>
              <a:rPr lang="ja-JP" altLang="en-US" dirty="0"/>
              <a:t>太字</a:t>
            </a:r>
            <a:r>
              <a:rPr lang="en-US" altLang="ja-JP" dirty="0"/>
              <a:t>/</a:t>
            </a:r>
            <a:r>
              <a:rPr lang="ja-JP" altLang="en-US" dirty="0"/>
              <a:t>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7" y="6492877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1" y="63004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39143" y="821658"/>
            <a:ext cx="7358329" cy="914400"/>
          </a:xfrm>
          <a:prstGeom prst="rect">
            <a:avLst/>
          </a:prstGeom>
        </p:spPr>
        <p:txBody>
          <a:bodyPr/>
          <a:lstStyle>
            <a:lvl1pPr marL="228166" indent="-228166">
              <a:buFont typeface="Wingdings" panose="05000000000000000000" pitchFamily="2" charset="2"/>
              <a:buChar char="Ø"/>
              <a:defRPr sz="1996"/>
            </a:lvl1pPr>
            <a:lvl2pPr marL="684496" indent="-228166">
              <a:buFont typeface="Wingdings" panose="05000000000000000000" pitchFamily="2" charset="2"/>
              <a:buChar char="ü"/>
              <a:defRPr sz="1796"/>
            </a:lvl2pPr>
          </a:lstStyle>
          <a:p>
            <a:pPr lvl="0"/>
            <a:r>
              <a:rPr lang="ja-JP" altLang="en-US" dirty="0"/>
              <a:t>リード文を付ける場合（矢羽根</a:t>
            </a:r>
            <a:r>
              <a:rPr lang="en-US" altLang="ja-JP" dirty="0"/>
              <a:t>/20pt)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階層（本文）（✔</a:t>
            </a:r>
            <a:r>
              <a:rPr lang="en-US" altLang="ja-JP" dirty="0"/>
              <a:t>/18PT)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A23F3E2-195F-B745-821D-4197A1A59A1C}"/>
              </a:ext>
            </a:extLst>
          </p:cNvPr>
          <p:cNvSpPr/>
          <p:nvPr/>
        </p:nvSpPr>
        <p:spPr>
          <a:xfrm>
            <a:off x="10003118" y="884333"/>
            <a:ext cx="1121580" cy="39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994EFC-419E-9848-BB1B-DB37F42C38BF}"/>
              </a:ext>
            </a:extLst>
          </p:cNvPr>
          <p:cNvSpPr/>
          <p:nvPr/>
        </p:nvSpPr>
        <p:spPr>
          <a:xfrm>
            <a:off x="11124698" y="884333"/>
            <a:ext cx="563923" cy="394526"/>
          </a:xfrm>
          <a:prstGeom prst="rect">
            <a:avLst/>
          </a:prstGeom>
          <a:solidFill>
            <a:srgbClr val="3688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673061" y="884333"/>
            <a:ext cx="283773" cy="39452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261F76-447C-457F-4361-EBB696BB82B2}"/>
              </a:ext>
            </a:extLst>
          </p:cNvPr>
          <p:cNvSpPr/>
          <p:nvPr/>
        </p:nvSpPr>
        <p:spPr>
          <a:xfrm>
            <a:off x="12238567" y="884333"/>
            <a:ext cx="145147" cy="39452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956833" y="884333"/>
            <a:ext cx="283773" cy="39452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2185148" y="230597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96" dirty="0">
                <a:solidFill>
                  <a:schemeClr val="bg1">
                    <a:lumMod val="65000"/>
                  </a:schemeClr>
                </a:solidFill>
              </a:rPr>
              <a:t>タイトルヘッダ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2185147" y="857674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96" dirty="0">
                <a:solidFill>
                  <a:schemeClr val="bg1">
                    <a:lumMod val="65000"/>
                  </a:schemeClr>
                </a:solidFill>
              </a:rPr>
              <a:t>書き出し位置</a:t>
            </a:r>
          </a:p>
        </p:txBody>
      </p:sp>
      <p:sp>
        <p:nvSpPr>
          <p:cNvPr id="21" name="三角形 11">
            <a:extLst>
              <a:ext uri="{FF2B5EF4-FFF2-40B4-BE49-F238E27FC236}">
                <a16:creationId xmlns:a16="http://schemas.microsoft.com/office/drawing/2014/main" id="{D0BBBF41-9422-7840-BADC-953E66E8716A}"/>
              </a:ext>
            </a:extLst>
          </p:cNvPr>
          <p:cNvSpPr/>
          <p:nvPr/>
        </p:nvSpPr>
        <p:spPr>
          <a:xfrm rot="5400000">
            <a:off x="-477117" y="844212"/>
            <a:ext cx="326574" cy="311376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796"/>
          </a:p>
        </p:txBody>
      </p:sp>
    </p:spTree>
    <p:extLst>
      <p:ext uri="{BB962C8B-B14F-4D97-AF65-F5344CB8AC3E}">
        <p14:creationId xmlns:p14="http://schemas.microsoft.com/office/powerpoint/2010/main" val="2700678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142" y="196855"/>
            <a:ext cx="9363975" cy="403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395"/>
            </a:lvl1pPr>
          </a:lstStyle>
          <a:p>
            <a:r>
              <a:rPr lang="ja-JP" altLang="en-US" dirty="0"/>
              <a:t>ページタイトル：</a:t>
            </a:r>
            <a:r>
              <a:rPr lang="en-US" altLang="ja-JP" dirty="0"/>
              <a:t>24pt/</a:t>
            </a:r>
            <a:r>
              <a:rPr lang="ja-JP" altLang="en-US" dirty="0"/>
              <a:t>太字</a:t>
            </a:r>
            <a:r>
              <a:rPr lang="en-US" altLang="ja-JP" dirty="0"/>
              <a:t>/</a:t>
            </a:r>
            <a:r>
              <a:rPr lang="ja-JP" altLang="en-US" dirty="0"/>
              <a:t>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7" y="6492877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1" y="63004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39143" y="821658"/>
            <a:ext cx="7358329" cy="914400"/>
          </a:xfrm>
          <a:prstGeom prst="rect">
            <a:avLst/>
          </a:prstGeom>
        </p:spPr>
        <p:txBody>
          <a:bodyPr/>
          <a:lstStyle>
            <a:lvl1pPr marL="228166" indent="-228166">
              <a:buFont typeface="Wingdings" panose="05000000000000000000" pitchFamily="2" charset="2"/>
              <a:buChar char="Ø"/>
              <a:defRPr sz="1996"/>
            </a:lvl1pPr>
            <a:lvl2pPr marL="684496" indent="-228166">
              <a:buFont typeface="Wingdings" panose="05000000000000000000" pitchFamily="2" charset="2"/>
              <a:buChar char="ü"/>
              <a:defRPr sz="1796"/>
            </a:lvl2pPr>
          </a:lstStyle>
          <a:p>
            <a:pPr lvl="0"/>
            <a:r>
              <a:rPr lang="ja-JP" altLang="en-US" dirty="0"/>
              <a:t>リード文を付ける場合（矢羽根</a:t>
            </a:r>
            <a:r>
              <a:rPr lang="en-US" altLang="ja-JP" dirty="0"/>
              <a:t>/20pt)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階層（本文）（✔</a:t>
            </a:r>
            <a:r>
              <a:rPr lang="en-US" altLang="ja-JP" dirty="0"/>
              <a:t>/18PT)</a:t>
            </a:r>
          </a:p>
        </p:txBody>
      </p:sp>
    </p:spTree>
    <p:extLst>
      <p:ext uri="{BB962C8B-B14F-4D97-AF65-F5344CB8AC3E}">
        <p14:creationId xmlns:p14="http://schemas.microsoft.com/office/powerpoint/2010/main" val="30001486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7" y="6492877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1" y="63004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A23F3E2-195F-B745-821D-4197A1A59A1C}"/>
              </a:ext>
            </a:extLst>
          </p:cNvPr>
          <p:cNvSpPr/>
          <p:nvPr/>
        </p:nvSpPr>
        <p:spPr>
          <a:xfrm>
            <a:off x="10003118" y="884333"/>
            <a:ext cx="1121580" cy="39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994EFC-419E-9848-BB1B-DB37F42C38BF}"/>
              </a:ext>
            </a:extLst>
          </p:cNvPr>
          <p:cNvSpPr/>
          <p:nvPr/>
        </p:nvSpPr>
        <p:spPr>
          <a:xfrm>
            <a:off x="11124698" y="884333"/>
            <a:ext cx="563923" cy="394526"/>
          </a:xfrm>
          <a:prstGeom prst="rect">
            <a:avLst/>
          </a:prstGeom>
          <a:solidFill>
            <a:srgbClr val="3688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673061" y="884333"/>
            <a:ext cx="283773" cy="39452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261F76-447C-457F-4361-EBB696BB82B2}"/>
              </a:ext>
            </a:extLst>
          </p:cNvPr>
          <p:cNvSpPr/>
          <p:nvPr/>
        </p:nvSpPr>
        <p:spPr>
          <a:xfrm>
            <a:off x="12238567" y="884333"/>
            <a:ext cx="145147" cy="39452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956833" y="884333"/>
            <a:ext cx="283773" cy="39452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2185148" y="230597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96" dirty="0">
                <a:solidFill>
                  <a:schemeClr val="bg1">
                    <a:lumMod val="65000"/>
                  </a:schemeClr>
                </a:solidFill>
              </a:rPr>
              <a:t>タイトルヘッダ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2185147" y="857674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96" dirty="0">
                <a:solidFill>
                  <a:schemeClr val="bg1">
                    <a:lumMod val="65000"/>
                  </a:schemeClr>
                </a:solidFill>
              </a:rPr>
              <a:t>書き出し位置</a:t>
            </a:r>
          </a:p>
        </p:txBody>
      </p:sp>
      <p:sp>
        <p:nvSpPr>
          <p:cNvPr id="21" name="三角形 11">
            <a:extLst>
              <a:ext uri="{FF2B5EF4-FFF2-40B4-BE49-F238E27FC236}">
                <a16:creationId xmlns:a16="http://schemas.microsoft.com/office/drawing/2014/main" id="{D0BBBF41-9422-7840-BADC-953E66E8716A}"/>
              </a:ext>
            </a:extLst>
          </p:cNvPr>
          <p:cNvSpPr/>
          <p:nvPr/>
        </p:nvSpPr>
        <p:spPr>
          <a:xfrm rot="5400000">
            <a:off x="-477117" y="844212"/>
            <a:ext cx="326574" cy="311376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796"/>
          </a:p>
        </p:txBody>
      </p:sp>
    </p:spTree>
    <p:extLst>
      <p:ext uri="{BB962C8B-B14F-4D97-AF65-F5344CB8AC3E}">
        <p14:creationId xmlns:p14="http://schemas.microsoft.com/office/powerpoint/2010/main" val="2409314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1729" y="224728"/>
            <a:ext cx="9363975" cy="403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395"/>
            </a:lvl1pPr>
          </a:lstStyle>
          <a:p>
            <a:r>
              <a:rPr lang="ja-JP" altLang="en-US" dirty="0"/>
              <a:t>ページタイトル：</a:t>
            </a:r>
            <a:r>
              <a:rPr lang="en-US" altLang="ja-JP" dirty="0"/>
              <a:t>24pt/</a:t>
            </a:r>
            <a:r>
              <a:rPr lang="ja-JP" altLang="en-US" dirty="0"/>
              <a:t>太字</a:t>
            </a:r>
            <a:r>
              <a:rPr lang="en-US" altLang="ja-JP" dirty="0"/>
              <a:t>/</a:t>
            </a:r>
            <a:r>
              <a:rPr lang="ja-JP" altLang="en-US" dirty="0"/>
              <a:t>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7" y="6492877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-17264" y="62071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A23F3E2-195F-B745-821D-4197A1A59A1C}"/>
              </a:ext>
            </a:extLst>
          </p:cNvPr>
          <p:cNvSpPr/>
          <p:nvPr/>
        </p:nvSpPr>
        <p:spPr>
          <a:xfrm>
            <a:off x="-2525059" y="887421"/>
            <a:ext cx="1121580" cy="39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994EFC-419E-9848-BB1B-DB37F42C38BF}"/>
              </a:ext>
            </a:extLst>
          </p:cNvPr>
          <p:cNvSpPr/>
          <p:nvPr/>
        </p:nvSpPr>
        <p:spPr>
          <a:xfrm>
            <a:off x="-1403478" y="887421"/>
            <a:ext cx="563923" cy="394526"/>
          </a:xfrm>
          <a:prstGeom prst="rect">
            <a:avLst/>
          </a:prstGeom>
          <a:solidFill>
            <a:srgbClr val="3688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-855116" y="887421"/>
            <a:ext cx="283773" cy="39452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261F76-447C-457F-4361-EBB696BB82B2}"/>
              </a:ext>
            </a:extLst>
          </p:cNvPr>
          <p:cNvSpPr/>
          <p:nvPr/>
        </p:nvSpPr>
        <p:spPr>
          <a:xfrm>
            <a:off x="-289610" y="887421"/>
            <a:ext cx="145147" cy="39452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-571344" y="887421"/>
            <a:ext cx="283773" cy="39452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49"/>
          </a:p>
        </p:txBody>
      </p:sp>
    </p:spTree>
    <p:extLst>
      <p:ext uri="{BB962C8B-B14F-4D97-AF65-F5344CB8AC3E}">
        <p14:creationId xmlns:p14="http://schemas.microsoft.com/office/powerpoint/2010/main" val="3293865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50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中面_C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A2426AA2-FB16-40F1-8E78-DC0F3336B3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" y="0"/>
            <a:ext cx="9906349" cy="830114"/>
          </a:xfrm>
          <a:prstGeom prst="rect">
            <a:avLst/>
          </a:prstGeom>
          <a:solidFill>
            <a:srgbClr val="DEEBF7"/>
          </a:solidFill>
        </p:spPr>
        <p:txBody>
          <a:bodyPr lIns="288000" rIns="288000" bIns="72000" anchor="b" anchorCtr="0">
            <a:noAutofit/>
          </a:bodyPr>
          <a:lstStyle>
            <a:lvl1pPr fontAlgn="base">
              <a:defRPr sz="1660" b="1"/>
            </a:lvl1pPr>
          </a:lstStyle>
          <a:p>
            <a:r>
              <a:rPr kumimoji="1" lang="ja-JP" altLang="en-US" dirty="0"/>
              <a:t>マスター タイトルの書式設定</a:t>
            </a:r>
            <a:br>
              <a:rPr kumimoji="1" lang="en-US" altLang="ja-JP" dirty="0"/>
            </a:br>
            <a:r>
              <a:rPr kumimoji="1" lang="en-US" altLang="ja-JP" dirty="0"/>
              <a:t>2L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FC58E10-775B-4AB3-8F83-30BF296EA9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1100600" cy="140616"/>
          </a:xfrm>
          <a:solidFill>
            <a:srgbClr val="2E75B6"/>
          </a:solidFill>
        </p:spPr>
        <p:txBody>
          <a:bodyPr wrap="none" lIns="180000" rIns="180000"/>
          <a:lstStyle>
            <a:lvl1pPr marL="0" indent="0">
              <a:buNone/>
              <a:defRPr sz="829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ja-JP" altLang="en-US" dirty="0"/>
              <a:t>節 </a:t>
            </a:r>
            <a:r>
              <a:rPr kumimoji="1" lang="en-US" altLang="ja-JP" dirty="0"/>
              <a:t>SECTION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7FADD1A-47E1-43CB-A506-BD6147F5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0874" y="6640913"/>
            <a:ext cx="2161385" cy="113749"/>
          </a:xfrm>
        </p:spPr>
        <p:txBody>
          <a:bodyPr/>
          <a:lstStyle/>
          <a:p>
            <a:fld id="{0638AFE9-EB24-4E85-A937-181894F314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94" y="212037"/>
            <a:ext cx="9805506" cy="386127"/>
          </a:xfrm>
        </p:spPr>
        <p:txBody>
          <a:bodyPr>
            <a:noAutofit/>
          </a:bodyPr>
          <a:lstStyle>
            <a:lvl1pPr algn="l">
              <a:defRPr sz="2395" b="1">
                <a:solidFill>
                  <a:srgbClr val="00206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229C83-8ED9-4083-9FE1-027C59965095}"/>
              </a:ext>
            </a:extLst>
          </p:cNvPr>
          <p:cNvSpPr/>
          <p:nvPr/>
        </p:nvSpPr>
        <p:spPr>
          <a:xfrm>
            <a:off x="1" y="-11065"/>
            <a:ext cx="100495" cy="633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6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3"/>
          </p:nvPr>
        </p:nvSpPr>
        <p:spPr>
          <a:xfrm>
            <a:off x="100494" y="14150"/>
            <a:ext cx="7768300" cy="293687"/>
          </a:xfrm>
        </p:spPr>
        <p:txBody>
          <a:bodyPr>
            <a:normAutofit/>
          </a:bodyPr>
          <a:lstStyle>
            <a:lvl1pPr marL="0" indent="0">
              <a:buNone/>
              <a:defRPr sz="1098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100495" y="611414"/>
            <a:ext cx="954708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48300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5" Type="http://schemas.openxmlformats.org/officeDocument/2006/relationships/slideLayout" Target="../slideLayouts/slideLayout5.xml" />
  <Relationship Id="rId4" Type="http://schemas.openxmlformats.org/officeDocument/2006/relationships/slideLayout" Target="../slideLayouts/slideLayout4.xml" />
  <Relationship Id="rId9" Type="http://schemas.openxmlformats.org/officeDocument/2006/relationships/theme" Target="../theme/theme1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2026" y="2769079"/>
            <a:ext cx="9363975" cy="583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タイトル：フォントサイズ</a:t>
            </a:r>
            <a:r>
              <a:rPr lang="en-US" altLang="ja-JP" dirty="0"/>
              <a:t>26pt/</a:t>
            </a:r>
            <a:r>
              <a:rPr lang="ja-JP" altLang="en-US" dirty="0"/>
              <a:t>太字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1326" y="6492875"/>
            <a:ext cx="2228850" cy="3619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557962"/>
            <a:ext cx="3343275" cy="2317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6982" y="6557962"/>
            <a:ext cx="407893" cy="300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31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1" r:id="rId8"/>
  </p:sldLayoutIdLst>
  <p:hf hdr="0" ftr="0" dt="0"/>
  <p:txStyles>
    <p:titleStyle>
      <a:lvl1pPr algn="l" defTabSz="912661" rtl="0" eaLnBrk="1" latinLnBrk="0" hangingPunct="1">
        <a:lnSpc>
          <a:spcPct val="90000"/>
        </a:lnSpc>
        <a:spcBef>
          <a:spcPct val="0"/>
        </a:spcBef>
        <a:buNone/>
        <a:defRPr kumimoji="1" sz="3194" b="1" kern="1200" baseline="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+mj-cs"/>
        </a:defRPr>
      </a:lvl1pPr>
    </p:titleStyle>
    <p:bodyStyle>
      <a:lvl1pPr marL="228166" indent="-228166" algn="l" defTabSz="912661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kumimoji="1" sz="2795" kern="1200">
          <a:solidFill>
            <a:schemeClr val="tx1"/>
          </a:solidFill>
          <a:latin typeface="+mn-lt"/>
          <a:ea typeface="+mn-ea"/>
          <a:cs typeface="+mn-cs"/>
        </a:defRPr>
      </a:lvl1pPr>
      <a:lvl2pPr marL="684496" indent="-228166" algn="l" defTabSz="91266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1140827" indent="-228166" algn="l" defTabSz="91266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996" kern="1200">
          <a:solidFill>
            <a:schemeClr val="tx1"/>
          </a:solidFill>
          <a:latin typeface="+mn-lt"/>
          <a:ea typeface="+mn-ea"/>
          <a:cs typeface="+mn-cs"/>
        </a:defRPr>
      </a:lvl3pPr>
      <a:lvl4pPr marL="1597158" indent="-228166" algn="l" defTabSz="91266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2053488" indent="-228166" algn="l" defTabSz="91266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509819" indent="-228166" algn="l" defTabSz="91266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966150" indent="-228166" algn="l" defTabSz="91266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422480" indent="-228166" algn="l" defTabSz="91266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878811" indent="-228166" algn="l" defTabSz="91266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661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56331" algn="l" defTabSz="912661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912661" algn="l" defTabSz="912661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68992" algn="l" defTabSz="912661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825323" algn="l" defTabSz="912661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81653" algn="l" defTabSz="912661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737984" algn="l" defTabSz="912661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94314" algn="l" defTabSz="912661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650645" algn="l" defTabSz="912661" rtl="0" eaLnBrk="1" latinLnBrk="0" hangingPunct="1">
        <a:defRPr kumimoji="1"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8" userDrawn="1">
          <p15:clr>
            <a:srgbClr val="F26B43"/>
          </p15:clr>
        </p15:guide>
        <p15:guide id="2" pos="3122" userDrawn="1">
          <p15:clr>
            <a:srgbClr val="F26B43"/>
          </p15:clr>
        </p15:guide>
        <p15:guide id="3" pos="158" userDrawn="1">
          <p15:clr>
            <a:srgbClr val="F26B43"/>
          </p15:clr>
        </p15:guide>
        <p15:guide id="4" pos="6072" userDrawn="1">
          <p15:clr>
            <a:srgbClr val="F26B43"/>
          </p15:clr>
        </p15:guide>
        <p15:guide id="5" orient="horz" pos="4098" userDrawn="1">
          <p15:clr>
            <a:srgbClr val="F26B43"/>
          </p15:clr>
        </p15:guide>
        <p15:guide id="6" orient="horz" pos="392" userDrawn="1">
          <p15:clr>
            <a:srgbClr val="F26B43"/>
          </p15:clr>
        </p15:guide>
        <p15:guide id="7" orient="horz" pos="119" userDrawn="1">
          <p15:clr>
            <a:srgbClr val="F26B43"/>
          </p15:clr>
        </p15:guide>
        <p15:guide id="8" orient="horz" pos="2266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9906349" cy="540000"/>
          </a:xfrm>
        </p:spPr>
        <p:txBody>
          <a:bodyPr/>
          <a:lstStyle/>
          <a:p>
            <a:r>
              <a:rPr lang="ja-JP" altLang="en-US" sz="2000" dirty="0"/>
              <a:t>（参考）これまでの経過</a:t>
            </a:r>
            <a:endParaRPr kumimoji="1" lang="ja-JP" altLang="en-US" sz="2000" dirty="0"/>
          </a:p>
        </p:txBody>
      </p:sp>
      <p:sp>
        <p:nvSpPr>
          <p:cNvPr id="17" name="テキスト プレースホルダー 16">
            <a:extLst>
              <a:ext uri="{FF2B5EF4-FFF2-40B4-BE49-F238E27FC236}">
                <a16:creationId xmlns:a16="http://schemas.microsoft.com/office/drawing/2014/main" id="{CC57D60E-A6F4-DF65-EE4D-A4D771018D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ja-JP" altLang="en-US" dirty="0"/>
              <a:t>　</a:t>
            </a:r>
          </a:p>
        </p:txBody>
      </p:sp>
      <p:graphicFrame>
        <p:nvGraphicFramePr>
          <p:cNvPr id="3" name="コンテンツ プレースホルダー 3">
            <a:extLst>
              <a:ext uri="{FF2B5EF4-FFF2-40B4-BE49-F238E27FC236}">
                <a16:creationId xmlns:a16="http://schemas.microsoft.com/office/drawing/2014/main" id="{123E88C1-4EF8-C0DF-EBEC-ABC411B6D648}"/>
              </a:ext>
            </a:extLst>
          </p:cNvPr>
          <p:cNvGraphicFramePr>
            <a:graphicFrameLocks/>
          </p:cNvGraphicFramePr>
          <p:nvPr/>
        </p:nvGraphicFramePr>
        <p:xfrm>
          <a:off x="163690" y="624055"/>
          <a:ext cx="9578620" cy="59870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97962">
                  <a:extLst>
                    <a:ext uri="{9D8B030D-6E8A-4147-A177-3AD203B41FA5}">
                      <a16:colId xmlns:a16="http://schemas.microsoft.com/office/drawing/2014/main" val="4243236610"/>
                    </a:ext>
                  </a:extLst>
                </a:gridCol>
                <a:gridCol w="605904">
                  <a:extLst>
                    <a:ext uri="{9D8B030D-6E8A-4147-A177-3AD203B41FA5}">
                      <a16:colId xmlns:a16="http://schemas.microsoft.com/office/drawing/2014/main" val="3028948691"/>
                    </a:ext>
                  </a:extLst>
                </a:gridCol>
                <a:gridCol w="4655762">
                  <a:extLst>
                    <a:ext uri="{9D8B030D-6E8A-4147-A177-3AD203B41FA5}">
                      <a16:colId xmlns:a16="http://schemas.microsoft.com/office/drawing/2014/main" val="2353507133"/>
                    </a:ext>
                  </a:extLst>
                </a:gridCol>
                <a:gridCol w="3318992">
                  <a:extLst>
                    <a:ext uri="{9D8B030D-6E8A-4147-A177-3AD203B41FA5}">
                      <a16:colId xmlns:a16="http://schemas.microsoft.com/office/drawing/2014/main" val="3402855152"/>
                    </a:ext>
                  </a:extLst>
                </a:gridCol>
              </a:tblGrid>
              <a:tr h="376237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　　　年　　月</a:t>
                      </a:r>
                    </a:p>
                  </a:txBody>
                  <a:tcPr marL="91034" marR="91034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F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国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F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大阪府・大阪市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F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88398"/>
                  </a:ext>
                </a:extLst>
              </a:tr>
              <a:tr h="2746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令和２年</a:t>
                      </a: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dirty="0"/>
                        <a:t>12</a:t>
                      </a:r>
                      <a:r>
                        <a:rPr lang="ja-JP" altLang="en-US" sz="1600" dirty="0"/>
                        <a:t>月</a:t>
                      </a:r>
                      <a:endParaRPr lang="en-US" altLang="ja-JP" sz="16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>
                          <a:solidFill>
                            <a:srgbClr val="000000"/>
                          </a:solidFill>
                          <a:latin typeface="+mn-ea"/>
                        </a:rPr>
                        <a:t>スーパーシティ提案の公募開始</a:t>
                      </a:r>
                      <a:endParaRPr lang="en-US" altLang="ja-JP" sz="1600" dirty="0">
                        <a:solidFill>
                          <a:srgbClr val="000000"/>
                        </a:solidFill>
                        <a:latin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8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12136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令和３年</a:t>
                      </a: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４月</a:t>
                      </a:r>
                      <a:endParaRPr lang="en-US" altLang="ja-JP" sz="16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提案締め切り</a:t>
                      </a:r>
                      <a:r>
                        <a:rPr kumimoji="1" lang="ja-JP" altLang="en-US" sz="140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31</a:t>
                      </a:r>
                      <a:r>
                        <a:rPr kumimoji="1" lang="ja-JP" altLang="en-US" sz="140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の地方公共団体から提案）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大阪府・大阪市が共同提案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29119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10</a:t>
                      </a:r>
                      <a:r>
                        <a:rPr lang="ja-JP" altLang="en-US" sz="1600" dirty="0"/>
                        <a:t>月</a:t>
                      </a:r>
                      <a:endParaRPr lang="en-US" altLang="ja-JP" sz="16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再提案の締め切り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400" dirty="0">
                          <a:latin typeface="+mn-ea"/>
                          <a:ea typeface="+mn-ea"/>
                        </a:rPr>
                        <a:t>28</a:t>
                      </a: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の地方公共団体から提案）</a:t>
                      </a: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大阪府・大阪市が再提案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113951"/>
                  </a:ext>
                </a:extLst>
              </a:tr>
              <a:tr h="24818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令和４年</a:t>
                      </a: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４月</a:t>
                      </a:r>
                      <a:endParaRPr lang="en-US" altLang="ja-JP" sz="16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スーパーシティ型国家戦略特区等の区域指定</a:t>
                      </a:r>
                      <a:endParaRPr kumimoji="1"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510659"/>
                  </a:ext>
                </a:extLst>
              </a:tr>
              <a:tr h="25454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dirty="0"/>
                        <a:t>６月</a:t>
                      </a:r>
                      <a:endParaRPr lang="en-US" altLang="ja-JP" sz="16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第１回大阪</a:t>
                      </a:r>
                      <a:r>
                        <a:rPr kumimoji="1" lang="ja-JP" altLang="en-US" sz="1600">
                          <a:latin typeface="+mn-ea"/>
                          <a:ea typeface="+mn-ea"/>
                        </a:rPr>
                        <a:t>スーパーシティ協議会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553541"/>
                  </a:ext>
                </a:extLst>
              </a:tr>
              <a:tr h="25454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９月</a:t>
                      </a:r>
                      <a:endParaRPr kumimoji="1" lang="en-US" altLang="ja-JP" sz="1600" dirty="0">
                        <a:latin typeface="+mn-ea"/>
                        <a:ea typeface="+mn-ea"/>
                      </a:endParaRPr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u="none" dirty="0"/>
                        <a:t>第２回大阪スーパーシティ協議会</a:t>
                      </a: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688977"/>
                  </a:ext>
                </a:extLst>
              </a:tr>
              <a:tr h="25454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11</a:t>
                      </a:r>
                      <a:r>
                        <a:rPr kumimoji="1" lang="ja-JP" altLang="en-US" sz="1600" dirty="0"/>
                        <a:t>月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600" u="none" dirty="0"/>
                        <a:t>区域方針決定</a:t>
                      </a:r>
                      <a:r>
                        <a:rPr kumimoji="1" lang="ja-JP" altLang="en-US" sz="1400" u="none" dirty="0"/>
                        <a:t>（内閣総理大臣決定）</a:t>
                      </a:r>
                      <a:endParaRPr kumimoji="1" lang="ja-JP" altLang="en-US" sz="14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10278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2114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600" kern="1200" dirty="0"/>
                        <a:t>12</a:t>
                      </a:r>
                      <a:r>
                        <a:rPr kumimoji="1" lang="ja-JP" altLang="en-US" sz="1600" kern="1200" dirty="0"/>
                        <a:t>月</a:t>
                      </a:r>
                      <a:endParaRPr kumimoji="1" lang="en-US" altLang="ja-JP" sz="1600" kern="1200" dirty="0"/>
                    </a:p>
                  </a:txBody>
                  <a:tcPr marL="36000" marR="72000" marT="36000" marB="3600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-14382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600" kern="12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u="none" dirty="0"/>
                        <a:t>第３回大阪スーパーシティ協議会</a:t>
                      </a:r>
                      <a:endParaRPr kumimoji="1" lang="en-US" altLang="ja-JP" sz="1600" u="none" dirty="0"/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大阪スーパーシティ全体計画策定</a:t>
                      </a: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4849432"/>
                  </a:ext>
                </a:extLst>
              </a:tr>
              <a:tr h="816030"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令和５年</a:t>
                      </a:r>
                      <a:endParaRPr lang="en-US" altLang="ja-JP" sz="1600" dirty="0"/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10</a:t>
                      </a:r>
                      <a:r>
                        <a:rPr lang="ja-JP" altLang="en-US" sz="1600" dirty="0"/>
                        <a:t>月</a:t>
                      </a: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072320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spc="-150" baseline="0" dirty="0"/>
                        <a:t>令和６年　　</a:t>
                      </a:r>
                      <a:endParaRPr lang="en-US" altLang="ja-JP" sz="1600" spc="-220" baseline="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３月</a:t>
                      </a:r>
                    </a:p>
                  </a:txBody>
                  <a:tcPr marL="91034" marR="91034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第４回大阪スーパーシティ協議会</a:t>
                      </a:r>
                      <a:endParaRPr kumimoji="1" lang="en-US" altLang="ja-JP" sz="160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56864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spc="-220" baseline="0" dirty="0"/>
                        <a:t>令和６年</a:t>
                      </a:r>
                      <a:endParaRPr lang="en-US" altLang="ja-JP" sz="1600" b="1" spc="-220" baseline="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５月</a:t>
                      </a:r>
                    </a:p>
                  </a:txBody>
                  <a:tcPr marL="91034" marR="91034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581707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spc="-220" baseline="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９月</a:t>
                      </a:r>
                    </a:p>
                  </a:txBody>
                  <a:tcPr marL="91034" marR="91034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グラングリーン大阪先行まちびらき</a:t>
                      </a:r>
                      <a:endParaRPr kumimoji="1" lang="en-US" altLang="ja-JP" sz="16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44352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spc="-220" baseline="0" dirty="0"/>
                        <a:t>令和７年</a:t>
                      </a:r>
                      <a:endParaRPr lang="en-US" altLang="ja-JP" sz="1600" b="1" spc="-220" baseline="0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３月</a:t>
                      </a:r>
                    </a:p>
                  </a:txBody>
                  <a:tcPr marL="91034" marR="91034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dirty="0"/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72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第５回大阪スーパーシティ協議会</a:t>
                      </a:r>
                    </a:p>
                    <a:p>
                      <a:pPr marL="0" marR="0" lvl="0" indent="-72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（予定）</a:t>
                      </a:r>
                      <a:endParaRPr kumimoji="1" lang="en-US" altLang="ja-JP" sz="12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034" marR="91034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379238"/>
                  </a:ext>
                </a:extLst>
              </a:tr>
            </a:tbl>
          </a:graphicData>
        </a:graphic>
      </p:graphicFrame>
      <p:sp>
        <p:nvSpPr>
          <p:cNvPr id="4" name="角丸四角形 5">
            <a:extLst>
              <a:ext uri="{FF2B5EF4-FFF2-40B4-BE49-F238E27FC236}">
                <a16:creationId xmlns:a16="http://schemas.microsoft.com/office/drawing/2014/main" id="{9BD1A7D5-F445-0446-4796-021A29D86C0F}"/>
              </a:ext>
            </a:extLst>
          </p:cNvPr>
          <p:cNvSpPr/>
          <p:nvPr/>
        </p:nvSpPr>
        <p:spPr>
          <a:xfrm>
            <a:off x="1784016" y="4233675"/>
            <a:ext cx="5295304" cy="67310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720000" defTabSz="912114">
              <a:defRPr/>
            </a:pPr>
            <a:r>
              <a:rPr kumimoji="1" lang="ja-JP" altLang="en-US" sz="1600" dirty="0">
                <a:solidFill>
                  <a:prstClr val="black"/>
                </a:solidFill>
                <a:latin typeface="Meiryo UI"/>
                <a:ea typeface="Meiryo UI"/>
              </a:rPr>
              <a:t>国家戦略特別区域諮問会議</a:t>
            </a:r>
            <a:r>
              <a:rPr kumimoji="1" lang="ja-JP" altLang="en-US" sz="1400" dirty="0">
                <a:solidFill>
                  <a:prstClr val="black"/>
                </a:solidFill>
                <a:latin typeface="Meiryo UI"/>
                <a:ea typeface="Meiryo UI"/>
              </a:rPr>
              <a:t>（区域計画の認定を審議）</a:t>
            </a:r>
            <a:endParaRPr kumimoji="1" lang="en-US" altLang="ja-JP" sz="1400" dirty="0">
              <a:solidFill>
                <a:prstClr val="black"/>
              </a:solidFill>
              <a:latin typeface="Meiryo UI"/>
              <a:ea typeface="Meiryo UI"/>
            </a:endParaRPr>
          </a:p>
          <a:p>
            <a:pPr indent="-720000" defTabSz="912114">
              <a:defRPr/>
            </a:pPr>
            <a:r>
              <a:rPr kumimoji="1" lang="ja-JP" altLang="en-US" sz="1600" dirty="0">
                <a:solidFill>
                  <a:schemeClr val="tx1"/>
                </a:solidFill>
                <a:latin typeface="Meiryo UI"/>
                <a:ea typeface="Meiryo UI"/>
              </a:rPr>
              <a:t>区域計画認定</a:t>
            </a:r>
            <a:r>
              <a:rPr kumimoji="1" lang="zh-TW" altLang="en-US" sz="1400" dirty="0">
                <a:solidFill>
                  <a:schemeClr val="tx1"/>
                </a:solidFill>
                <a:latin typeface="Meiryo UI"/>
                <a:ea typeface="Meiryo UI"/>
              </a:rPr>
              <a:t>（内閣総理大臣</a:t>
            </a:r>
            <a:r>
              <a:rPr kumimoji="1" lang="ja-JP" altLang="en-US" sz="1400" dirty="0">
                <a:solidFill>
                  <a:schemeClr val="tx1"/>
                </a:solidFill>
                <a:latin typeface="Meiryo UI"/>
                <a:ea typeface="Meiryo UI"/>
              </a:rPr>
              <a:t>認定</a:t>
            </a:r>
            <a:r>
              <a:rPr kumimoji="1" lang="zh-TW" altLang="en-US" sz="1400" dirty="0">
                <a:solidFill>
                  <a:schemeClr val="tx1"/>
                </a:solidFill>
                <a:latin typeface="Meiryo UI"/>
                <a:ea typeface="Meiryo UI"/>
              </a:rPr>
              <a:t>）</a:t>
            </a:r>
            <a:endParaRPr kumimoji="1" lang="en-US" altLang="ja-JP" sz="16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AD1E4C-F721-3778-31EA-EC325A9B33C4}"/>
              </a:ext>
            </a:extLst>
          </p:cNvPr>
          <p:cNvSpPr txBox="1"/>
          <p:nvPr/>
        </p:nvSpPr>
        <p:spPr>
          <a:xfrm>
            <a:off x="3393150" y="3951683"/>
            <a:ext cx="4284000" cy="28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18000" bIns="18000">
            <a:spAutoFit/>
          </a:bodyPr>
          <a:lstStyle/>
          <a:p>
            <a:pPr marL="0" marR="0" lvl="0" indent="-720000" algn="ctr" defTabSz="9121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FF0000"/>
                  </a:solidFill>
                </a:uFill>
                <a:latin typeface="Meiryo UI"/>
                <a:ea typeface="Meiryo UI"/>
                <a:cs typeface="+mn-cs"/>
              </a:rPr>
              <a:t>国家戦略特別区域会議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FF0000"/>
                  </a:solidFill>
                </a:uFill>
                <a:latin typeface="Meiryo UI"/>
                <a:ea typeface="Meiryo UI"/>
                <a:cs typeface="+mn-cs"/>
              </a:rPr>
              <a:t>（区域計画の作成）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>
                <a:solidFill>
                  <a:srgbClr val="FF0000"/>
                </a:solidFill>
              </a:uFill>
              <a:latin typeface="Meiryo UI"/>
              <a:ea typeface="Meiryo UI"/>
              <a:cs typeface="+mn-cs"/>
            </a:endParaRPr>
          </a:p>
        </p:txBody>
      </p:sp>
      <p:sp>
        <p:nvSpPr>
          <p:cNvPr id="6" name="テキスト プレースホルダー 3">
            <a:extLst>
              <a:ext uri="{FF2B5EF4-FFF2-40B4-BE49-F238E27FC236}">
                <a16:creationId xmlns:a16="http://schemas.microsoft.com/office/drawing/2014/main" id="{DACC619B-BEA3-6CD3-FECC-A6AD98A9E57A}"/>
              </a:ext>
            </a:extLst>
          </p:cNvPr>
          <p:cNvSpPr txBox="1">
            <a:spLocks/>
          </p:cNvSpPr>
          <p:nvPr/>
        </p:nvSpPr>
        <p:spPr>
          <a:xfrm>
            <a:off x="8593793" y="114806"/>
            <a:ext cx="1148517" cy="31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/>
              <a:t>参考資料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4267E2-3F8D-DC58-AABF-2CE461082869}"/>
              </a:ext>
            </a:extLst>
          </p:cNvPr>
          <p:cNvSpPr txBox="1"/>
          <p:nvPr/>
        </p:nvSpPr>
        <p:spPr>
          <a:xfrm>
            <a:off x="3393150" y="5433641"/>
            <a:ext cx="4284000" cy="28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18000" bIns="18000">
            <a:spAutoFit/>
          </a:bodyPr>
          <a:lstStyle/>
          <a:p>
            <a:pPr marL="0" marR="0" lvl="0" indent="-720000" algn="ctr" defTabSz="9121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FF0000"/>
                  </a:solidFill>
                </a:uFill>
                <a:latin typeface="Meiryo UI"/>
                <a:ea typeface="Meiryo UI"/>
                <a:cs typeface="+mn-cs"/>
              </a:rPr>
              <a:t>国家戦略特別区域会議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FF0000"/>
                  </a:solidFill>
                </a:uFill>
                <a:latin typeface="Meiryo UI"/>
                <a:ea typeface="Meiryo UI"/>
                <a:cs typeface="+mn-cs"/>
              </a:rPr>
              <a:t>（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Meiryo UI"/>
                <a:ea typeface="Meiryo UI"/>
              </a:rPr>
              <a:t>推進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FF0000"/>
                  </a:solidFill>
                </a:uFill>
                <a:latin typeface="Meiryo UI"/>
                <a:ea typeface="Meiryo UI"/>
                <a:cs typeface="+mn-cs"/>
              </a:rPr>
              <a:t>状況の報告）</a:t>
            </a:r>
            <a:endParaRPr kumimoji="0" lang="en-US" altLang="ja-JP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>
                <a:solidFill>
                  <a:srgbClr val="FF0000"/>
                </a:solidFill>
              </a:uFill>
              <a:latin typeface="Meiryo UI"/>
              <a:ea typeface="Meiryo U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528181"/>
      </p:ext>
    </p:extLst>
  </p:cSld>
  <p:clrMapOvr>
    <a:masterClrMapping/>
  </p:clrMapOvr>
</p:sld>
</file>

<file path=ppt/theme/theme1.xml><?xml version="1.0" encoding="utf-8"?>
<a:theme xmlns:a="http://schemas.openxmlformats.org/drawingml/2006/main" name="1_テーマ1">
  <a:themeElements>
    <a:clrScheme name="ユーザー定義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688D6"/>
      </a:accent1>
      <a:accent2>
        <a:srgbClr val="ED7D31"/>
      </a:accent2>
      <a:accent3>
        <a:srgbClr val="A5A5A5"/>
      </a:accent3>
      <a:accent4>
        <a:srgbClr val="9EE1D6"/>
      </a:accent4>
      <a:accent5>
        <a:srgbClr val="C7DAEB"/>
      </a:accent5>
      <a:accent6>
        <a:srgbClr val="F9E29B"/>
      </a:accent6>
      <a:hlink>
        <a:srgbClr val="0563C1"/>
      </a:hlink>
      <a:folHlink>
        <a:srgbClr val="954F72"/>
      </a:folHlink>
    </a:clrScheme>
    <a:fontScheme name="ユーザー定義 2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9E29B"/>
        </a:solidFill>
        <a:ln>
          <a:solidFill>
            <a:schemeClr val="tx1"/>
          </a:solidFill>
        </a:ln>
      </a:spPr>
      <a:bodyPr rtlCol="0" anchor="ctr"/>
      <a:lstStyle>
        <a:defPPr algn="ctr">
          <a:defRPr b="1" dirty="0" smtClean="0">
            <a:solidFill>
              <a:schemeClr val="tx1"/>
            </a:solidFill>
            <a:latin typeface="+mj-lt"/>
            <a:ea typeface="+mj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テーマ1" id="{E389B8A5-6C9C-4643-9329-64365EB7A5D1}" vid="{1F287007-D52C-41DC-B826-8806CE934D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06255d5-53f8-4a97-a6fe-f159c8c9013c">
      <UserInfo>
        <DisplayName>大阪市スーパーシティ メンバー</DisplayName>
        <AccountId>8</AccountId>
        <AccountType/>
      </UserInfo>
    </SharedWithUsers>
    <lcf76f155ced4ddcb4097134ff3c332f xmlns="8ae38aeb-6186-4489-856f-8276fcb73922">
      <Terms xmlns="http://schemas.microsoft.com/office/infopath/2007/PartnerControls"/>
    </lcf76f155ced4ddcb4097134ff3c332f>
    <TaxCatchAll xmlns="806255d5-53f8-4a97-a6fe-f159c8c9013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B7393D9412D424395D1A6BA920B9552" ma:contentTypeVersion="10" ma:contentTypeDescription="新しいドキュメントを作成します。" ma:contentTypeScope="" ma:versionID="4b97da6e0bfd38ec3d075e0fea076b15">
  <xsd:schema xmlns:xsd="http://www.w3.org/2001/XMLSchema" xmlns:xs="http://www.w3.org/2001/XMLSchema" xmlns:p="http://schemas.microsoft.com/office/2006/metadata/properties" xmlns:ns2="8ae38aeb-6186-4489-856f-8276fcb73922" xmlns:ns3="806255d5-53f8-4a97-a6fe-f159c8c9013c" targetNamespace="http://schemas.microsoft.com/office/2006/metadata/properties" ma:root="true" ma:fieldsID="455e2c7a3c317431f766173f47974736" ns2:_="" ns3:_="">
    <xsd:import namespace="8ae38aeb-6186-4489-856f-8276fcb73922"/>
    <xsd:import namespace="806255d5-53f8-4a97-a6fe-f159c8c901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e38aeb-6186-4489-856f-8276fcb739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fd0b0efb-2064-4f34-a6cf-5b8ae1b87c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255d5-53f8-4a97-a6fe-f159c8c9013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a5c45f1-3a38-44f7-bbfb-43167a5ca53f}" ma:internalName="TaxCatchAll" ma:showField="CatchAllData" ma:web="806255d5-53f8-4a97-a6fe-f159c8c901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2112AD-566E-4D16-B168-74915CF90B85}">
  <ds:schemaRefs>
    <ds:schemaRef ds:uri="http://purl.org/dc/elements/1.1/"/>
    <ds:schemaRef ds:uri="806255d5-53f8-4a97-a6fe-f159c8c9013c"/>
    <ds:schemaRef ds:uri="http://schemas.microsoft.com/office/2006/documentManagement/types"/>
    <ds:schemaRef ds:uri="8ae38aeb-6186-4489-856f-8276fcb73922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C0EABA-44A6-4148-AA8F-F79F732426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C15D79-86E2-44D1-8238-5BFBC645BD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e38aeb-6186-4489-856f-8276fcb73922"/>
    <ds:schemaRef ds:uri="806255d5-53f8-4a97-a6fe-f159c8c901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0x010100CB7393D9412D424395D1A6BA920B9552</vt:lpwstr>
  </property>
</Properties>
</file>