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 id="2147483712" r:id="rId3"/>
    <p:sldMasterId id="2147483720" r:id="rId4"/>
    <p:sldMasterId id="2147483766" r:id="rId5"/>
  </p:sldMasterIdLst>
  <p:notesMasterIdLst>
    <p:notesMasterId r:id="rId20"/>
  </p:notesMasterIdLst>
  <p:sldIdLst>
    <p:sldId id="263" r:id="rId6"/>
    <p:sldId id="265" r:id="rId7"/>
    <p:sldId id="264" r:id="rId8"/>
    <p:sldId id="2147483642" r:id="rId9"/>
    <p:sldId id="2147483643" r:id="rId10"/>
    <p:sldId id="2147483641" r:id="rId11"/>
    <p:sldId id="2147483640" r:id="rId12"/>
    <p:sldId id="270" r:id="rId13"/>
    <p:sldId id="2147483639" r:id="rId14"/>
    <p:sldId id="256" r:id="rId15"/>
    <p:sldId id="268" r:id="rId16"/>
    <p:sldId id="258" r:id="rId17"/>
    <p:sldId id="260" r:id="rId18"/>
    <p:sldId id="262" r:id="rId1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１ これまでの経過" id="{6BFD5CC7-AB6F-4475-AE2D-43263EAB8DD3}">
          <p14:sldIdLst>
            <p14:sldId id="263"/>
            <p14:sldId id="265"/>
            <p14:sldId id="264"/>
            <p14:sldId id="2147483642"/>
            <p14:sldId id="2147483643"/>
            <p14:sldId id="2147483641"/>
            <p14:sldId id="2147483640"/>
            <p14:sldId id="270"/>
            <p14:sldId id="2147483639"/>
          </p14:sldIdLst>
        </p14:section>
        <p14:section name="参考資料" id="{2212B56A-02B3-4720-AEAB-C1E972677830}">
          <p14:sldIdLst>
            <p14:sldId id="256"/>
            <p14:sldId id="268"/>
            <p14:sldId id="258"/>
            <p14:sldId id="260"/>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90" autoAdjust="0"/>
    <p:restoredTop sz="94660"/>
  </p:normalViewPr>
  <p:slideViewPr>
    <p:cSldViewPr snapToGrid="0">
      <p:cViewPr varScale="1">
        <p:scale>
          <a:sx n="103" d="100"/>
          <a:sy n="103" d="100"/>
        </p:scale>
        <p:origin x="19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2F824D9A-D7DE-44C6-AF6D-DF52382F6D87}" type="datetimeFigureOut">
              <a:rPr kumimoji="1" lang="ja-JP" altLang="en-US" smtClean="0"/>
              <a:t>2026/4/23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5D1C4E8-C958-4A4F-9217-754B0BD7DA09}" type="slidenum">
              <a:rPr kumimoji="1" lang="ja-JP" altLang="en-US" smtClean="0"/>
              <a:t>‹#›</a:t>
            </a:fld>
            <a:endParaRPr kumimoji="1" lang="ja-JP" altLang="en-US"/>
          </a:p>
        </p:txBody>
      </p:sp>
    </p:spTree>
    <p:extLst>
      <p:ext uri="{BB962C8B-B14F-4D97-AF65-F5344CB8AC3E}">
        <p14:creationId xmlns:p14="http://schemas.microsoft.com/office/powerpoint/2010/main" val="37170828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B46B-ECCC-4098-8398-1B8B3B0D766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7216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B46B-ECCC-4098-8398-1B8B3B0D766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729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B46B-ECCC-4098-8398-1B8B3B0D766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9234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D1C4E8-C958-4A4F-9217-754B0BD7DA09}" type="slidenum">
              <a:rPr kumimoji="1" lang="ja-JP" altLang="en-US" smtClean="0"/>
              <a:t>10</a:t>
            </a:fld>
            <a:endParaRPr kumimoji="1" lang="ja-JP" altLang="en-US"/>
          </a:p>
        </p:txBody>
      </p:sp>
    </p:spTree>
    <p:extLst>
      <p:ext uri="{BB962C8B-B14F-4D97-AF65-F5344CB8AC3E}">
        <p14:creationId xmlns:p14="http://schemas.microsoft.com/office/powerpoint/2010/main" val="329691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7.xml"/><Relationship Id="rId4" Type="http://schemas.openxmlformats.org/officeDocument/2006/relationships/image" Target="../media/image5.sv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8.xml"/><Relationship Id="rId4" Type="http://schemas.openxmlformats.org/officeDocument/2006/relationships/image" Target="../media/image5.sv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9.xml"/><Relationship Id="rId4" Type="http://schemas.openxmlformats.org/officeDocument/2006/relationships/image" Target="../media/image5.sv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20.xml"/><Relationship Id="rId4" Type="http://schemas.openxmlformats.org/officeDocument/2006/relationships/image" Target="../media/image5.sv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21.xml"/><Relationship Id="rId4" Type="http://schemas.openxmlformats.org/officeDocument/2006/relationships/image" Target="../media/image5.sv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22.xml"/><Relationship Id="rId4" Type="http://schemas.openxmlformats.org/officeDocument/2006/relationships/image" Target="../media/image3.svg"/></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9.xml"/><Relationship Id="rId4" Type="http://schemas.openxmlformats.org/officeDocument/2006/relationships/image" Target="../media/image5.sv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10.xml"/><Relationship Id="rId4" Type="http://schemas.openxmlformats.org/officeDocument/2006/relationships/image" Target="../media/image5.sv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11.xml"/><Relationship Id="rId4" Type="http://schemas.openxmlformats.org/officeDocument/2006/relationships/image" Target="../media/image5.sv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5.sv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13.xml"/><Relationship Id="rId4" Type="http://schemas.openxmlformats.org/officeDocument/2006/relationships/image" Target="../media/image5.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14.xml"/><Relationship Id="rId4" Type="http://schemas.openxmlformats.org/officeDocument/2006/relationships/image" Target="../media/image3.sv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D71806D-AEC7-4024-A3B3-288F87BB8128}" type="datetimeFigureOut">
              <a:rPr kumimoji="1" lang="ja-JP" altLang="en-US" smtClean="0"/>
              <a:t>2026/4/23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702F4B-5A76-4AD5-8561-883E0A51441F}" type="slidenum">
              <a:rPr kumimoji="1" lang="ja-JP" altLang="en-US" smtClean="0"/>
              <a:t>‹#›</a:t>
            </a:fld>
            <a:endParaRPr kumimoji="1" lang="ja-JP" altLang="en-US"/>
          </a:p>
        </p:txBody>
      </p:sp>
    </p:spTree>
    <p:extLst>
      <p:ext uri="{BB962C8B-B14F-4D97-AF65-F5344CB8AC3E}">
        <p14:creationId xmlns:p14="http://schemas.microsoft.com/office/powerpoint/2010/main" val="286770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71806D-AEC7-4024-A3B3-288F87BB8128}" type="datetimeFigureOut">
              <a:rPr kumimoji="1" lang="ja-JP" altLang="en-US" smtClean="0"/>
              <a:t>2026/4/23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702F4B-5A76-4AD5-8561-883E0A51441F}" type="slidenum">
              <a:rPr kumimoji="1" lang="ja-JP" altLang="en-US" smtClean="0"/>
              <a:t>‹#›</a:t>
            </a:fld>
            <a:endParaRPr kumimoji="1" lang="ja-JP" altLang="en-US"/>
          </a:p>
        </p:txBody>
      </p:sp>
    </p:spTree>
    <p:extLst>
      <p:ext uri="{BB962C8B-B14F-4D97-AF65-F5344CB8AC3E}">
        <p14:creationId xmlns:p14="http://schemas.microsoft.com/office/powerpoint/2010/main" val="39775337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pic>
        <p:nvPicPr>
          <p:cNvPr id="5" name="オブジェクト 4"/>
          <p:cNvPicPr>
            <a:picLocks noChangeAspect="1"/>
          </p:cNvPicPr>
          <p:nvPr/>
        </p:nvPicPr>
        <p:blipFill>
          <a:blip cstate="print"/>
          <a:stretch>
            <a:fillRect/>
          </a:stretch>
        </p:blipFill>
        <p:spPr>
          <a:xfrm>
            <a:off x="1588" y="1588"/>
            <a:ext cx="1588" cy="1588"/>
          </a:xfrm>
          <a:prstGeom prst="rect">
            <a:avLst/>
          </a:prstGeom>
        </p:spPr>
      </p:pic>
      <p:sp>
        <p:nvSpPr>
          <p:cNvPr id="2" name="Title 1"/>
          <p:cNvSpPr>
            <a:spLocks noGrp="1"/>
          </p:cNvSpPr>
          <p:nvPr>
            <p:ph type="title"/>
          </p:nvPr>
        </p:nvSpPr>
        <p:spPr>
          <a:xfrm>
            <a:off x="488950" y="451575"/>
            <a:ext cx="8918244" cy="457145"/>
          </a:xfrm>
        </p:spPr>
        <p:txBody>
          <a:bodyPr vert="horz"/>
          <a:lstStyle>
            <a:lvl1pPr>
              <a:lnSpc>
                <a:spcPct val="100000"/>
              </a:lnSpc>
              <a:defRPr sz="2400" b="1"/>
            </a:lvl1pPr>
          </a:lstStyle>
          <a:p>
            <a:r>
              <a:rPr lang="ja-JP" altLang="en-US" dirty="0"/>
              <a:t>マスター タイトルの書式設定</a:t>
            </a:r>
            <a:endParaRPr lang="en-US" dirty="0"/>
          </a:p>
        </p:txBody>
      </p:sp>
      <p:sp>
        <p:nvSpPr>
          <p:cNvPr id="3"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
        <p:nvSpPr>
          <p:cNvPr id="13" name="テキスト プレースホルダー 12">
            <a:extLst>
              <a:ext uri="{FF2B5EF4-FFF2-40B4-BE49-F238E27FC236}">
                <a16:creationId xmlns:a16="http://schemas.microsoft.com/office/drawing/2014/main" id="{3CD3330B-4433-4D95-8B9E-35F6A5B1B865}"/>
              </a:ext>
            </a:extLst>
          </p:cNvPr>
          <p:cNvSpPr>
            <a:spLocks noGrp="1"/>
          </p:cNvSpPr>
          <p:nvPr>
            <p:ph type="body" sz="quarter" idx="12"/>
          </p:nvPr>
        </p:nvSpPr>
        <p:spPr>
          <a:xfrm>
            <a:off x="488950" y="908720"/>
            <a:ext cx="8999538" cy="288925"/>
          </a:xfrm>
        </p:spPr>
        <p:txBody>
          <a:bodyPr anchor="ctr"/>
          <a:lstStyle>
            <a:lvl1pPr>
              <a:defRPr sz="1400" b="0"/>
            </a:lvl1pPr>
          </a:lstStyle>
          <a:p>
            <a:pPr lvl="0"/>
            <a:r>
              <a:rPr kumimoji="1" lang="ja-JP" altLang="en-US" dirty="0"/>
              <a:t>マスター テキストの書式設定</a:t>
            </a:r>
          </a:p>
        </p:txBody>
      </p:sp>
    </p:spTree>
    <p:extLst>
      <p:ext uri="{BB962C8B-B14F-4D97-AF65-F5344CB8AC3E}">
        <p14:creationId xmlns:p14="http://schemas.microsoft.com/office/powerpoint/2010/main" val="41393121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D98743-3EF8-413A-9CBB-30850973E8BB}"/>
              </a:ext>
            </a:extLst>
          </p:cNvPr>
          <p:cNvSpPr>
            <a:spLocks noChangeAspect="1"/>
          </p:cNvSpPr>
          <p:nvPr userDrawn="1"/>
        </p:nvSpPr>
        <p:spPr>
          <a:xfrm>
            <a:off x="814388" y="1263838"/>
            <a:ext cx="6848978"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 name="Title 1">
            <a:extLst>
              <a:ext uri="{FF2B5EF4-FFF2-40B4-BE49-F238E27FC236}">
                <a16:creationId xmlns:a16="http://schemas.microsoft.com/office/drawing/2014/main" id="{0DB1EF8C-856B-44C9-8EC4-D91C07220FCD}"/>
              </a:ext>
            </a:extLst>
          </p:cNvPr>
          <p:cNvSpPr>
            <a:spLocks noGrp="1"/>
          </p:cNvSpPr>
          <p:nvPr>
            <p:ph type="ctrTitle" hasCustomPrompt="1"/>
          </p:nvPr>
        </p:nvSpPr>
        <p:spPr>
          <a:xfrm>
            <a:off x="1061200" y="1514264"/>
            <a:ext cx="6356889" cy="3240000"/>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0F1FDD6A-6C02-4DA3-A99C-D3A904F5190B}"/>
              </a:ext>
            </a:extLst>
          </p:cNvPr>
          <p:cNvSpPr>
            <a:spLocks noGrp="1"/>
          </p:cNvSpPr>
          <p:nvPr>
            <p:ph type="body" sz="quarter" idx="11"/>
          </p:nvPr>
        </p:nvSpPr>
        <p:spPr>
          <a:xfrm>
            <a:off x="1061200" y="4968802"/>
            <a:ext cx="635688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pic>
        <p:nvPicPr>
          <p:cNvPr id="8" name="Graphic 7">
            <a:extLst>
              <a:ext uri="{FF2B5EF4-FFF2-40B4-BE49-F238E27FC236}">
                <a16:creationId xmlns:a16="http://schemas.microsoft.com/office/drawing/2014/main" id="{A7571952-42C4-4996-A914-4EB77901A3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38093375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571952-42C4-4996-A914-4EB77901A3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
        <p:nvSpPr>
          <p:cNvPr id="9" name="Rectangle 8">
            <a:extLst>
              <a:ext uri="{FF2B5EF4-FFF2-40B4-BE49-F238E27FC236}">
                <a16:creationId xmlns:a16="http://schemas.microsoft.com/office/drawing/2014/main" id="{6664616F-BE17-4D4B-B6D4-C4B7E26631AF}"/>
              </a:ext>
            </a:extLst>
          </p:cNvPr>
          <p:cNvSpPr>
            <a:spLocks/>
          </p:cNvSpPr>
          <p:nvPr userDrawn="1"/>
        </p:nvSpPr>
        <p:spPr>
          <a:xfrm>
            <a:off x="814388" y="1263838"/>
            <a:ext cx="3291418"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0" name="Title 1">
            <a:extLst>
              <a:ext uri="{FF2B5EF4-FFF2-40B4-BE49-F238E27FC236}">
                <a16:creationId xmlns:a16="http://schemas.microsoft.com/office/drawing/2014/main" id="{54631362-CDDD-4333-A24A-5A4F69330CB6}"/>
              </a:ext>
            </a:extLst>
          </p:cNvPr>
          <p:cNvSpPr>
            <a:spLocks noGrp="1"/>
          </p:cNvSpPr>
          <p:nvPr>
            <p:ph type="ctrTitle" hasCustomPrompt="1"/>
          </p:nvPr>
        </p:nvSpPr>
        <p:spPr>
          <a:xfrm>
            <a:off x="1061201" y="1514264"/>
            <a:ext cx="2801710" cy="3240000"/>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11" name="Text Placeholder 3">
            <a:extLst>
              <a:ext uri="{FF2B5EF4-FFF2-40B4-BE49-F238E27FC236}">
                <a16:creationId xmlns:a16="http://schemas.microsoft.com/office/drawing/2014/main" id="{37D37525-FE24-4786-ABF7-2D443788DBC1}"/>
              </a:ext>
            </a:extLst>
          </p:cNvPr>
          <p:cNvSpPr>
            <a:spLocks noGrp="1"/>
          </p:cNvSpPr>
          <p:nvPr>
            <p:ph type="body" sz="quarter" idx="11"/>
          </p:nvPr>
        </p:nvSpPr>
        <p:spPr>
          <a:xfrm>
            <a:off x="1061201" y="4968802"/>
            <a:ext cx="2801710"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17846230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49D36D-CB23-431A-8EA8-1AD1089F04EA}"/>
              </a:ext>
            </a:extLst>
          </p:cNvPr>
          <p:cNvSpPr>
            <a:spLocks noChangeAspect="1"/>
          </p:cNvSpPr>
          <p:nvPr userDrawn="1"/>
        </p:nvSpPr>
        <p:spPr>
          <a:xfrm>
            <a:off x="2242635" y="313438"/>
            <a:ext cx="6848978"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0B7176F5-D114-4595-B2BD-7E4468724E33}"/>
              </a:ext>
            </a:extLst>
          </p:cNvPr>
          <p:cNvSpPr>
            <a:spLocks noGrp="1"/>
          </p:cNvSpPr>
          <p:nvPr>
            <p:ph type="ctrTitle" hasCustomPrompt="1"/>
          </p:nvPr>
        </p:nvSpPr>
        <p:spPr>
          <a:xfrm>
            <a:off x="2489447" y="563864"/>
            <a:ext cx="6356889" cy="3240000"/>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12" name="Text Placeholder 3">
            <a:extLst>
              <a:ext uri="{FF2B5EF4-FFF2-40B4-BE49-F238E27FC236}">
                <a16:creationId xmlns:a16="http://schemas.microsoft.com/office/drawing/2014/main" id="{46C70BE1-2B31-413E-806B-9137352E26BF}"/>
              </a:ext>
            </a:extLst>
          </p:cNvPr>
          <p:cNvSpPr>
            <a:spLocks noGrp="1"/>
          </p:cNvSpPr>
          <p:nvPr>
            <p:ph type="body" sz="quarter" idx="11"/>
          </p:nvPr>
        </p:nvSpPr>
        <p:spPr>
          <a:xfrm>
            <a:off x="2489447" y="4018402"/>
            <a:ext cx="635688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pic>
        <p:nvPicPr>
          <p:cNvPr id="13" name="Graphic 12">
            <a:extLst>
              <a:ext uri="{FF2B5EF4-FFF2-40B4-BE49-F238E27FC236}">
                <a16:creationId xmlns:a16="http://schemas.microsoft.com/office/drawing/2014/main" id="{FB3438ED-7D83-4E19-BA74-594DA1B857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35516624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B3438ED-7D83-4E19-BA74-594DA1B857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
        <p:nvSpPr>
          <p:cNvPr id="8" name="Rectangle 7">
            <a:extLst>
              <a:ext uri="{FF2B5EF4-FFF2-40B4-BE49-F238E27FC236}">
                <a16:creationId xmlns:a16="http://schemas.microsoft.com/office/drawing/2014/main" id="{A02F7677-E68A-4B9D-BD77-AED2A937FB01}"/>
              </a:ext>
            </a:extLst>
          </p:cNvPr>
          <p:cNvSpPr>
            <a:spLocks noChangeAspect="1"/>
          </p:cNvSpPr>
          <p:nvPr userDrawn="1"/>
        </p:nvSpPr>
        <p:spPr>
          <a:xfrm>
            <a:off x="4442218" y="313438"/>
            <a:ext cx="3957246" cy="569366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761EF0CE-F7A1-4591-B6CC-532B64630C6A}"/>
              </a:ext>
            </a:extLst>
          </p:cNvPr>
          <p:cNvSpPr>
            <a:spLocks noGrp="1"/>
          </p:cNvSpPr>
          <p:nvPr>
            <p:ph type="ctrTitle" hasCustomPrompt="1"/>
          </p:nvPr>
        </p:nvSpPr>
        <p:spPr>
          <a:xfrm>
            <a:off x="4684266" y="556419"/>
            <a:ext cx="3471421" cy="4140000"/>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78731660-334C-4303-AC5A-A2D533414C83}"/>
              </a:ext>
            </a:extLst>
          </p:cNvPr>
          <p:cNvSpPr>
            <a:spLocks noGrp="1"/>
          </p:cNvSpPr>
          <p:nvPr>
            <p:ph type="body" sz="quarter" idx="11"/>
          </p:nvPr>
        </p:nvSpPr>
        <p:spPr>
          <a:xfrm>
            <a:off x="4684266" y="4949907"/>
            <a:ext cx="3471421"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35161721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tx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B0275A1-4E3E-48B4-BAB9-5760028C2A89}"/>
              </a:ext>
            </a:extLst>
          </p:cNvPr>
          <p:cNvSpPr>
            <a:spLocks noGrp="1"/>
          </p:cNvSpPr>
          <p:nvPr>
            <p:ph type="ctrTitle" hasCustomPrompt="1"/>
          </p:nvPr>
        </p:nvSpPr>
        <p:spPr>
          <a:xfrm>
            <a:off x="5802562" y="1263838"/>
            <a:ext cx="3614487" cy="3022538"/>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AC1C3988-08A6-4286-B6AA-05D89ED8A651}"/>
              </a:ext>
            </a:extLst>
          </p:cNvPr>
          <p:cNvSpPr>
            <a:spLocks noGrp="1"/>
          </p:cNvSpPr>
          <p:nvPr>
            <p:ph type="body" sz="quarter" idx="11"/>
          </p:nvPr>
        </p:nvSpPr>
        <p:spPr>
          <a:xfrm>
            <a:off x="5802562" y="4881887"/>
            <a:ext cx="3614487"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11" name="Picture Placeholder 2">
            <a:extLst>
              <a:ext uri="{FF2B5EF4-FFF2-40B4-BE49-F238E27FC236}">
                <a16:creationId xmlns:a16="http://schemas.microsoft.com/office/drawing/2014/main" id="{8F0376D9-6560-49E3-9347-981424F2A841}"/>
              </a:ext>
            </a:extLst>
          </p:cNvPr>
          <p:cNvSpPr>
            <a:spLocks noGrp="1"/>
          </p:cNvSpPr>
          <p:nvPr>
            <p:ph type="pic" sz="quarter" idx="12"/>
          </p:nvPr>
        </p:nvSpPr>
        <p:spPr>
          <a:xfrm>
            <a:off x="814388" y="1263838"/>
            <a:ext cx="4354574" cy="302253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ja-JP" altLang="en-US"/>
              <a:t>アイコンをクリックして図を追加</a:t>
            </a:r>
            <a:endParaRPr lang="en-US"/>
          </a:p>
        </p:txBody>
      </p:sp>
      <p:pic>
        <p:nvPicPr>
          <p:cNvPr id="12" name="Graphic 11">
            <a:extLst>
              <a:ext uri="{FF2B5EF4-FFF2-40B4-BE49-F238E27FC236}">
                <a16:creationId xmlns:a16="http://schemas.microsoft.com/office/drawing/2014/main" id="{4B8876DD-8352-4216-B6B9-2B8FE93A5D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02562" y="313438"/>
            <a:ext cx="786440" cy="316800"/>
          </a:xfrm>
          <a:prstGeom prst="rect">
            <a:avLst/>
          </a:prstGeom>
        </p:spPr>
      </p:pic>
    </p:spTree>
    <p:extLst>
      <p:ext uri="{BB962C8B-B14F-4D97-AF65-F5344CB8AC3E}">
        <p14:creationId xmlns:p14="http://schemas.microsoft.com/office/powerpoint/2010/main" val="15617982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682207-1C67-48E7-903C-2443D4C29A9D}"/>
              </a:ext>
            </a:extLst>
          </p:cNvPr>
          <p:cNvSpPr>
            <a:spLocks noGrp="1"/>
          </p:cNvSpPr>
          <p:nvPr>
            <p:ph type="ctrTitle" hasCustomPrompt="1"/>
          </p:nvPr>
        </p:nvSpPr>
        <p:spPr>
          <a:xfrm>
            <a:off x="4525599" y="1263838"/>
            <a:ext cx="4566013" cy="3022538"/>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16693FA2-0CA2-4E11-B8BD-FECD97D4C7D9}"/>
              </a:ext>
            </a:extLst>
          </p:cNvPr>
          <p:cNvSpPr>
            <a:spLocks noGrp="1"/>
          </p:cNvSpPr>
          <p:nvPr>
            <p:ph type="body" sz="quarter" idx="11"/>
          </p:nvPr>
        </p:nvSpPr>
        <p:spPr>
          <a:xfrm>
            <a:off x="4525599" y="4881887"/>
            <a:ext cx="4566013"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Picture Placeholder 2">
            <a:extLst>
              <a:ext uri="{FF2B5EF4-FFF2-40B4-BE49-F238E27FC236}">
                <a16:creationId xmlns:a16="http://schemas.microsoft.com/office/drawing/2014/main" id="{246D80B7-7732-4A1A-A021-569FBF49B80E}"/>
              </a:ext>
            </a:extLst>
          </p:cNvPr>
          <p:cNvSpPr>
            <a:spLocks noGrp="1"/>
          </p:cNvSpPr>
          <p:nvPr>
            <p:ph type="pic" sz="quarter" idx="12"/>
          </p:nvPr>
        </p:nvSpPr>
        <p:spPr>
          <a:xfrm>
            <a:off x="814388" y="1263838"/>
            <a:ext cx="3077611" cy="442804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ja-JP" altLang="en-US"/>
              <a:t>アイコンをクリックして図を追加</a:t>
            </a:r>
            <a:endParaRPr lang="en-US"/>
          </a:p>
        </p:txBody>
      </p:sp>
      <p:pic>
        <p:nvPicPr>
          <p:cNvPr id="13" name="Graphic 12">
            <a:extLst>
              <a:ext uri="{FF2B5EF4-FFF2-40B4-BE49-F238E27FC236}">
                <a16:creationId xmlns:a16="http://schemas.microsoft.com/office/drawing/2014/main" id="{A5E4D31B-44FE-4043-8DB5-350B5A0A65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7336" y="313438"/>
            <a:ext cx="786440" cy="316800"/>
          </a:xfrm>
          <a:prstGeom prst="rect">
            <a:avLst/>
          </a:prstGeom>
        </p:spPr>
      </p:pic>
    </p:spTree>
    <p:extLst>
      <p:ext uri="{BB962C8B-B14F-4D97-AF65-F5344CB8AC3E}">
        <p14:creationId xmlns:p14="http://schemas.microsoft.com/office/powerpoint/2010/main" val="37031838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B0275A1-4E3E-48B4-BAB9-5760028C2A89}"/>
              </a:ext>
            </a:extLst>
          </p:cNvPr>
          <p:cNvSpPr>
            <a:spLocks noGrp="1"/>
          </p:cNvSpPr>
          <p:nvPr>
            <p:ph type="ctrTitle" hasCustomPrompt="1"/>
          </p:nvPr>
        </p:nvSpPr>
        <p:spPr>
          <a:xfrm>
            <a:off x="5802563" y="1263838"/>
            <a:ext cx="3289049" cy="3022538"/>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AC1C3988-08A6-4286-B6AA-05D89ED8A651}"/>
              </a:ext>
            </a:extLst>
          </p:cNvPr>
          <p:cNvSpPr>
            <a:spLocks noGrp="1"/>
          </p:cNvSpPr>
          <p:nvPr>
            <p:ph type="body" sz="quarter" idx="11"/>
          </p:nvPr>
        </p:nvSpPr>
        <p:spPr>
          <a:xfrm>
            <a:off x="5802563" y="4881887"/>
            <a:ext cx="328904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11" name="Picture Placeholder 2">
            <a:extLst>
              <a:ext uri="{FF2B5EF4-FFF2-40B4-BE49-F238E27FC236}">
                <a16:creationId xmlns:a16="http://schemas.microsoft.com/office/drawing/2014/main" id="{8F0376D9-6560-49E3-9347-981424F2A841}"/>
              </a:ext>
            </a:extLst>
          </p:cNvPr>
          <p:cNvSpPr>
            <a:spLocks noGrp="1"/>
          </p:cNvSpPr>
          <p:nvPr>
            <p:ph type="pic" sz="quarter" idx="12"/>
          </p:nvPr>
        </p:nvSpPr>
        <p:spPr>
          <a:xfrm>
            <a:off x="814388" y="1263838"/>
            <a:ext cx="4354574" cy="3022538"/>
          </a:xfrm>
          <a:solidFill>
            <a:schemeClr val="tx2"/>
          </a:solidFill>
        </p:spPr>
        <p:txBody>
          <a:bodyPr vert="horz" lIns="0" tIns="0" rIns="0" bIns="0" rtlCol="0" anchor="ctr" anchorCtr="0">
            <a:noAutofit/>
          </a:bodyPr>
          <a:lstStyle>
            <a:lvl1pPr>
              <a:defRPr lang="en-US" b="0">
                <a:solidFill>
                  <a:schemeClr val="bg1"/>
                </a:solidFill>
              </a:defRPr>
            </a:lvl1pPr>
          </a:lstStyle>
          <a:p>
            <a:pPr lvl="0" algn="ctr"/>
            <a:r>
              <a:rPr lang="ja-JP" altLang="en-US"/>
              <a:t>アイコンをクリックして図を追加</a:t>
            </a:r>
            <a:endParaRPr lang="en-US"/>
          </a:p>
        </p:txBody>
      </p:sp>
      <p:pic>
        <p:nvPicPr>
          <p:cNvPr id="7" name="Graphic 6">
            <a:extLst>
              <a:ext uri="{FF2B5EF4-FFF2-40B4-BE49-F238E27FC236}">
                <a16:creationId xmlns:a16="http://schemas.microsoft.com/office/drawing/2014/main" id="{E2053A9A-022B-4522-BBE7-DBE0DBDCC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6501066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682207-1C67-48E7-903C-2443D4C29A9D}"/>
              </a:ext>
            </a:extLst>
          </p:cNvPr>
          <p:cNvSpPr>
            <a:spLocks noGrp="1"/>
          </p:cNvSpPr>
          <p:nvPr>
            <p:ph type="ctrTitle" hasCustomPrompt="1"/>
          </p:nvPr>
        </p:nvSpPr>
        <p:spPr>
          <a:xfrm>
            <a:off x="814388" y="1263838"/>
            <a:ext cx="4645379" cy="3022538"/>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16693FA2-0CA2-4E11-B8BD-FECD97D4C7D9}"/>
              </a:ext>
            </a:extLst>
          </p:cNvPr>
          <p:cNvSpPr>
            <a:spLocks noGrp="1"/>
          </p:cNvSpPr>
          <p:nvPr>
            <p:ph type="body" sz="quarter" idx="11"/>
          </p:nvPr>
        </p:nvSpPr>
        <p:spPr>
          <a:xfrm>
            <a:off x="814388" y="4881887"/>
            <a:ext cx="464537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Picture Placeholder 2">
            <a:extLst>
              <a:ext uri="{FF2B5EF4-FFF2-40B4-BE49-F238E27FC236}">
                <a16:creationId xmlns:a16="http://schemas.microsoft.com/office/drawing/2014/main" id="{246D80B7-7732-4A1A-A021-569FBF49B80E}"/>
              </a:ext>
            </a:extLst>
          </p:cNvPr>
          <p:cNvSpPr>
            <a:spLocks noGrp="1"/>
          </p:cNvSpPr>
          <p:nvPr>
            <p:ph type="pic" sz="quarter" idx="12"/>
          </p:nvPr>
        </p:nvSpPr>
        <p:spPr>
          <a:xfrm>
            <a:off x="6082266" y="1263839"/>
            <a:ext cx="3077611" cy="4428048"/>
          </a:xfrm>
          <a:solidFill>
            <a:schemeClr val="tx2"/>
          </a:solidFill>
        </p:spPr>
        <p:txBody>
          <a:bodyPr vert="horz" lIns="0" tIns="0" rIns="0" bIns="0" rtlCol="0" anchor="ctr" anchorCtr="0">
            <a:noAutofit/>
          </a:bodyPr>
          <a:lstStyle>
            <a:lvl1pPr>
              <a:defRPr lang="en-US" b="0">
                <a:solidFill>
                  <a:schemeClr val="bg1"/>
                </a:solidFill>
              </a:defRPr>
            </a:lvl1pPr>
          </a:lstStyle>
          <a:p>
            <a:pPr lvl="0" algn="ctr"/>
            <a:r>
              <a:rPr lang="ja-JP" altLang="en-US"/>
              <a:t>アイコンをクリックして図を追加</a:t>
            </a:r>
            <a:endParaRPr lang="en-US"/>
          </a:p>
        </p:txBody>
      </p:sp>
      <p:pic>
        <p:nvPicPr>
          <p:cNvPr id="10" name="Graphic 9">
            <a:extLst>
              <a:ext uri="{FF2B5EF4-FFF2-40B4-BE49-F238E27FC236}">
                <a16:creationId xmlns:a16="http://schemas.microsoft.com/office/drawing/2014/main" id="{36F1F091-7277-4EE0-950D-027166DFF9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23968270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etter two colum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445724"/>
            <a:ext cx="4378758" cy="365356"/>
          </a:xfrm>
        </p:spPr>
        <p:txBody>
          <a:bodyPr lIns="0" tIns="0" rIns="0" bIns="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19" name="Text Placeholder 8"/>
          <p:cNvSpPr>
            <a:spLocks noGrp="1"/>
          </p:cNvSpPr>
          <p:nvPr>
            <p:ph type="body" sz="quarter" idx="10"/>
          </p:nvPr>
        </p:nvSpPr>
        <p:spPr>
          <a:xfrm>
            <a:off x="488950" y="1422400"/>
            <a:ext cx="4370388" cy="4598987"/>
          </a:xfrm>
        </p:spPr>
        <p:txBody>
          <a:bodyPr/>
          <a:lstStyle>
            <a:lvl1pPr>
              <a:defRPr sz="800"/>
            </a:lvl1pPr>
            <a:lvl2pPr>
              <a:defRPr sz="800"/>
            </a:lvl2pPr>
            <a:lvl3pPr>
              <a:defRPr sz="800"/>
            </a:lvl3pPr>
            <a:lvl4pPr>
              <a:defRPr sz="800"/>
            </a:lvl4pPr>
            <a:lvl5pPr>
              <a:defRPr sz="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0" name="Text Placeholder 8"/>
          <p:cNvSpPr>
            <a:spLocks noGrp="1"/>
          </p:cNvSpPr>
          <p:nvPr>
            <p:ph type="body" sz="quarter" idx="11"/>
          </p:nvPr>
        </p:nvSpPr>
        <p:spPr>
          <a:xfrm>
            <a:off x="5061064" y="1422400"/>
            <a:ext cx="4355985" cy="4598987"/>
          </a:xfrm>
          <a:ln w="6350">
            <a:noFill/>
          </a:ln>
        </p:spPr>
        <p:txBody>
          <a:bodyPr lIns="0" tIns="0" rIns="0" bIns="0"/>
          <a:lstStyle>
            <a:lvl1pPr>
              <a:defRPr sz="800"/>
            </a:lvl1pPr>
            <a:lvl2pPr>
              <a:defRPr sz="800"/>
            </a:lvl2pPr>
            <a:lvl3pPr>
              <a:defRPr sz="800"/>
            </a:lvl3pPr>
            <a:lvl4pPr>
              <a:defRPr sz="800"/>
            </a:lvl4pPr>
            <a:lvl5pPr>
              <a:defRPr sz="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Shape 8">
            <a:extLst>
              <a:ext uri="{FF2B5EF4-FFF2-40B4-BE49-F238E27FC236}">
                <a16:creationId xmlns:a16="http://schemas.microsoft.com/office/drawing/2014/main" id="{F4B609A8-FE9C-4957-8657-699EDEAE5688}"/>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pic>
        <p:nvPicPr>
          <p:cNvPr id="14" name="Graphic 13">
            <a:extLst>
              <a:ext uri="{FF2B5EF4-FFF2-40B4-BE49-F238E27FC236}">
                <a16:creationId xmlns:a16="http://schemas.microsoft.com/office/drawing/2014/main" id="{E4C35C85-F836-41CD-9F06-4BDFAF6BD1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950" y="6373386"/>
            <a:ext cx="428967" cy="172800"/>
          </a:xfrm>
          <a:prstGeom prst="rect">
            <a:avLst/>
          </a:prstGeom>
        </p:spPr>
      </p:pic>
    </p:spTree>
    <p:extLst>
      <p:ext uri="{BB962C8B-B14F-4D97-AF65-F5344CB8AC3E}">
        <p14:creationId xmlns:p14="http://schemas.microsoft.com/office/powerpoint/2010/main" val="300886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71806D-AEC7-4024-A3B3-288F87BB8128}" type="datetimeFigureOut">
              <a:rPr kumimoji="1" lang="ja-JP" altLang="en-US" smtClean="0"/>
              <a:t>2026/4/23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702F4B-5A76-4AD5-8561-883E0A51441F}" type="slidenum">
              <a:rPr kumimoji="1" lang="ja-JP" altLang="en-US" smtClean="0"/>
              <a:t>‹#›</a:t>
            </a:fld>
            <a:endParaRPr kumimoji="1" lang="ja-JP" altLang="en-US"/>
          </a:p>
        </p:txBody>
      </p:sp>
    </p:spTree>
    <p:extLst>
      <p:ext uri="{BB962C8B-B14F-4D97-AF65-F5344CB8AC3E}">
        <p14:creationId xmlns:p14="http://schemas.microsoft.com/office/powerpoint/2010/main" val="3523044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Letter continuatio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1422400"/>
            <a:ext cx="4378758" cy="365356"/>
          </a:xfrm>
        </p:spPr>
        <p:txBody>
          <a:bodyPr lIns="0" tIns="0" rIns="0" bIns="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26" name="Text Placeholder 24"/>
          <p:cNvSpPr>
            <a:spLocks noGrp="1"/>
          </p:cNvSpPr>
          <p:nvPr>
            <p:ph type="body" sz="quarter" idx="15"/>
          </p:nvPr>
        </p:nvSpPr>
        <p:spPr>
          <a:xfrm>
            <a:off x="488950" y="1422400"/>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19" name="Text Placeholder 8"/>
          <p:cNvSpPr>
            <a:spLocks noGrp="1"/>
          </p:cNvSpPr>
          <p:nvPr>
            <p:ph type="body" sz="quarter" idx="10"/>
          </p:nvPr>
        </p:nvSpPr>
        <p:spPr>
          <a:xfrm>
            <a:off x="488950" y="2485748"/>
            <a:ext cx="4370388" cy="3535639"/>
          </a:xfrm>
        </p:spPr>
        <p:txBody>
          <a:bodyPr/>
          <a:lstStyle>
            <a:lvl1pPr>
              <a:defRPr sz="800"/>
            </a:lvl1pPr>
            <a:lvl2pPr>
              <a:defRPr sz="800"/>
            </a:lvl2pPr>
            <a:lvl3pPr>
              <a:defRPr sz="800"/>
            </a:lvl3pPr>
            <a:lvl4pPr>
              <a:defRPr sz="800"/>
            </a:lvl4pPr>
            <a:lvl5pPr>
              <a:defRPr sz="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0" name="Text Placeholder 8"/>
          <p:cNvSpPr>
            <a:spLocks noGrp="1"/>
          </p:cNvSpPr>
          <p:nvPr>
            <p:ph type="body" sz="quarter" idx="11"/>
          </p:nvPr>
        </p:nvSpPr>
        <p:spPr>
          <a:xfrm>
            <a:off x="5061064" y="2485748"/>
            <a:ext cx="4355985" cy="3535639"/>
          </a:xfrm>
          <a:ln w="6350">
            <a:noFill/>
          </a:ln>
        </p:spPr>
        <p:txBody>
          <a:bodyPr lIns="0" tIns="0" rIns="0" bIns="0"/>
          <a:lstStyle>
            <a:lvl1pPr>
              <a:defRPr sz="800"/>
            </a:lvl1pPr>
            <a:lvl2pPr>
              <a:defRPr sz="800"/>
            </a:lvl2pPr>
            <a:lvl3pPr>
              <a:defRPr sz="800"/>
            </a:lvl3pPr>
            <a:lvl4pPr>
              <a:defRPr sz="800"/>
            </a:lvl4pPr>
            <a:lvl5pPr>
              <a:defRPr sz="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Shape 8">
            <a:extLst>
              <a:ext uri="{FF2B5EF4-FFF2-40B4-BE49-F238E27FC236}">
                <a16:creationId xmlns:a16="http://schemas.microsoft.com/office/drawing/2014/main" id="{BDCC226A-B575-492B-8A20-EB7979A1D9F9}"/>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pic>
        <p:nvPicPr>
          <p:cNvPr id="14" name="Graphic 13">
            <a:extLst>
              <a:ext uri="{FF2B5EF4-FFF2-40B4-BE49-F238E27FC236}">
                <a16:creationId xmlns:a16="http://schemas.microsoft.com/office/drawing/2014/main" id="{6845F1DA-7CC1-4454-8753-164082DB98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950" y="6373386"/>
            <a:ext cx="428967" cy="172800"/>
          </a:xfrm>
          <a:prstGeom prst="rect">
            <a:avLst/>
          </a:prstGeom>
        </p:spPr>
      </p:pic>
    </p:spTree>
    <p:extLst>
      <p:ext uri="{BB962C8B-B14F-4D97-AF65-F5344CB8AC3E}">
        <p14:creationId xmlns:p14="http://schemas.microsoft.com/office/powerpoint/2010/main" val="28635618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48" y="1422400"/>
            <a:ext cx="1746000" cy="4604400"/>
          </a:xfrm>
          <a:solidFill>
            <a:schemeClr val="tx2"/>
          </a:solidFill>
          <a:ln>
            <a:no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1"/>
          </p:nvPr>
        </p:nvSpPr>
        <p:spPr>
          <a:xfrm>
            <a:off x="2461733" y="1433033"/>
            <a:ext cx="6949440" cy="4572000"/>
          </a:xfrm>
          <a:ln>
            <a:noFill/>
          </a:ln>
        </p:spPr>
        <p:txBody>
          <a:bodyPr lIns="0" tIns="0" rIns="0" bIns="0"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p:txBody>
          <a:bodyPr/>
          <a:lstStyle/>
          <a:p>
            <a:r>
              <a:rPr lang="ja-JP" altLang="en-US"/>
              <a:t>マスター タイトルの書式設定</a:t>
            </a:r>
            <a:endParaRPr lang="en-GB" dirty="0"/>
          </a:p>
        </p:txBody>
      </p:sp>
      <p:sp>
        <p:nvSpPr>
          <p:cNvPr id="6"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598654386"/>
      </p:ext>
    </p:extLst>
  </p:cSld>
  <p:clrMapOvr>
    <a:masterClrMapping/>
  </p:clrMapOvr>
  <p:extLst>
    <p:ext uri="{DCECCB84-F9BA-43D5-87BE-67443E8EF086}">
      <p15:sldGuideLst xmlns:p15="http://schemas.microsoft.com/office/powerpoint/2012/main">
        <p15:guide id="1" pos="1544">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ey Message 2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1747838" cy="4604400"/>
          </a:xfrm>
          <a:solidFill>
            <a:schemeClr val="tx2"/>
          </a:solidFill>
          <a:ln>
            <a:no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1"/>
          </p:nvPr>
        </p:nvSpPr>
        <p:spPr>
          <a:xfrm>
            <a:off x="2467604" y="1433033"/>
            <a:ext cx="3374136" cy="4581144"/>
          </a:xfrm>
          <a:ln>
            <a:noFill/>
          </a:ln>
        </p:spPr>
        <p:txBody>
          <a:bodyPr lIns="0" tIns="0" rIns="0" bIns="0"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2"/>
          </p:nvPr>
        </p:nvSpPr>
        <p:spPr>
          <a:xfrm>
            <a:off x="6037256" y="1433033"/>
            <a:ext cx="3374136" cy="4572000"/>
          </a:xfrm>
          <a:ln>
            <a:noFill/>
          </a:ln>
        </p:spPr>
        <p:txBody>
          <a:bodyPr lIns="0" tIns="0" rIns="0" bIns="0"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p:txBody>
          <a:bodyPr/>
          <a:lstStyle/>
          <a:p>
            <a:r>
              <a:rPr lang="ja-JP" altLang="en-US"/>
              <a:t>マスター タイトルの書式設定</a:t>
            </a:r>
            <a:endParaRPr lang="en-GB" dirty="0"/>
          </a:p>
        </p:txBody>
      </p:sp>
      <p:sp>
        <p:nvSpPr>
          <p:cNvPr id="7" name="Text Placeholder 4"/>
          <p:cNvSpPr>
            <a:spLocks noGrp="1"/>
          </p:cNvSpPr>
          <p:nvPr>
            <p:ph type="body" sz="quarter" idx="13"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693266294"/>
      </p:ext>
    </p:extLst>
  </p:cSld>
  <p:clrMapOvr>
    <a:masterClrMapping/>
  </p:clrMapOvr>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358811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ja-JP" altLang="en-US"/>
              <a:t>マスター タイトルの書式設定</a:t>
            </a:r>
            <a:endParaRPr lang="en-US" dirty="0"/>
          </a:p>
        </p:txBody>
      </p:sp>
      <p:sp>
        <p:nvSpPr>
          <p:cNvPr id="3"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solidFill>
                  <a:schemeClr val="bg1"/>
                </a:solidFill>
              </a:defRPr>
            </a:lvl1pPr>
          </a:lstStyle>
          <a:p>
            <a:pPr lvl="0"/>
            <a:r>
              <a:rPr lang="en-US" dirty="0"/>
              <a:t>Super title here</a:t>
            </a:r>
          </a:p>
        </p:txBody>
      </p:sp>
      <p:sp>
        <p:nvSpPr>
          <p:cNvPr id="4" name="Shape 8">
            <a:extLst>
              <a:ext uri="{FF2B5EF4-FFF2-40B4-BE49-F238E27FC236}">
                <a16:creationId xmlns:a16="http://schemas.microsoft.com/office/drawing/2014/main" id="{D0DBDCEE-A283-4750-BBE4-7DA0B6F510F8}"/>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997B1B73-0F5A-4B77-83D1-A16C7035EE05}"/>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cxnSp>
        <p:nvCxnSpPr>
          <p:cNvPr id="7" name="Straight Connector 6">
            <a:extLst>
              <a:ext uri="{FF2B5EF4-FFF2-40B4-BE49-F238E27FC236}">
                <a16:creationId xmlns:a16="http://schemas.microsoft.com/office/drawing/2014/main" id="{D0F7998E-6CE7-4E52-A139-933AD2B32F96}"/>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D91D2281-E8ED-4D25-972C-2978DD7A8F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8950" y="6373386"/>
            <a:ext cx="428967" cy="172800"/>
          </a:xfrm>
          <a:prstGeom prst="rect">
            <a:avLst/>
          </a:prstGeom>
        </p:spPr>
      </p:pic>
      <p:sp>
        <p:nvSpPr>
          <p:cNvPr id="11" name="TextBox 14">
            <a:extLst>
              <a:ext uri="{FF2B5EF4-FFF2-40B4-BE49-F238E27FC236}">
                <a16:creationId xmlns:a16="http://schemas.microsoft.com/office/drawing/2014/main" id="{D967D197-A3DF-84CE-8C04-2C0A549595DE}"/>
              </a:ext>
              <a:ext uri="{C183D7F6-B498-43B3-948B-1728B52AA6E4}">
                <adec:decorative xmlns:adec="http://schemas.microsoft.com/office/drawing/2017/decorative" val="1"/>
              </a:ext>
            </a:extLst>
          </p:cNvPr>
          <p:cNvSpPr txBox="1"/>
          <p:nvPr userDrawn="1"/>
        </p:nvSpPr>
        <p:spPr>
          <a:xfrm>
            <a:off x="1278148" y="6367453"/>
            <a:ext cx="5904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kern="1200" noProof="0" dirty="0">
                <a:solidFill>
                  <a:schemeClr val="bg1"/>
                </a:solidFill>
                <a:latin typeface="+mn-lt"/>
                <a:ea typeface="+mn-ea"/>
                <a:cs typeface="+mn-cs"/>
              </a:rPr>
              <a:t>© 2024 KPMG Consulting Co., Ltd., a company established under the Japan Companies Act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5895119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99583" y="1433033"/>
            <a:ext cx="8906256"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6" name="Title 5"/>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Tree>
    <p:extLst>
      <p:ext uri="{BB962C8B-B14F-4D97-AF65-F5344CB8AC3E}">
        <p14:creationId xmlns:p14="http://schemas.microsoft.com/office/powerpoint/2010/main" val="15489558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tx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892810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6" name="Title 5"/>
          <p:cNvSpPr>
            <a:spLocks noGrp="1"/>
          </p:cNvSpPr>
          <p:nvPr>
            <p:ph type="title"/>
          </p:nvPr>
        </p:nvSpPr>
        <p:spPr>
          <a:xfrm>
            <a:off x="488950" y="451575"/>
            <a:ext cx="8928100" cy="723600"/>
          </a:xfrm>
        </p:spPr>
        <p:txBody>
          <a:bodyPr/>
          <a:lstStyle>
            <a:lvl1pPr>
              <a:defRPr>
                <a:solidFill>
                  <a:schemeClr val="bg1"/>
                </a:solidFill>
              </a:defRPr>
            </a:lvl1pPr>
          </a:lstStyle>
          <a:p>
            <a:r>
              <a:rPr lang="ja-JP" altLang="en-US"/>
              <a:t>マスター タイトルの書式設定</a:t>
            </a:r>
            <a:endParaRPr lang="en-GB" dirty="0"/>
          </a:p>
        </p:txBody>
      </p:sp>
      <p:sp>
        <p:nvSpPr>
          <p:cNvPr id="13" name="Shape 8">
            <a:extLst>
              <a:ext uri="{FF2B5EF4-FFF2-40B4-BE49-F238E27FC236}">
                <a16:creationId xmlns:a16="http://schemas.microsoft.com/office/drawing/2014/main" id="{0B80A629-B77C-4AEA-B058-6685189C7332}"/>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14" name="TextBox 13">
            <a:extLst>
              <a:ext uri="{FF2B5EF4-FFF2-40B4-BE49-F238E27FC236}">
                <a16:creationId xmlns:a16="http://schemas.microsoft.com/office/drawing/2014/main" id="{CAA6EAD6-B279-4EDB-B5C0-950B7DB9CA7A}"/>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cxnSp>
        <p:nvCxnSpPr>
          <p:cNvPr id="16" name="Straight Connector 15">
            <a:extLst>
              <a:ext uri="{FF2B5EF4-FFF2-40B4-BE49-F238E27FC236}">
                <a16:creationId xmlns:a16="http://schemas.microsoft.com/office/drawing/2014/main" id="{F019B8B1-933F-483A-ADD1-9798FFDFEDD4}"/>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72EB70-12E4-41FB-A7D2-5DE835B939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8950" y="6373386"/>
            <a:ext cx="428967" cy="172800"/>
          </a:xfrm>
          <a:prstGeom prst="rect">
            <a:avLst/>
          </a:prstGeom>
        </p:spPr>
      </p:pic>
      <p:sp>
        <p:nvSpPr>
          <p:cNvPr id="3" name="TextBox 14">
            <a:extLst>
              <a:ext uri="{FF2B5EF4-FFF2-40B4-BE49-F238E27FC236}">
                <a16:creationId xmlns:a16="http://schemas.microsoft.com/office/drawing/2014/main" id="{9FA2D0DE-E606-2484-0CF1-A5D170D57F32}"/>
              </a:ext>
              <a:ext uri="{C183D7F6-B498-43B3-948B-1728B52AA6E4}">
                <adec:decorative xmlns:adec="http://schemas.microsoft.com/office/drawing/2017/decorative" val="1"/>
              </a:ext>
            </a:extLst>
          </p:cNvPr>
          <p:cNvSpPr txBox="1"/>
          <p:nvPr userDrawn="1"/>
        </p:nvSpPr>
        <p:spPr>
          <a:xfrm>
            <a:off x="1278148" y="6367453"/>
            <a:ext cx="5904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kern="1200" noProof="0" dirty="0">
                <a:solidFill>
                  <a:schemeClr val="bg1"/>
                </a:solidFill>
                <a:latin typeface="+mn-lt"/>
                <a:ea typeface="+mn-ea"/>
                <a:cs typeface="+mn-cs"/>
              </a:rPr>
              <a:t>© 2024 KPMG Consulting Co., Ltd., a company established under the Japan Companies Act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9043366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99583" y="1433033"/>
            <a:ext cx="4352544" cy="45811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5054533" y="1433033"/>
            <a:ext cx="4352544" cy="45811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
        <p:nvSpPr>
          <p:cNvPr id="2" name="Title 1">
            <a:extLst>
              <a:ext uri="{FF2B5EF4-FFF2-40B4-BE49-F238E27FC236}">
                <a16:creationId xmlns:a16="http://schemas.microsoft.com/office/drawing/2014/main" id="{AE97DB58-860A-432D-A684-9D2580280AAE}"/>
              </a:ext>
            </a:extLst>
          </p:cNvPr>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1183173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tx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5043900" y="1422400"/>
            <a:ext cx="437315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solidFill>
                  <a:schemeClr val="bg1"/>
                </a:solidFill>
              </a:defRPr>
            </a:lvl1pPr>
          </a:lstStyle>
          <a:p>
            <a:pPr lvl="0"/>
            <a:r>
              <a:rPr lang="en-US" dirty="0"/>
              <a:t>Super title here</a:t>
            </a:r>
          </a:p>
        </p:txBody>
      </p:sp>
      <p:sp>
        <p:nvSpPr>
          <p:cNvPr id="6" name="Shape 8">
            <a:extLst>
              <a:ext uri="{FF2B5EF4-FFF2-40B4-BE49-F238E27FC236}">
                <a16:creationId xmlns:a16="http://schemas.microsoft.com/office/drawing/2014/main" id="{8E33D3E0-2609-4E0F-B846-EEC5966395A5}"/>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7" name="TextBox 6">
            <a:extLst>
              <a:ext uri="{FF2B5EF4-FFF2-40B4-BE49-F238E27FC236}">
                <a16:creationId xmlns:a16="http://schemas.microsoft.com/office/drawing/2014/main" id="{2561C467-2D2A-459B-82B0-E1358D52ED5B}"/>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	</a:t>
            </a:r>
          </a:p>
        </p:txBody>
      </p:sp>
      <p:cxnSp>
        <p:nvCxnSpPr>
          <p:cNvPr id="10" name="Straight Connector 9">
            <a:extLst>
              <a:ext uri="{FF2B5EF4-FFF2-40B4-BE49-F238E27FC236}">
                <a16:creationId xmlns:a16="http://schemas.microsoft.com/office/drawing/2014/main" id="{1DB213AE-E70B-4D73-A612-A3B691E9D7CF}"/>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2F581D8-1471-49D8-8F6B-FC01B42B44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8950" y="6373386"/>
            <a:ext cx="428967" cy="172800"/>
          </a:xfrm>
          <a:prstGeom prst="rect">
            <a:avLst/>
          </a:prstGeom>
        </p:spPr>
      </p:pic>
      <p:sp>
        <p:nvSpPr>
          <p:cNvPr id="2" name="Title 1">
            <a:extLst>
              <a:ext uri="{FF2B5EF4-FFF2-40B4-BE49-F238E27FC236}">
                <a16:creationId xmlns:a16="http://schemas.microsoft.com/office/drawing/2014/main" id="{0D27959C-6D5A-44BB-8E09-2E7A772D91F9}"/>
              </a:ext>
            </a:extLst>
          </p:cNvPr>
          <p:cNvSpPr>
            <a:spLocks noGrp="1"/>
          </p:cNvSpPr>
          <p:nvPr>
            <p:ph type="title"/>
          </p:nvPr>
        </p:nvSpPr>
        <p:spPr/>
        <p:txBody>
          <a:bodyPr/>
          <a:lstStyle>
            <a:lvl1pPr>
              <a:defRPr>
                <a:solidFill>
                  <a:schemeClr val="bg1"/>
                </a:solidFill>
              </a:defRPr>
            </a:lvl1pPr>
          </a:lstStyle>
          <a:p>
            <a:r>
              <a:rPr lang="ja-JP" altLang="en-US"/>
              <a:t>マスター タイトルの書式設定</a:t>
            </a:r>
            <a:endParaRPr lang="en-US" dirty="0"/>
          </a:p>
        </p:txBody>
      </p:sp>
      <p:sp>
        <p:nvSpPr>
          <p:cNvPr id="8" name="TextBox 14">
            <a:extLst>
              <a:ext uri="{FF2B5EF4-FFF2-40B4-BE49-F238E27FC236}">
                <a16:creationId xmlns:a16="http://schemas.microsoft.com/office/drawing/2014/main" id="{A88497DC-D0A4-AA49-1312-0C3E93428B31}"/>
              </a:ext>
              <a:ext uri="{C183D7F6-B498-43B3-948B-1728B52AA6E4}">
                <adec:decorative xmlns:adec="http://schemas.microsoft.com/office/drawing/2017/decorative" val="1"/>
              </a:ext>
            </a:extLst>
          </p:cNvPr>
          <p:cNvSpPr txBox="1"/>
          <p:nvPr userDrawn="1"/>
        </p:nvSpPr>
        <p:spPr>
          <a:xfrm>
            <a:off x="1278148" y="6367453"/>
            <a:ext cx="5904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kern="1200" noProof="0" dirty="0">
                <a:solidFill>
                  <a:schemeClr val="bg1"/>
                </a:solidFill>
                <a:latin typeface="+mn-lt"/>
                <a:ea typeface="+mn-ea"/>
                <a:cs typeface="+mn-cs"/>
              </a:rPr>
              <a:t>© 2024 KPMG Consulting Co., Ltd., a company established under the Japan Companies Act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30878531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99583" y="1433033"/>
            <a:ext cx="4352544"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Chart Placeholder 5"/>
          <p:cNvSpPr>
            <a:spLocks noGrp="1"/>
          </p:cNvSpPr>
          <p:nvPr>
            <p:ph type="chart" sz="quarter" idx="13"/>
          </p:nvPr>
        </p:nvSpPr>
        <p:spPr>
          <a:xfrm>
            <a:off x="5054533" y="1433033"/>
            <a:ext cx="4352544" cy="4572000"/>
          </a:xfrm>
        </p:spPr>
        <p:txBody>
          <a:bodyPr anchor="ctr"/>
          <a:lstStyle>
            <a:lvl1pPr algn="ctr">
              <a:defRPr/>
            </a:lvl1pPr>
          </a:lstStyle>
          <a:p>
            <a:r>
              <a:rPr lang="ja-JP" altLang="en-US"/>
              <a:t>グラフを追加</a:t>
            </a:r>
            <a:endParaRPr lang="en-GB" dirty="0"/>
          </a:p>
        </p:txBody>
      </p:sp>
      <p:sp>
        <p:nvSpPr>
          <p:cNvPr id="2" name="Title 1"/>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162271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D98743-3EF8-413A-9CBB-30850973E8BB}"/>
              </a:ext>
            </a:extLst>
          </p:cNvPr>
          <p:cNvSpPr>
            <a:spLocks noChangeAspect="1"/>
          </p:cNvSpPr>
          <p:nvPr userDrawn="1"/>
        </p:nvSpPr>
        <p:spPr>
          <a:xfrm>
            <a:off x="814388" y="1263838"/>
            <a:ext cx="6848978"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 name="Title 1">
            <a:extLst>
              <a:ext uri="{FF2B5EF4-FFF2-40B4-BE49-F238E27FC236}">
                <a16:creationId xmlns:a16="http://schemas.microsoft.com/office/drawing/2014/main" id="{0DB1EF8C-856B-44C9-8EC4-D91C07220FCD}"/>
              </a:ext>
            </a:extLst>
          </p:cNvPr>
          <p:cNvSpPr>
            <a:spLocks noGrp="1"/>
          </p:cNvSpPr>
          <p:nvPr>
            <p:ph type="ctrTitle" hasCustomPrompt="1"/>
          </p:nvPr>
        </p:nvSpPr>
        <p:spPr>
          <a:xfrm>
            <a:off x="1061200" y="1514264"/>
            <a:ext cx="6356889" cy="3240000"/>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0F1FDD6A-6C02-4DA3-A99C-D3A904F5190B}"/>
              </a:ext>
            </a:extLst>
          </p:cNvPr>
          <p:cNvSpPr>
            <a:spLocks noGrp="1"/>
          </p:cNvSpPr>
          <p:nvPr>
            <p:ph type="body" sz="quarter" idx="11"/>
          </p:nvPr>
        </p:nvSpPr>
        <p:spPr>
          <a:xfrm>
            <a:off x="1061200" y="4968802"/>
            <a:ext cx="635688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pic>
        <p:nvPicPr>
          <p:cNvPr id="8" name="Graphic 7">
            <a:extLst>
              <a:ext uri="{FF2B5EF4-FFF2-40B4-BE49-F238E27FC236}">
                <a16:creationId xmlns:a16="http://schemas.microsoft.com/office/drawing/2014/main" id="{A7571952-42C4-4996-A914-4EB77901A38E}"/>
              </a:ext>
            </a:extLst>
          </p:cNvPr>
          <p:cNvPicPr>
            <a:picLocks noChangeAspect="1"/>
          </p:cNvPicPr>
          <p:nvPr userDrawn="1"/>
        </p:nvPicPr>
        <p:blipFill>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27109241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99583" y="1433033"/>
            <a:ext cx="8906256" cy="21762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Chart Placeholder 4"/>
          <p:cNvSpPr>
            <a:spLocks noGrp="1"/>
          </p:cNvSpPr>
          <p:nvPr>
            <p:ph type="chart" sz="quarter" idx="11"/>
          </p:nvPr>
        </p:nvSpPr>
        <p:spPr>
          <a:xfrm>
            <a:off x="499583" y="3830800"/>
            <a:ext cx="8906256" cy="2176272"/>
          </a:xfrm>
        </p:spPr>
        <p:txBody>
          <a:bodyPr anchor="ctr"/>
          <a:lstStyle>
            <a:lvl1pPr algn="ctr">
              <a:defRPr/>
            </a:lvl1pPr>
          </a:lstStyle>
          <a:p>
            <a:r>
              <a:rPr lang="ja-JP" altLang="en-US"/>
              <a:t>グラフを追加</a:t>
            </a:r>
            <a:endParaRPr lang="en-GB" dirty="0"/>
          </a:p>
        </p:txBody>
      </p:sp>
      <p:sp>
        <p:nvSpPr>
          <p:cNvPr id="3" name="Title 2"/>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6" name="Text Placeholder 4"/>
          <p:cNvSpPr>
            <a:spLocks noGrp="1"/>
          </p:cNvSpPr>
          <p:nvPr>
            <p:ph type="body" sz="quarter" idx="12"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3697226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5054533" y="1433033"/>
            <a:ext cx="4352544" cy="4581144"/>
          </a:xfrm>
        </p:spPr>
        <p:txBody>
          <a:bodyPr anchor="ctr"/>
          <a:lstStyle>
            <a:lvl1pPr algn="ctr">
              <a:defRPr/>
            </a:lvl1pPr>
          </a:lstStyle>
          <a:p>
            <a:r>
              <a:rPr lang="ja-JP" altLang="en-US"/>
              <a:t>グラフを追加</a:t>
            </a:r>
            <a:endParaRPr lang="en-GB" dirty="0"/>
          </a:p>
        </p:txBody>
      </p:sp>
      <p:sp>
        <p:nvSpPr>
          <p:cNvPr id="2" name="Title 1"/>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7" name="Chart Placeholder 5">
            <a:extLst>
              <a:ext uri="{FF2B5EF4-FFF2-40B4-BE49-F238E27FC236}">
                <a16:creationId xmlns:a16="http://schemas.microsoft.com/office/drawing/2014/main" id="{9E394B45-74BD-4697-911E-EF9DF27840B7}"/>
              </a:ext>
            </a:extLst>
          </p:cNvPr>
          <p:cNvSpPr>
            <a:spLocks noGrp="1"/>
          </p:cNvSpPr>
          <p:nvPr>
            <p:ph type="chart" sz="quarter" idx="14"/>
          </p:nvPr>
        </p:nvSpPr>
        <p:spPr>
          <a:xfrm>
            <a:off x="499583" y="1433033"/>
            <a:ext cx="4352544" cy="4581144"/>
          </a:xfrm>
        </p:spPr>
        <p:txBody>
          <a:bodyPr anchor="ctr"/>
          <a:lstStyle>
            <a:lvl1pPr algn="ctr">
              <a:defRPr/>
            </a:lvl1pPr>
          </a:lstStyle>
          <a:p>
            <a:r>
              <a:rPr lang="ja-JP" altLang="en-US"/>
              <a:t>グラフを追加</a:t>
            </a:r>
            <a:endParaRPr lang="en-GB" dirty="0"/>
          </a:p>
        </p:txBody>
      </p:sp>
    </p:spTree>
    <p:extLst>
      <p:ext uri="{BB962C8B-B14F-4D97-AF65-F5344CB8AC3E}">
        <p14:creationId xmlns:p14="http://schemas.microsoft.com/office/powerpoint/2010/main" val="37748019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531000" y="3830800"/>
            <a:ext cx="2844000" cy="2176272"/>
          </a:xfrm>
        </p:spPr>
        <p:txBody>
          <a:bodyPr anchor="ctr"/>
          <a:lstStyle>
            <a:lvl1pPr algn="ctr">
              <a:defRPr/>
            </a:lvl1pPr>
          </a:lstStyle>
          <a:p>
            <a:r>
              <a:rPr lang="ja-JP" altLang="en-US"/>
              <a:t>グラフを追加</a:t>
            </a:r>
            <a:endParaRPr lang="en-GB" dirty="0"/>
          </a:p>
        </p:txBody>
      </p:sp>
      <p:sp>
        <p:nvSpPr>
          <p:cNvPr id="6" name="Chart Placeholder 4"/>
          <p:cNvSpPr>
            <a:spLocks noGrp="1"/>
          </p:cNvSpPr>
          <p:nvPr>
            <p:ph type="chart" sz="quarter" idx="12"/>
          </p:nvPr>
        </p:nvSpPr>
        <p:spPr>
          <a:xfrm>
            <a:off x="488949" y="3830800"/>
            <a:ext cx="2844000" cy="2176272"/>
          </a:xfrm>
        </p:spPr>
        <p:txBody>
          <a:bodyPr anchor="ctr"/>
          <a:lstStyle>
            <a:lvl1pPr algn="ctr">
              <a:defRPr/>
            </a:lvl1pPr>
          </a:lstStyle>
          <a:p>
            <a:r>
              <a:rPr lang="ja-JP" altLang="en-US"/>
              <a:t>グラフを追加</a:t>
            </a:r>
            <a:endParaRPr lang="en-GB" dirty="0"/>
          </a:p>
        </p:txBody>
      </p:sp>
      <p:sp>
        <p:nvSpPr>
          <p:cNvPr id="7" name="Text Placeholder 8"/>
          <p:cNvSpPr>
            <a:spLocks noGrp="1"/>
          </p:cNvSpPr>
          <p:nvPr>
            <p:ph type="body" sz="quarter" idx="10"/>
          </p:nvPr>
        </p:nvSpPr>
        <p:spPr>
          <a:xfrm>
            <a:off x="499583" y="1433033"/>
            <a:ext cx="2844000" cy="21762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8" name="Chart Placeholder 4"/>
          <p:cNvSpPr>
            <a:spLocks noGrp="1"/>
          </p:cNvSpPr>
          <p:nvPr>
            <p:ph type="chart" sz="quarter" idx="13"/>
          </p:nvPr>
        </p:nvSpPr>
        <p:spPr>
          <a:xfrm>
            <a:off x="6573050" y="3830800"/>
            <a:ext cx="2844000" cy="2176272"/>
          </a:xfrm>
        </p:spPr>
        <p:txBody>
          <a:bodyPr anchor="ctr"/>
          <a:lstStyle>
            <a:lvl1pPr algn="ctr">
              <a:defRPr/>
            </a:lvl1pPr>
          </a:lstStyle>
          <a:p>
            <a:r>
              <a:rPr lang="ja-JP" altLang="en-US"/>
              <a:t>グラフを追加</a:t>
            </a:r>
            <a:endParaRPr lang="en-GB" dirty="0"/>
          </a:p>
        </p:txBody>
      </p:sp>
      <p:sp>
        <p:nvSpPr>
          <p:cNvPr id="9" name="Text Placeholder 8"/>
          <p:cNvSpPr>
            <a:spLocks noGrp="1"/>
          </p:cNvSpPr>
          <p:nvPr>
            <p:ph type="body" sz="quarter" idx="14"/>
          </p:nvPr>
        </p:nvSpPr>
        <p:spPr>
          <a:xfrm>
            <a:off x="3531000" y="1433033"/>
            <a:ext cx="2844000" cy="21762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0" name="Text Placeholder 8"/>
          <p:cNvSpPr>
            <a:spLocks noGrp="1"/>
          </p:cNvSpPr>
          <p:nvPr>
            <p:ph type="body" sz="quarter" idx="15"/>
          </p:nvPr>
        </p:nvSpPr>
        <p:spPr>
          <a:xfrm>
            <a:off x="6573050" y="1433033"/>
            <a:ext cx="2844000" cy="21762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11" name="Text Placeholder 4"/>
          <p:cNvSpPr>
            <a:spLocks noGrp="1"/>
          </p:cNvSpPr>
          <p:nvPr>
            <p:ph type="body" sz="quarter" idx="16"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3387225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291022"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4093094"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5895166"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Text Placeholder 12"/>
          <p:cNvSpPr>
            <a:spLocks noGrp="1"/>
          </p:cNvSpPr>
          <p:nvPr>
            <p:ph type="body" sz="quarter" idx="14" hasCustomPrompt="1"/>
          </p:nvPr>
        </p:nvSpPr>
        <p:spPr>
          <a:xfrm>
            <a:off x="488950"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291022"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093094"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895166"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697238"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697238"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3411927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291022"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4093094"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5895166"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Text Placeholder 12"/>
          <p:cNvSpPr>
            <a:spLocks noGrp="1"/>
          </p:cNvSpPr>
          <p:nvPr>
            <p:ph type="body" sz="quarter" idx="14" hasCustomPrompt="1"/>
          </p:nvPr>
        </p:nvSpPr>
        <p:spPr>
          <a:xfrm>
            <a:off x="488950"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291022"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093094"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895166"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697238"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697238"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accent1"/>
                </a:solidFill>
              </a:defRPr>
            </a:lvl1pPr>
          </a:lstStyle>
          <a:p>
            <a:r>
              <a:rPr lang="ja-JP" altLang="en-US"/>
              <a:t>マスター タイトルの書式設定</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accent1"/>
                </a:solidFill>
              </a:defRPr>
            </a:lvl1pPr>
          </a:lstStyle>
          <a:p>
            <a:pPr lvl="0"/>
            <a:r>
              <a:rPr lang="en-US" dirty="0"/>
              <a:t>Super title here</a:t>
            </a:r>
          </a:p>
        </p:txBody>
      </p:sp>
    </p:spTree>
    <p:extLst>
      <p:ext uri="{BB962C8B-B14F-4D97-AF65-F5344CB8AC3E}">
        <p14:creationId xmlns:p14="http://schemas.microsoft.com/office/powerpoint/2010/main" val="34834650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cess 5 Columns - Top Banner">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F217D-8F0F-47D0-B179-676AB7DF497C}"/>
              </a:ext>
            </a:extLst>
          </p:cNvPr>
          <p:cNvSpPr/>
          <p:nvPr userDrawn="1"/>
        </p:nvSpPr>
        <p:spPr>
          <a:xfrm>
            <a:off x="0" y="-1"/>
            <a:ext cx="9906000" cy="276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000" dirty="0" err="1">
              <a:solidFill>
                <a:schemeClr val="bg1"/>
              </a:solidFill>
            </a:endParaRPr>
          </a:p>
        </p:txBody>
      </p:sp>
      <p:sp>
        <p:nvSpPr>
          <p:cNvPr id="9" name="Text Placeholder 8"/>
          <p:cNvSpPr>
            <a:spLocks noGrp="1"/>
          </p:cNvSpPr>
          <p:nvPr>
            <p:ph type="body" sz="quarter" idx="10"/>
          </p:nvPr>
        </p:nvSpPr>
        <p:spPr>
          <a:xfrm>
            <a:off x="488950"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291022"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4093094"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5895166"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2" name="Text Placeholder 8"/>
          <p:cNvSpPr>
            <a:spLocks noGrp="1"/>
          </p:cNvSpPr>
          <p:nvPr>
            <p:ph type="body" sz="quarter" idx="19"/>
          </p:nvPr>
        </p:nvSpPr>
        <p:spPr>
          <a:xfrm>
            <a:off x="7766102"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bg1"/>
                </a:solidFill>
              </a:defRPr>
            </a:lvl1pPr>
          </a:lstStyle>
          <a:p>
            <a:r>
              <a:rPr lang="ja-JP" altLang="en-US"/>
              <a:t>マスター タイトルの書式設定</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7" name="Text Placeholder 6">
            <a:extLst>
              <a:ext uri="{FF2B5EF4-FFF2-40B4-BE49-F238E27FC236}">
                <a16:creationId xmlns:a16="http://schemas.microsoft.com/office/drawing/2014/main" id="{CCED889F-7643-47C2-9390-7F7B3B13F798}"/>
              </a:ext>
            </a:extLst>
          </p:cNvPr>
          <p:cNvSpPr>
            <a:spLocks noGrp="1"/>
          </p:cNvSpPr>
          <p:nvPr>
            <p:ph type="body" sz="quarter" idx="21"/>
          </p:nvPr>
        </p:nvSpPr>
        <p:spPr>
          <a:xfrm>
            <a:off x="488950" y="1422400"/>
            <a:ext cx="8928100" cy="495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266376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rocess 4 Columns - Top Banner">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F217D-8F0F-47D0-B179-676AB7DF497C}"/>
              </a:ext>
            </a:extLst>
          </p:cNvPr>
          <p:cNvSpPr/>
          <p:nvPr userDrawn="1"/>
        </p:nvSpPr>
        <p:spPr>
          <a:xfrm>
            <a:off x="0" y="-1"/>
            <a:ext cx="9906000" cy="276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000" dirty="0" err="1">
              <a:solidFill>
                <a:schemeClr val="bg1"/>
              </a:solidFill>
            </a:endParaRPr>
          </a:p>
        </p:txBody>
      </p:sp>
      <p:sp>
        <p:nvSpPr>
          <p:cNvPr id="9" name="Text Placeholder 8"/>
          <p:cNvSpPr>
            <a:spLocks noGrp="1"/>
          </p:cNvSpPr>
          <p:nvPr>
            <p:ph type="body" sz="quarter" idx="10"/>
          </p:nvPr>
        </p:nvSpPr>
        <p:spPr>
          <a:xfrm>
            <a:off x="488950"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766019"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5043088"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7320156"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bg1"/>
                </a:solidFill>
              </a:defRPr>
            </a:lvl1pPr>
          </a:lstStyle>
          <a:p>
            <a:r>
              <a:rPr lang="ja-JP" altLang="en-US"/>
              <a:t>マスター タイトルの書式設定</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7" name="Text Placeholder 6">
            <a:extLst>
              <a:ext uri="{FF2B5EF4-FFF2-40B4-BE49-F238E27FC236}">
                <a16:creationId xmlns:a16="http://schemas.microsoft.com/office/drawing/2014/main" id="{CCED889F-7643-47C2-9390-7F7B3B13F798}"/>
              </a:ext>
            </a:extLst>
          </p:cNvPr>
          <p:cNvSpPr>
            <a:spLocks noGrp="1"/>
          </p:cNvSpPr>
          <p:nvPr>
            <p:ph type="body" sz="quarter" idx="21"/>
          </p:nvPr>
        </p:nvSpPr>
        <p:spPr>
          <a:xfrm>
            <a:off x="488950" y="1422400"/>
            <a:ext cx="8928100" cy="495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20585484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732753"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4976556"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722036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Text Placeholder 12"/>
          <p:cNvSpPr>
            <a:spLocks noGrp="1"/>
          </p:cNvSpPr>
          <p:nvPr>
            <p:ph type="body" sz="quarter" idx="14" hasCustomPrompt="1"/>
          </p:nvPr>
        </p:nvSpPr>
        <p:spPr>
          <a:xfrm>
            <a:off x="488950"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732753"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976556"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20360"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11" name="Text Placeholder 4"/>
          <p:cNvSpPr>
            <a:spLocks noGrp="1"/>
          </p:cNvSpPr>
          <p:nvPr>
            <p:ph type="body" sz="quarter" idx="18"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4051856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732753"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4976556"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722036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Text Placeholder 12"/>
          <p:cNvSpPr>
            <a:spLocks noGrp="1"/>
          </p:cNvSpPr>
          <p:nvPr>
            <p:ph type="body" sz="quarter" idx="14" hasCustomPrompt="1"/>
          </p:nvPr>
        </p:nvSpPr>
        <p:spPr>
          <a:xfrm>
            <a:off x="488950"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732753"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976556"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20360"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accent1"/>
                </a:solidFill>
              </a:defRPr>
            </a:lvl1pPr>
          </a:lstStyle>
          <a:p>
            <a:r>
              <a:rPr lang="ja-JP" altLang="en-US"/>
              <a:t>マスター タイトルの書式設定</a:t>
            </a:r>
            <a:endParaRPr lang="en-GB" dirty="0"/>
          </a:p>
        </p:txBody>
      </p:sp>
      <p:sp>
        <p:nvSpPr>
          <p:cNvPr id="11" name="Text Placeholder 4"/>
          <p:cNvSpPr>
            <a:spLocks noGrp="1"/>
          </p:cNvSpPr>
          <p:nvPr>
            <p:ph type="body" sz="quarter" idx="18" hasCustomPrompt="1"/>
          </p:nvPr>
        </p:nvSpPr>
        <p:spPr>
          <a:xfrm>
            <a:off x="488950" y="203863"/>
            <a:ext cx="8928100" cy="169200"/>
          </a:xfrm>
        </p:spPr>
        <p:txBody>
          <a:bodyPr anchor="b"/>
          <a:lstStyle>
            <a:lvl1pPr>
              <a:spcAft>
                <a:spcPts val="0"/>
              </a:spcAft>
              <a:defRPr sz="1200">
                <a:solidFill>
                  <a:schemeClr val="accent1"/>
                </a:solidFill>
              </a:defRPr>
            </a:lvl1pPr>
          </a:lstStyle>
          <a:p>
            <a:pPr lvl="0"/>
            <a:r>
              <a:rPr lang="en-US" dirty="0"/>
              <a:t>Super title here</a:t>
            </a:r>
          </a:p>
        </p:txBody>
      </p:sp>
    </p:spTree>
    <p:extLst>
      <p:ext uri="{BB962C8B-B14F-4D97-AF65-F5344CB8AC3E}">
        <p14:creationId xmlns:p14="http://schemas.microsoft.com/office/powerpoint/2010/main" val="29101236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4" name="Title 3"/>
          <p:cNvSpPr>
            <a:spLocks noGrp="1"/>
          </p:cNvSpPr>
          <p:nvPr>
            <p:ph type="title"/>
          </p:nvPr>
        </p:nvSpPr>
        <p:spPr>
          <a:xfrm>
            <a:off x="488950" y="451575"/>
            <a:ext cx="8918244" cy="723600"/>
          </a:xfrm>
        </p:spPr>
        <p:txBody>
          <a:bodyPr/>
          <a:lstStyle>
            <a:lvl1pPr>
              <a:defRPr>
                <a:solidFill>
                  <a:schemeClr val="tx2"/>
                </a:solidFill>
              </a:defRPr>
            </a:lvl1pPr>
          </a:lstStyle>
          <a:p>
            <a:r>
              <a:rPr lang="ja-JP" altLang="en-US"/>
              <a:t>マスター タイトルの書式設定</a:t>
            </a:r>
            <a:endParaRPr lang="en-GB" dirty="0"/>
          </a:p>
        </p:txBody>
      </p:sp>
      <p:sp>
        <p:nvSpPr>
          <p:cNvPr id="16"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solidFill>
                  <a:schemeClr val="tx2"/>
                </a:solidFill>
              </a:defRPr>
            </a:lvl1pPr>
          </a:lstStyle>
          <a:p>
            <a:pPr lvl="0"/>
            <a:r>
              <a:rPr lang="en-US" dirty="0"/>
              <a:t>Super title here</a:t>
            </a:r>
          </a:p>
        </p:txBody>
      </p:sp>
      <p:sp>
        <p:nvSpPr>
          <p:cNvPr id="25" name="Text Placeholder 12">
            <a:extLst>
              <a:ext uri="{FF2B5EF4-FFF2-40B4-BE49-F238E27FC236}">
                <a16:creationId xmlns:a16="http://schemas.microsoft.com/office/drawing/2014/main" id="{64C91CD3-7352-4823-ACCA-495944A858D9}"/>
              </a:ext>
            </a:extLst>
          </p:cNvPr>
          <p:cNvSpPr>
            <a:spLocks noGrp="1"/>
          </p:cNvSpPr>
          <p:nvPr>
            <p:ph type="body" sz="quarter" idx="14" hasCustomPrompt="1"/>
          </p:nvPr>
        </p:nvSpPr>
        <p:spPr>
          <a:xfrm>
            <a:off x="3841410" y="2940750"/>
            <a:ext cx="2232000" cy="1548000"/>
          </a:xfrm>
          <a:prstGeom prst="rect">
            <a:avLst/>
          </a:prstGeom>
          <a:solidFill>
            <a:schemeClr val="accent1"/>
          </a:solidFill>
        </p:spPr>
        <p:txBody>
          <a:bodyPr lIns="54000" tIns="54000" rIns="54000" bIns="54000" anchor="ctr"/>
          <a:lstStyle>
            <a:lvl1pPr algn="ctr">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32">
            <a:extLst>
              <a:ext uri="{FF2B5EF4-FFF2-40B4-BE49-F238E27FC236}">
                <a16:creationId xmlns:a16="http://schemas.microsoft.com/office/drawing/2014/main" id="{BD4F8449-24BE-4134-8014-7028BD8DE9B6}"/>
              </a:ext>
            </a:extLst>
          </p:cNvPr>
          <p:cNvSpPr>
            <a:spLocks noGrp="1"/>
          </p:cNvSpPr>
          <p:nvPr>
            <p:ph type="body" sz="quarter" idx="20"/>
          </p:nvPr>
        </p:nvSpPr>
        <p:spPr>
          <a:xfrm>
            <a:off x="5028849" y="1422399"/>
            <a:ext cx="4378344" cy="2226449"/>
          </a:xfrm>
          <a:custGeom>
            <a:avLst/>
            <a:gdLst>
              <a:gd name="connsiteX0" fmla="*/ 0 w 4378344"/>
              <a:gd name="connsiteY0" fmla="*/ 0 h 2226449"/>
              <a:gd name="connsiteX1" fmla="*/ 309581 w 4378344"/>
              <a:gd name="connsiteY1" fmla="*/ 0 h 2226449"/>
              <a:gd name="connsiteX2" fmla="*/ 4068763 w 4378344"/>
              <a:gd name="connsiteY2" fmla="*/ 0 h 2226449"/>
              <a:gd name="connsiteX3" fmla="*/ 4378344 w 4378344"/>
              <a:gd name="connsiteY3" fmla="*/ 0 h 2226449"/>
              <a:gd name="connsiteX4" fmla="*/ 4378344 w 4378344"/>
              <a:gd name="connsiteY4" fmla="*/ 2226449 h 2226449"/>
              <a:gd name="connsiteX5" fmla="*/ 4068763 w 4378344"/>
              <a:gd name="connsiteY5" fmla="*/ 2226449 h 2226449"/>
              <a:gd name="connsiteX6" fmla="*/ 1498141 w 4378344"/>
              <a:gd name="connsiteY6" fmla="*/ 2226449 h 2226449"/>
              <a:gd name="connsiteX7" fmla="*/ 1188560 w 4378344"/>
              <a:gd name="connsiteY7" fmla="*/ 2226449 h 2226449"/>
              <a:gd name="connsiteX8" fmla="*/ 1188560 w 4378344"/>
              <a:gd name="connsiteY8" fmla="*/ 1374351 h 2226449"/>
              <a:gd name="connsiteX9" fmla="*/ 309581 w 4378344"/>
              <a:gd name="connsiteY9" fmla="*/ 1374351 h 2226449"/>
              <a:gd name="connsiteX10" fmla="*/ 0 w 4378344"/>
              <a:gd name="connsiteY10" fmla="*/ 1374351 h 22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8344" h="2226449">
                <a:moveTo>
                  <a:pt x="0" y="0"/>
                </a:moveTo>
                <a:lnTo>
                  <a:pt x="309581" y="0"/>
                </a:lnTo>
                <a:lnTo>
                  <a:pt x="4068763" y="0"/>
                </a:lnTo>
                <a:lnTo>
                  <a:pt x="4378344" y="0"/>
                </a:lnTo>
                <a:lnTo>
                  <a:pt x="4378344" y="2226449"/>
                </a:lnTo>
                <a:lnTo>
                  <a:pt x="4068763" y="2226449"/>
                </a:lnTo>
                <a:lnTo>
                  <a:pt x="1498141" y="2226449"/>
                </a:lnTo>
                <a:lnTo>
                  <a:pt x="1188560" y="2226449"/>
                </a:lnTo>
                <a:lnTo>
                  <a:pt x="1188560" y="1374351"/>
                </a:lnTo>
                <a:lnTo>
                  <a:pt x="309581" y="1374351"/>
                </a:lnTo>
                <a:lnTo>
                  <a:pt x="0" y="1374351"/>
                </a:lnTo>
                <a:close/>
              </a:path>
            </a:pathLst>
          </a:custGeom>
          <a:solidFill>
            <a:schemeClr val="accent1">
              <a:lumMod val="20000"/>
              <a:lumOff val="80000"/>
            </a:schemeClr>
          </a:solidFill>
          <a:ln w="12700">
            <a:noFill/>
          </a:ln>
        </p:spPr>
        <p:txBody>
          <a:bodyPr wrap="square" lIns="1260000" tIns="54000" rIns="54000" bIns="54000">
            <a:noAutofit/>
          </a:bodyPr>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2" name="Text Placeholder 31">
            <a:extLst>
              <a:ext uri="{FF2B5EF4-FFF2-40B4-BE49-F238E27FC236}">
                <a16:creationId xmlns:a16="http://schemas.microsoft.com/office/drawing/2014/main" id="{24EA5681-54AA-4B86-902A-84C4AE3E9798}"/>
              </a:ext>
            </a:extLst>
          </p:cNvPr>
          <p:cNvSpPr>
            <a:spLocks noGrp="1"/>
          </p:cNvSpPr>
          <p:nvPr>
            <p:ph type="body" sz="quarter" idx="21"/>
          </p:nvPr>
        </p:nvSpPr>
        <p:spPr>
          <a:xfrm>
            <a:off x="5046663" y="3789314"/>
            <a:ext cx="4360531" cy="2217786"/>
          </a:xfrm>
          <a:custGeom>
            <a:avLst/>
            <a:gdLst>
              <a:gd name="connsiteX0" fmla="*/ 1183357 w 4360531"/>
              <a:gd name="connsiteY0" fmla="*/ 0 h 2217786"/>
              <a:gd name="connsiteX1" fmla="*/ 1480328 w 4360531"/>
              <a:gd name="connsiteY1" fmla="*/ 0 h 2217786"/>
              <a:gd name="connsiteX2" fmla="*/ 4050950 w 4360531"/>
              <a:gd name="connsiteY2" fmla="*/ 0 h 2217786"/>
              <a:gd name="connsiteX3" fmla="*/ 4360531 w 4360531"/>
              <a:gd name="connsiteY3" fmla="*/ 0 h 2217786"/>
              <a:gd name="connsiteX4" fmla="*/ 4360531 w 4360531"/>
              <a:gd name="connsiteY4" fmla="*/ 2217786 h 2217786"/>
              <a:gd name="connsiteX5" fmla="*/ 4050950 w 4360531"/>
              <a:gd name="connsiteY5" fmla="*/ 2217786 h 2217786"/>
              <a:gd name="connsiteX6" fmla="*/ 291768 w 4360531"/>
              <a:gd name="connsiteY6" fmla="*/ 2217786 h 2217786"/>
              <a:gd name="connsiteX7" fmla="*/ 0 w 4360531"/>
              <a:gd name="connsiteY7" fmla="*/ 2217786 h 2217786"/>
              <a:gd name="connsiteX8" fmla="*/ 0 w 4360531"/>
              <a:gd name="connsiteY8" fmla="*/ 843436 h 2217786"/>
              <a:gd name="connsiteX9" fmla="*/ 291768 w 4360531"/>
              <a:gd name="connsiteY9" fmla="*/ 843436 h 2217786"/>
              <a:gd name="connsiteX10" fmla="*/ 1183357 w 4360531"/>
              <a:gd name="connsiteY10" fmla="*/ 843436 h 22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0531" h="2217786">
                <a:moveTo>
                  <a:pt x="1183357" y="0"/>
                </a:moveTo>
                <a:lnTo>
                  <a:pt x="1480328" y="0"/>
                </a:lnTo>
                <a:lnTo>
                  <a:pt x="4050950" y="0"/>
                </a:lnTo>
                <a:lnTo>
                  <a:pt x="4360531" y="0"/>
                </a:lnTo>
                <a:lnTo>
                  <a:pt x="4360531" y="2217786"/>
                </a:lnTo>
                <a:lnTo>
                  <a:pt x="4050950" y="2217786"/>
                </a:lnTo>
                <a:lnTo>
                  <a:pt x="291768" y="2217786"/>
                </a:lnTo>
                <a:lnTo>
                  <a:pt x="0" y="2217786"/>
                </a:lnTo>
                <a:lnTo>
                  <a:pt x="0" y="843436"/>
                </a:lnTo>
                <a:lnTo>
                  <a:pt x="291768" y="843436"/>
                </a:lnTo>
                <a:lnTo>
                  <a:pt x="1183357" y="843436"/>
                </a:lnTo>
                <a:close/>
              </a:path>
            </a:pathLst>
          </a:custGeom>
          <a:solidFill>
            <a:schemeClr val="accent1">
              <a:lumMod val="20000"/>
              <a:lumOff val="80000"/>
            </a:schemeClr>
          </a:solidFill>
          <a:ln w="12700">
            <a:noFill/>
          </a:ln>
        </p:spPr>
        <p:txBody>
          <a:bodyPr wrap="square" lIns="1260000" tIns="54000" rIns="54000" bIns="54000">
            <a:noAutofit/>
          </a:bodyPr>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5" name="Text Placeholder 34">
            <a:extLst>
              <a:ext uri="{FF2B5EF4-FFF2-40B4-BE49-F238E27FC236}">
                <a16:creationId xmlns:a16="http://schemas.microsoft.com/office/drawing/2014/main" id="{61B17469-3735-4930-AB1E-88048E6D3E03}"/>
              </a:ext>
            </a:extLst>
          </p:cNvPr>
          <p:cNvSpPr>
            <a:spLocks noGrp="1"/>
          </p:cNvSpPr>
          <p:nvPr>
            <p:ph type="body" sz="quarter" idx="22"/>
          </p:nvPr>
        </p:nvSpPr>
        <p:spPr>
          <a:xfrm>
            <a:off x="499582" y="3789314"/>
            <a:ext cx="4370388" cy="2217786"/>
          </a:xfrm>
          <a:custGeom>
            <a:avLst/>
            <a:gdLst>
              <a:gd name="connsiteX0" fmla="*/ 0 w 4370388"/>
              <a:gd name="connsiteY0" fmla="*/ 0 h 2217786"/>
              <a:gd name="connsiteX1" fmla="*/ 328259 w 4370388"/>
              <a:gd name="connsiteY1" fmla="*/ 0 h 2217786"/>
              <a:gd name="connsiteX2" fmla="*/ 2880201 w 4370388"/>
              <a:gd name="connsiteY2" fmla="*/ 0 h 2217786"/>
              <a:gd name="connsiteX3" fmla="*/ 3189606 w 4370388"/>
              <a:gd name="connsiteY3" fmla="*/ 0 h 2217786"/>
              <a:gd name="connsiteX4" fmla="*/ 3189606 w 4370388"/>
              <a:gd name="connsiteY4" fmla="*/ 843436 h 2217786"/>
              <a:gd name="connsiteX5" fmla="*/ 4068763 w 4370388"/>
              <a:gd name="connsiteY5" fmla="*/ 843436 h 2217786"/>
              <a:gd name="connsiteX6" fmla="*/ 4370388 w 4370388"/>
              <a:gd name="connsiteY6" fmla="*/ 843436 h 2217786"/>
              <a:gd name="connsiteX7" fmla="*/ 4370388 w 4370388"/>
              <a:gd name="connsiteY7" fmla="*/ 2217786 h 2217786"/>
              <a:gd name="connsiteX8" fmla="*/ 4068763 w 4370388"/>
              <a:gd name="connsiteY8" fmla="*/ 2217786 h 2217786"/>
              <a:gd name="connsiteX9" fmla="*/ 328259 w 4370388"/>
              <a:gd name="connsiteY9" fmla="*/ 2217786 h 2217786"/>
              <a:gd name="connsiteX10" fmla="*/ 0 w 4370388"/>
              <a:gd name="connsiteY10" fmla="*/ 2217786 h 22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0388" h="2217786">
                <a:moveTo>
                  <a:pt x="0" y="0"/>
                </a:moveTo>
                <a:lnTo>
                  <a:pt x="328259" y="0"/>
                </a:lnTo>
                <a:lnTo>
                  <a:pt x="2880201" y="0"/>
                </a:lnTo>
                <a:lnTo>
                  <a:pt x="3189606" y="0"/>
                </a:lnTo>
                <a:lnTo>
                  <a:pt x="3189606" y="843436"/>
                </a:lnTo>
                <a:lnTo>
                  <a:pt x="4068763" y="843436"/>
                </a:lnTo>
                <a:lnTo>
                  <a:pt x="4370388" y="843436"/>
                </a:lnTo>
                <a:lnTo>
                  <a:pt x="4370388" y="2217786"/>
                </a:lnTo>
                <a:lnTo>
                  <a:pt x="4068763" y="2217786"/>
                </a:lnTo>
                <a:lnTo>
                  <a:pt x="328259" y="2217786"/>
                </a:lnTo>
                <a:lnTo>
                  <a:pt x="0" y="2217786"/>
                </a:lnTo>
                <a:close/>
              </a:path>
            </a:pathLst>
          </a:custGeom>
          <a:solidFill>
            <a:schemeClr val="accent1">
              <a:lumMod val="20000"/>
              <a:lumOff val="80000"/>
            </a:schemeClr>
          </a:solidFill>
          <a:ln w="12700">
            <a:noFill/>
          </a:ln>
        </p:spPr>
        <p:txBody>
          <a:bodyPr wrap="square" lIns="54000" tIns="54000" rIns="1260000" bIns="54000">
            <a:noAutofit/>
          </a:bodyPr>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4" name="Text Placeholder 33">
            <a:extLst>
              <a:ext uri="{FF2B5EF4-FFF2-40B4-BE49-F238E27FC236}">
                <a16:creationId xmlns:a16="http://schemas.microsoft.com/office/drawing/2014/main" id="{CCA34735-C9C7-4277-8644-A007865AD91E}"/>
              </a:ext>
            </a:extLst>
          </p:cNvPr>
          <p:cNvSpPr>
            <a:spLocks noGrp="1"/>
          </p:cNvSpPr>
          <p:nvPr>
            <p:ph type="body" sz="quarter" idx="23"/>
          </p:nvPr>
        </p:nvSpPr>
        <p:spPr>
          <a:xfrm>
            <a:off x="510215" y="1422399"/>
            <a:ext cx="4370388" cy="2226449"/>
          </a:xfrm>
          <a:custGeom>
            <a:avLst/>
            <a:gdLst>
              <a:gd name="connsiteX0" fmla="*/ 0 w 4370388"/>
              <a:gd name="connsiteY0" fmla="*/ 0 h 2226449"/>
              <a:gd name="connsiteX1" fmla="*/ 328259 w 4370388"/>
              <a:gd name="connsiteY1" fmla="*/ 0 h 2226449"/>
              <a:gd name="connsiteX2" fmla="*/ 4068763 w 4370388"/>
              <a:gd name="connsiteY2" fmla="*/ 0 h 2226449"/>
              <a:gd name="connsiteX3" fmla="*/ 4370388 w 4370388"/>
              <a:gd name="connsiteY3" fmla="*/ 0 h 2226449"/>
              <a:gd name="connsiteX4" fmla="*/ 4370388 w 4370388"/>
              <a:gd name="connsiteY4" fmla="*/ 1374351 h 2226449"/>
              <a:gd name="connsiteX5" fmla="*/ 4068763 w 4370388"/>
              <a:gd name="connsiteY5" fmla="*/ 1374351 h 2226449"/>
              <a:gd name="connsiteX6" fmla="*/ 3189606 w 4370388"/>
              <a:gd name="connsiteY6" fmla="*/ 1374351 h 2226449"/>
              <a:gd name="connsiteX7" fmla="*/ 3189606 w 4370388"/>
              <a:gd name="connsiteY7" fmla="*/ 2226449 h 2226449"/>
              <a:gd name="connsiteX8" fmla="*/ 2880201 w 4370388"/>
              <a:gd name="connsiteY8" fmla="*/ 2226449 h 2226449"/>
              <a:gd name="connsiteX9" fmla="*/ 328259 w 4370388"/>
              <a:gd name="connsiteY9" fmla="*/ 2226449 h 2226449"/>
              <a:gd name="connsiteX10" fmla="*/ 0 w 4370388"/>
              <a:gd name="connsiteY10" fmla="*/ 2226449 h 22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0388" h="2226449">
                <a:moveTo>
                  <a:pt x="0" y="0"/>
                </a:moveTo>
                <a:lnTo>
                  <a:pt x="328259" y="0"/>
                </a:lnTo>
                <a:lnTo>
                  <a:pt x="4068763" y="0"/>
                </a:lnTo>
                <a:lnTo>
                  <a:pt x="4370388" y="0"/>
                </a:lnTo>
                <a:lnTo>
                  <a:pt x="4370388" y="1374351"/>
                </a:lnTo>
                <a:lnTo>
                  <a:pt x="4068763" y="1374351"/>
                </a:lnTo>
                <a:lnTo>
                  <a:pt x="3189606" y="1374351"/>
                </a:lnTo>
                <a:lnTo>
                  <a:pt x="3189606" y="2226449"/>
                </a:lnTo>
                <a:lnTo>
                  <a:pt x="2880201" y="2226449"/>
                </a:lnTo>
                <a:lnTo>
                  <a:pt x="328259" y="2226449"/>
                </a:lnTo>
                <a:lnTo>
                  <a:pt x="0" y="2226449"/>
                </a:lnTo>
                <a:close/>
              </a:path>
            </a:pathLst>
          </a:custGeom>
          <a:solidFill>
            <a:schemeClr val="accent1">
              <a:lumMod val="20000"/>
              <a:lumOff val="80000"/>
            </a:schemeClr>
          </a:solidFill>
          <a:ln w="12700">
            <a:noFill/>
          </a:ln>
        </p:spPr>
        <p:txBody>
          <a:bodyPr wrap="square" lIns="54000" tIns="54000" rIns="1260000" bIns="54000">
            <a:noAutofit/>
          </a:bodyPr>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Tree>
    <p:extLst>
      <p:ext uri="{BB962C8B-B14F-4D97-AF65-F5344CB8AC3E}">
        <p14:creationId xmlns:p14="http://schemas.microsoft.com/office/powerpoint/2010/main" val="1049611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571952-42C4-4996-A914-4EB77901A38E}"/>
              </a:ext>
            </a:extLst>
          </p:cNvPr>
          <p:cNvPicPr>
            <a:picLocks noChangeAspect="1"/>
          </p:cNvPicPr>
          <p:nvPr userDrawn="1"/>
        </p:nvPicPr>
        <p:blipFill>
          <a:blip/>
          <a:stretch>
            <a:fillRect/>
          </a:stretch>
        </p:blipFill>
        <p:spPr>
          <a:xfrm>
            <a:off x="814388" y="313438"/>
            <a:ext cx="786440" cy="316800"/>
          </a:xfrm>
          <a:prstGeom prst="rect">
            <a:avLst/>
          </a:prstGeom>
        </p:spPr>
      </p:pic>
      <p:sp>
        <p:nvSpPr>
          <p:cNvPr id="9" name="Rectangle 8">
            <a:extLst>
              <a:ext uri="{FF2B5EF4-FFF2-40B4-BE49-F238E27FC236}">
                <a16:creationId xmlns:a16="http://schemas.microsoft.com/office/drawing/2014/main" id="{6664616F-BE17-4D4B-B6D4-C4B7E26631AF}"/>
              </a:ext>
            </a:extLst>
          </p:cNvPr>
          <p:cNvSpPr>
            <a:spLocks/>
          </p:cNvSpPr>
          <p:nvPr userDrawn="1"/>
        </p:nvSpPr>
        <p:spPr>
          <a:xfrm>
            <a:off x="814388" y="1263838"/>
            <a:ext cx="3291418"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0" name="Title 1">
            <a:extLst>
              <a:ext uri="{FF2B5EF4-FFF2-40B4-BE49-F238E27FC236}">
                <a16:creationId xmlns:a16="http://schemas.microsoft.com/office/drawing/2014/main" id="{54631362-CDDD-4333-A24A-5A4F69330CB6}"/>
              </a:ext>
            </a:extLst>
          </p:cNvPr>
          <p:cNvSpPr>
            <a:spLocks noGrp="1"/>
          </p:cNvSpPr>
          <p:nvPr>
            <p:ph type="ctrTitle" hasCustomPrompt="1"/>
          </p:nvPr>
        </p:nvSpPr>
        <p:spPr>
          <a:xfrm>
            <a:off x="1061201" y="1514264"/>
            <a:ext cx="2801710" cy="3240000"/>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11" name="Text Placeholder 3">
            <a:extLst>
              <a:ext uri="{FF2B5EF4-FFF2-40B4-BE49-F238E27FC236}">
                <a16:creationId xmlns:a16="http://schemas.microsoft.com/office/drawing/2014/main" id="{37D37525-FE24-4786-ABF7-2D443788DBC1}"/>
              </a:ext>
            </a:extLst>
          </p:cNvPr>
          <p:cNvSpPr>
            <a:spLocks noGrp="1"/>
          </p:cNvSpPr>
          <p:nvPr>
            <p:ph type="body" sz="quarter" idx="11"/>
          </p:nvPr>
        </p:nvSpPr>
        <p:spPr>
          <a:xfrm>
            <a:off x="1061201" y="4968802"/>
            <a:ext cx="2801710"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26926268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488950" y="1781375"/>
            <a:ext cx="4389120" cy="4245425"/>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20" name="Text Placeholder 8"/>
          <p:cNvSpPr>
            <a:spLocks noGrp="1"/>
          </p:cNvSpPr>
          <p:nvPr>
            <p:ph type="body" sz="quarter" idx="20"/>
          </p:nvPr>
        </p:nvSpPr>
        <p:spPr>
          <a:xfrm>
            <a:off x="488950" y="1426659"/>
            <a:ext cx="438912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6" name="Text Placeholder 8"/>
          <p:cNvSpPr>
            <a:spLocks noGrp="1"/>
          </p:cNvSpPr>
          <p:nvPr>
            <p:ph type="body" sz="quarter" idx="21"/>
          </p:nvPr>
        </p:nvSpPr>
        <p:spPr>
          <a:xfrm>
            <a:off x="5043900" y="1770742"/>
            <a:ext cx="4389120" cy="4245425"/>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7" name="Text Placeholder 8"/>
          <p:cNvSpPr>
            <a:spLocks noGrp="1"/>
          </p:cNvSpPr>
          <p:nvPr>
            <p:ph type="body" sz="quarter" idx="22"/>
          </p:nvPr>
        </p:nvSpPr>
        <p:spPr>
          <a:xfrm>
            <a:off x="5043900" y="1426659"/>
            <a:ext cx="438912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3" name="Title 2"/>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7"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0644365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64957" y="4196977"/>
            <a:ext cx="4362725" cy="1801368"/>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5054324" y="1788430"/>
            <a:ext cx="4362725" cy="1810512"/>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1" name="Text Placeholder 8"/>
          <p:cNvSpPr>
            <a:spLocks noGrp="1"/>
          </p:cNvSpPr>
          <p:nvPr>
            <p:ph type="body" sz="quarter" idx="15"/>
          </p:nvPr>
        </p:nvSpPr>
        <p:spPr>
          <a:xfrm>
            <a:off x="5054324" y="1428430"/>
            <a:ext cx="4362725"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2" name="Text Placeholder 8"/>
          <p:cNvSpPr>
            <a:spLocks noGrp="1"/>
          </p:cNvSpPr>
          <p:nvPr>
            <p:ph type="body" sz="quarter" idx="16"/>
          </p:nvPr>
        </p:nvSpPr>
        <p:spPr>
          <a:xfrm>
            <a:off x="5064957" y="3836977"/>
            <a:ext cx="4362725"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4" name="Text Placeholder 8"/>
          <p:cNvSpPr>
            <a:spLocks noGrp="1"/>
          </p:cNvSpPr>
          <p:nvPr>
            <p:ph type="body" sz="quarter" idx="17"/>
          </p:nvPr>
        </p:nvSpPr>
        <p:spPr>
          <a:xfrm>
            <a:off x="499583" y="4196977"/>
            <a:ext cx="4361750" cy="1801368"/>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8" name="Text Placeholder 8"/>
          <p:cNvSpPr>
            <a:spLocks noGrp="1"/>
          </p:cNvSpPr>
          <p:nvPr>
            <p:ph type="body" sz="quarter" idx="18"/>
          </p:nvPr>
        </p:nvSpPr>
        <p:spPr>
          <a:xfrm>
            <a:off x="499583" y="3836977"/>
            <a:ext cx="43617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9" name="Text Placeholder 8"/>
          <p:cNvSpPr>
            <a:spLocks noGrp="1"/>
          </p:cNvSpPr>
          <p:nvPr>
            <p:ph type="body" sz="quarter" idx="19"/>
          </p:nvPr>
        </p:nvSpPr>
        <p:spPr>
          <a:xfrm>
            <a:off x="488950" y="1788430"/>
            <a:ext cx="4361750" cy="1810512"/>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20" name="Text Placeholder 8"/>
          <p:cNvSpPr>
            <a:spLocks noGrp="1"/>
          </p:cNvSpPr>
          <p:nvPr>
            <p:ph type="body" sz="quarter" idx="20"/>
          </p:nvPr>
        </p:nvSpPr>
        <p:spPr>
          <a:xfrm>
            <a:off x="488950" y="1428430"/>
            <a:ext cx="43617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4" name="Title 3"/>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13"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0526627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tx2"/>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54324" y="4250142"/>
            <a:ext cx="4362725"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5054324" y="1788430"/>
            <a:ext cx="4362725"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1" name="Text Placeholder 8"/>
          <p:cNvSpPr>
            <a:spLocks noGrp="1"/>
          </p:cNvSpPr>
          <p:nvPr>
            <p:ph type="body" sz="quarter" idx="15"/>
          </p:nvPr>
        </p:nvSpPr>
        <p:spPr>
          <a:xfrm>
            <a:off x="5054324" y="1428430"/>
            <a:ext cx="4362725"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2" name="Text Placeholder 8"/>
          <p:cNvSpPr>
            <a:spLocks noGrp="1"/>
          </p:cNvSpPr>
          <p:nvPr>
            <p:ph type="body" sz="quarter" idx="16"/>
          </p:nvPr>
        </p:nvSpPr>
        <p:spPr>
          <a:xfrm>
            <a:off x="5054324" y="3890142"/>
            <a:ext cx="4362725"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4" name="Text Placeholder 8"/>
          <p:cNvSpPr>
            <a:spLocks noGrp="1"/>
          </p:cNvSpPr>
          <p:nvPr>
            <p:ph type="body" sz="quarter" idx="17"/>
          </p:nvPr>
        </p:nvSpPr>
        <p:spPr>
          <a:xfrm>
            <a:off x="488950" y="4250142"/>
            <a:ext cx="4361750"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8" name="Text Placeholder 8"/>
          <p:cNvSpPr>
            <a:spLocks noGrp="1"/>
          </p:cNvSpPr>
          <p:nvPr>
            <p:ph type="body" sz="quarter" idx="18"/>
          </p:nvPr>
        </p:nvSpPr>
        <p:spPr>
          <a:xfrm>
            <a:off x="488950" y="3890142"/>
            <a:ext cx="4361750"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9" name="Text Placeholder 8"/>
          <p:cNvSpPr>
            <a:spLocks noGrp="1"/>
          </p:cNvSpPr>
          <p:nvPr>
            <p:ph type="body" sz="quarter" idx="19"/>
          </p:nvPr>
        </p:nvSpPr>
        <p:spPr>
          <a:xfrm>
            <a:off x="488950" y="1788430"/>
            <a:ext cx="4361750"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20" name="Text Placeholder 8"/>
          <p:cNvSpPr>
            <a:spLocks noGrp="1"/>
          </p:cNvSpPr>
          <p:nvPr>
            <p:ph type="body" sz="quarter" idx="20"/>
          </p:nvPr>
        </p:nvSpPr>
        <p:spPr>
          <a:xfrm>
            <a:off x="488950" y="1428430"/>
            <a:ext cx="4361750"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4" name="Title 3"/>
          <p:cNvSpPr>
            <a:spLocks noGrp="1"/>
          </p:cNvSpPr>
          <p:nvPr>
            <p:ph type="title"/>
          </p:nvPr>
        </p:nvSpPr>
        <p:spPr>
          <a:xfrm>
            <a:off x="488950" y="451575"/>
            <a:ext cx="8928100" cy="723600"/>
          </a:xfrm>
        </p:spPr>
        <p:txBody>
          <a:bodyPr/>
          <a:lstStyle>
            <a:lvl1pPr>
              <a:defRPr>
                <a:solidFill>
                  <a:schemeClr val="bg1"/>
                </a:solidFill>
              </a:defRPr>
            </a:lvl1pPr>
          </a:lstStyle>
          <a:p>
            <a:r>
              <a:rPr lang="ja-JP" altLang="en-US"/>
              <a:t>マスター タイトルの書式設定</a:t>
            </a:r>
            <a:endParaRPr lang="en-GB" dirty="0"/>
          </a:p>
        </p:txBody>
      </p:sp>
      <p:sp>
        <p:nvSpPr>
          <p:cNvPr id="13"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23" name="Shape 8">
            <a:extLst>
              <a:ext uri="{FF2B5EF4-FFF2-40B4-BE49-F238E27FC236}">
                <a16:creationId xmlns:a16="http://schemas.microsoft.com/office/drawing/2014/main" id="{0C1698D7-6F3C-4BA0-A6D6-053899BB29B3}"/>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24" name="TextBox 23">
            <a:extLst>
              <a:ext uri="{FF2B5EF4-FFF2-40B4-BE49-F238E27FC236}">
                <a16:creationId xmlns:a16="http://schemas.microsoft.com/office/drawing/2014/main" id="{78D34CCF-E43D-4B91-AC31-EEDC636239E0}"/>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cxnSp>
        <p:nvCxnSpPr>
          <p:cNvPr id="26" name="Straight Connector 25">
            <a:extLst>
              <a:ext uri="{FF2B5EF4-FFF2-40B4-BE49-F238E27FC236}">
                <a16:creationId xmlns:a16="http://schemas.microsoft.com/office/drawing/2014/main" id="{6C2F5949-AA7F-4CA6-9943-3D37287D0120}"/>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BB58402A-8637-4C69-8029-FC174B3240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8950" y="6373386"/>
            <a:ext cx="428967" cy="172800"/>
          </a:xfrm>
          <a:prstGeom prst="rect">
            <a:avLst/>
          </a:prstGeom>
        </p:spPr>
      </p:pic>
      <p:sp>
        <p:nvSpPr>
          <p:cNvPr id="3" name="TextBox 14">
            <a:extLst>
              <a:ext uri="{FF2B5EF4-FFF2-40B4-BE49-F238E27FC236}">
                <a16:creationId xmlns:a16="http://schemas.microsoft.com/office/drawing/2014/main" id="{21658167-D9BB-0480-DCBF-5191114818FE}"/>
              </a:ext>
              <a:ext uri="{C183D7F6-B498-43B3-948B-1728B52AA6E4}">
                <adec:decorative xmlns:adec="http://schemas.microsoft.com/office/drawing/2017/decorative" val="1"/>
              </a:ext>
            </a:extLst>
          </p:cNvPr>
          <p:cNvSpPr txBox="1"/>
          <p:nvPr userDrawn="1"/>
        </p:nvSpPr>
        <p:spPr>
          <a:xfrm>
            <a:off x="1278148" y="6367453"/>
            <a:ext cx="5904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kern="1200" noProof="0" dirty="0">
                <a:solidFill>
                  <a:schemeClr val="bg1"/>
                </a:solidFill>
                <a:latin typeface="+mn-lt"/>
                <a:ea typeface="+mn-ea"/>
                <a:cs typeface="+mn-cs"/>
              </a:rPr>
              <a:t>© 2024 KPMG Consulting Co., Ltd., a company established under the Japan Companies Act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22833925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814388" y="1422400"/>
            <a:ext cx="5902325" cy="409997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1"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4000">
                <a:solidFill>
                  <a:schemeClr val="bg1"/>
                </a:solidFill>
              </a:defRPr>
            </a:lvl1pPr>
          </a:lstStyle>
          <a:p>
            <a:r>
              <a:rPr lang="ja-JP" altLang="en-US"/>
              <a:t>マスター タイトルの書式設定</a:t>
            </a:r>
            <a:endParaRPr lang="en-US" dirty="0"/>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17707593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814388" y="1422400"/>
            <a:ext cx="5902325"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4000">
                <a:solidFill>
                  <a:schemeClr val="tx2"/>
                </a:solidFill>
              </a:defRPr>
            </a:lvl1pPr>
          </a:lstStyle>
          <a:p>
            <a:r>
              <a:rPr lang="ja-JP" altLang="en-US"/>
              <a:t>マスター タイトルの書式設定</a:t>
            </a:r>
            <a:endParaRPr lang="en-US" dirty="0"/>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325010458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814388" y="1422400"/>
            <a:ext cx="5902325"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4000">
                <a:solidFill>
                  <a:schemeClr val="tx2"/>
                </a:solidFill>
              </a:defRPr>
            </a:lvl1pPr>
          </a:lstStyle>
          <a:p>
            <a:r>
              <a:rPr lang="ja-JP" altLang="en-US"/>
              <a:t>マスター タイトルの書式設定</a:t>
            </a:r>
            <a:endParaRPr lang="en-US" dirty="0"/>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19088951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E9C7DE1-05A8-412E-BD97-53D6628C0877}"/>
              </a:ext>
            </a:extLst>
          </p:cNvPr>
          <p:cNvSpPr txBox="1"/>
          <p:nvPr userDrawn="1">
            <p:custDataLst>
              <p:tags r:id="rId1"/>
            </p:custDataLst>
          </p:nvPr>
        </p:nvSpPr>
        <p:spPr>
          <a:xfrm>
            <a:off x="814388" y="6077664"/>
            <a:ext cx="2192908"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noProof="0" dirty="0">
                <a:solidFill>
                  <a:schemeClr val="bg1"/>
                </a:solidFill>
                <a:latin typeface="+mn-lt"/>
                <a:ea typeface="+mn-ea"/>
                <a:cs typeface="+mn-cs"/>
              </a:rPr>
              <a:t>Document Classification: KPMG Confidential</a:t>
            </a:r>
          </a:p>
        </p:txBody>
      </p:sp>
      <p:pic>
        <p:nvPicPr>
          <p:cNvPr id="32" name="Graphic 31">
            <a:extLst>
              <a:ext uri="{FF2B5EF4-FFF2-40B4-BE49-F238E27FC236}">
                <a16:creationId xmlns:a16="http://schemas.microsoft.com/office/drawing/2014/main" id="{8E07F9EA-D124-49E0-A010-508425031BE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4388" y="313438"/>
            <a:ext cx="786440" cy="316800"/>
          </a:xfrm>
          <a:prstGeom prst="rect">
            <a:avLst/>
          </a:prstGeom>
        </p:spPr>
      </p:pic>
      <p:sp>
        <p:nvSpPr>
          <p:cNvPr id="3" name="テキスト ボックス 2">
            <a:extLst>
              <a:ext uri="{FF2B5EF4-FFF2-40B4-BE49-F238E27FC236}">
                <a16:creationId xmlns:a16="http://schemas.microsoft.com/office/drawing/2014/main" id="{BCAC7AF7-A2D3-3687-3A6A-514D6F8DADB8}"/>
              </a:ext>
            </a:extLst>
          </p:cNvPr>
          <p:cNvSpPr txBox="1"/>
          <p:nvPr userDrawn="1"/>
        </p:nvSpPr>
        <p:spPr>
          <a:xfrm flipH="1">
            <a:off x="814387" y="4943129"/>
            <a:ext cx="6255181" cy="1327792"/>
          </a:xfrm>
          <a:prstGeom prst="rect">
            <a:avLst/>
          </a:prstGeom>
          <a:noFill/>
        </p:spPr>
        <p:txBody>
          <a:bodyPr wrap="square" lIns="0" tIns="0" rIns="0" bIns="54610" rtlCol="0">
            <a:noAutofit/>
          </a:bodyPr>
          <a:lstStyle/>
          <a:p>
            <a:pPr lvl="0" algn="just">
              <a:spcAft>
                <a:spcPts val="600"/>
              </a:spcAft>
            </a:pPr>
            <a:r>
              <a:rPr lang="ja-JP" altLang="en-US" sz="800" dirty="0">
                <a:solidFill>
                  <a:schemeClr val="bg1"/>
                </a:solidFill>
              </a:rPr>
              <a:t>ここに記載されている情報はあくまで一般的なものであり、特定の個人や組織が置かれている状況に対応するものではありません。私たちは、的確な情報をタイムリーに提供するよう努めておりますが、情報を受け取られた時点およびそれ以降においての正確さは保証の限りではありません。何らかの行動を取られる場合は、ここにある情報のみを根拠とせず、プロフェッショナルが特定の状況を綿密に調査した上で提案する適切なアドバイスをもとにご判断ください。</a:t>
            </a:r>
          </a:p>
          <a:p>
            <a:pPr lvl="0">
              <a:spcAft>
                <a:spcPts val="600"/>
              </a:spcAft>
            </a:pPr>
            <a:r>
              <a:rPr lang="en-US" altLang="ja-JP" sz="800" dirty="0">
                <a:solidFill>
                  <a:schemeClr val="bg1"/>
                </a:solidFill>
              </a:rPr>
              <a:t>© 2025 KPMG Consulting Co., Ltd., a company established under the Japan Companies Act and a member firm of the KPMG global organization of independent member firms affiliated with KPMG International Limited, a private English company limited by guarantee. All rights reserved.</a:t>
            </a:r>
          </a:p>
          <a:p>
            <a:pPr lvl="0"/>
            <a:r>
              <a:rPr lang="en-US" altLang="ja-JP" sz="800" dirty="0">
                <a:solidFill>
                  <a:schemeClr val="bg1"/>
                </a:solidFill>
              </a:rPr>
              <a:t>The KPMG name and logo are trademarks used under license by the independent member firms of the KPMG global organization.</a:t>
            </a:r>
          </a:p>
          <a:p>
            <a:pPr>
              <a:spcAft>
                <a:spcPts val="600"/>
              </a:spcAft>
            </a:pPr>
            <a:endParaRPr kumimoji="1" lang="ja-JP" altLang="en-US" sz="900" dirty="0" err="1">
              <a:solidFill>
                <a:schemeClr val="bg1"/>
              </a:solidFill>
            </a:endParaRPr>
          </a:p>
        </p:txBody>
      </p:sp>
    </p:spTree>
    <p:extLst>
      <p:ext uri="{BB962C8B-B14F-4D97-AF65-F5344CB8AC3E}">
        <p14:creationId xmlns:p14="http://schemas.microsoft.com/office/powerpoint/2010/main" val="1736316972"/>
      </p:ext>
    </p:extLst>
  </p:cSld>
  <p:clrMapOvr>
    <a:masterClrMapping/>
  </p:clrMapOvr>
  <p:extLst>
    <p:ext uri="{DCECCB84-F9BA-43D5-87BE-67443E8EF086}">
      <p15:sldGuideLst xmlns:p15="http://schemas.microsoft.com/office/powerpoint/2012/main">
        <p15:guide id="1" orient="horz" pos="187">
          <p15:clr>
            <a:srgbClr val="FBAE40"/>
          </p15:clr>
        </p15:guide>
        <p15:guide id="2" orient="horz" pos="3906">
          <p15:clr>
            <a:srgbClr val="FBAE40"/>
          </p15:clr>
        </p15:guide>
        <p15:guide id="3" pos="512">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E9C7DE1-05A8-412E-BD97-53D6628C0877}"/>
              </a:ext>
            </a:extLst>
          </p:cNvPr>
          <p:cNvSpPr txBox="1"/>
          <p:nvPr userDrawn="1">
            <p:custDataLst>
              <p:tags r:id="rId1"/>
            </p:custDataLst>
          </p:nvPr>
        </p:nvSpPr>
        <p:spPr>
          <a:xfrm>
            <a:off x="814388" y="6077664"/>
            <a:ext cx="2192908"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noProof="0" dirty="0">
                <a:solidFill>
                  <a:schemeClr val="tx2"/>
                </a:solidFill>
                <a:latin typeface="+mn-lt"/>
                <a:ea typeface="+mn-ea"/>
                <a:cs typeface="+mn-cs"/>
              </a:rPr>
              <a:t>Document Classification: KPMG Confidential</a:t>
            </a:r>
          </a:p>
        </p:txBody>
      </p:sp>
      <p:pic>
        <p:nvPicPr>
          <p:cNvPr id="32" name="Graphic 31">
            <a:extLst>
              <a:ext uri="{FF2B5EF4-FFF2-40B4-BE49-F238E27FC236}">
                <a16:creationId xmlns:a16="http://schemas.microsoft.com/office/drawing/2014/main" id="{8E07F9EA-D124-49E0-A010-508425031BE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4388" y="313438"/>
            <a:ext cx="786440" cy="316800"/>
          </a:xfrm>
          <a:prstGeom prst="rect">
            <a:avLst/>
          </a:prstGeom>
        </p:spPr>
      </p:pic>
      <p:sp>
        <p:nvSpPr>
          <p:cNvPr id="3" name="テキスト ボックス 2">
            <a:extLst>
              <a:ext uri="{FF2B5EF4-FFF2-40B4-BE49-F238E27FC236}">
                <a16:creationId xmlns:a16="http://schemas.microsoft.com/office/drawing/2014/main" id="{5B656AF3-2435-4D42-0ED5-038A68322893}"/>
              </a:ext>
            </a:extLst>
          </p:cNvPr>
          <p:cNvSpPr txBox="1"/>
          <p:nvPr userDrawn="1"/>
        </p:nvSpPr>
        <p:spPr>
          <a:xfrm flipH="1">
            <a:off x="814388" y="4952182"/>
            <a:ext cx="6255181" cy="1151935"/>
          </a:xfrm>
          <a:prstGeom prst="rect">
            <a:avLst/>
          </a:prstGeom>
          <a:noFill/>
        </p:spPr>
        <p:txBody>
          <a:bodyPr wrap="square" lIns="0" tIns="0" rIns="0" bIns="54610" rtlCol="0">
            <a:noAutofit/>
          </a:bodyPr>
          <a:lstStyle/>
          <a:p>
            <a:pPr lvl="0" algn="just">
              <a:spcAft>
                <a:spcPts val="600"/>
              </a:spcAft>
            </a:pPr>
            <a:r>
              <a:rPr lang="ja-JP" altLang="en-US" sz="800" dirty="0">
                <a:solidFill>
                  <a:srgbClr val="00338D"/>
                </a:solidFill>
              </a:rPr>
              <a:t>ここに記載されている情報はあくまで一般的なものであり、特定の個人や組織が置かれている状況に対応するものではありません。私たちは、的確な情報をタイムリーに提供するよう努めておりますが、情報を受け取られた時点およびそれ以降においての正確さは保証の限りではありません。何らかの行動を取られる場合は、ここにある情報のみを根拠とせず、プロフェッショナルが特定の状況を綿密に調査した上で提案する適切なアドバイスをもとにご判断ください。</a:t>
            </a:r>
          </a:p>
          <a:p>
            <a:pPr lvl="0">
              <a:spcAft>
                <a:spcPts val="600"/>
              </a:spcAft>
            </a:pPr>
            <a:r>
              <a:rPr lang="en-US" altLang="ja-JP" sz="800" dirty="0">
                <a:solidFill>
                  <a:srgbClr val="00338D"/>
                </a:solidFill>
              </a:rPr>
              <a:t>© 2025 KPMG Consulting Co., Ltd., a company established under the Japan Companies Act and a member firm of the KPMG global organization of independent member firms affiliated with KPMG International Limited, a private English company limited by guarantee. All rights reserved.</a:t>
            </a:r>
          </a:p>
          <a:p>
            <a:pPr lvl="0"/>
            <a:r>
              <a:rPr lang="en-US" altLang="ja-JP" sz="800" dirty="0">
                <a:solidFill>
                  <a:srgbClr val="00338D"/>
                </a:solidFill>
              </a:rPr>
              <a:t>The KPMG name and logo are trademarks used under license by the independent member firms of the KPMG global organization.</a:t>
            </a:r>
          </a:p>
          <a:p>
            <a:pPr>
              <a:spcAft>
                <a:spcPts val="600"/>
              </a:spcAft>
            </a:pPr>
            <a:endParaRPr kumimoji="1" lang="ja-JP" altLang="en-US" sz="900" dirty="0" err="1">
              <a:solidFill>
                <a:srgbClr val="00338D"/>
              </a:solidFill>
            </a:endParaRPr>
          </a:p>
        </p:txBody>
      </p:sp>
    </p:spTree>
    <p:extLst>
      <p:ext uri="{BB962C8B-B14F-4D97-AF65-F5344CB8AC3E}">
        <p14:creationId xmlns:p14="http://schemas.microsoft.com/office/powerpoint/2010/main" val="2480193442"/>
      </p:ext>
    </p:extLst>
  </p:cSld>
  <p:clrMapOvr>
    <a:masterClrMapping/>
  </p:clrMapOvr>
  <p:extLst>
    <p:ext uri="{DCECCB84-F9BA-43D5-87BE-67443E8EF086}">
      <p15:sldGuideLst xmlns:p15="http://schemas.microsoft.com/office/powerpoint/2012/main">
        <p15:guide id="1" orient="horz" pos="187">
          <p15:clr>
            <a:srgbClr val="FBAE40"/>
          </p15:clr>
        </p15:guide>
        <p15:guide id="2" orient="horz" pos="3906">
          <p15:clr>
            <a:srgbClr val="FBAE40"/>
          </p15:clr>
        </p15:guide>
        <p15:guide id="3" pos="51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BEDF-35C5-4CA5-9B3E-991280392BF0}"/>
              </a:ext>
            </a:extLst>
          </p:cNvPr>
          <p:cNvSpPr>
            <a:spLocks noGrp="1"/>
          </p:cNvSpPr>
          <p:nvPr>
            <p:ph type="title"/>
          </p:nvPr>
        </p:nvSpPr>
        <p:spPr/>
        <p:txBody>
          <a:bodyPr/>
          <a:lstStyle/>
          <a:p>
            <a:r>
              <a:rPr lang="ja-JP" altLang="en-US"/>
              <a:t>マスター タイトルの書式設定</a:t>
            </a:r>
            <a:endParaRPr lang="en-US"/>
          </a:p>
        </p:txBody>
      </p:sp>
      <p:grpSp>
        <p:nvGrpSpPr>
          <p:cNvPr id="3" name="グループ化 2">
            <a:extLst>
              <a:ext uri="{FF2B5EF4-FFF2-40B4-BE49-F238E27FC236}">
                <a16:creationId xmlns:a16="http://schemas.microsoft.com/office/drawing/2014/main" id="{9DBA6E06-5966-9F67-AEC0-1016B6C72333}"/>
              </a:ext>
            </a:extLst>
          </p:cNvPr>
          <p:cNvGrpSpPr/>
          <p:nvPr userDrawn="1"/>
        </p:nvGrpSpPr>
        <p:grpSpPr>
          <a:xfrm>
            <a:off x="77534" y="1422400"/>
            <a:ext cx="9339516" cy="4768815"/>
            <a:chOff x="77534" y="1422400"/>
            <a:chExt cx="9339516" cy="4768815"/>
          </a:xfrm>
        </p:grpSpPr>
        <p:sp>
          <p:nvSpPr>
            <p:cNvPr id="5" name="吹き出し: 四角形 4">
              <a:extLst>
                <a:ext uri="{FF2B5EF4-FFF2-40B4-BE49-F238E27FC236}">
                  <a16:creationId xmlns:a16="http://schemas.microsoft.com/office/drawing/2014/main" id="{8783DAAC-D7B7-6069-81B7-F0EAC0E2236A}"/>
                </a:ext>
              </a:extLst>
            </p:cNvPr>
            <p:cNvSpPr/>
            <p:nvPr/>
          </p:nvSpPr>
          <p:spPr>
            <a:xfrm>
              <a:off x="77534" y="5463387"/>
              <a:ext cx="1920075" cy="727828"/>
            </a:xfrm>
            <a:prstGeom prst="wedgeRectCallout">
              <a:avLst>
                <a:gd name="adj1" fmla="val 20854"/>
                <a:gd name="adj2" fmla="val -6572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just"/>
              <a:r>
                <a:rPr kumimoji="1" lang="en-US" altLang="ja-JP" sz="900" b="1" dirty="0">
                  <a:solidFill>
                    <a:schemeClr val="bg1"/>
                  </a:solidFill>
                </a:rPr>
                <a:t>Purple</a:t>
              </a:r>
              <a:r>
                <a:rPr kumimoji="1" lang="ja-JP" altLang="en-US" sz="900" b="1" dirty="0">
                  <a:solidFill>
                    <a:schemeClr val="bg1"/>
                  </a:solidFill>
                </a:rPr>
                <a:t>と</a:t>
              </a:r>
              <a:r>
                <a:rPr kumimoji="1" lang="en-US" altLang="ja-JP" sz="900" b="1" dirty="0">
                  <a:solidFill>
                    <a:schemeClr val="bg1"/>
                  </a:solidFill>
                </a:rPr>
                <a:t>Pink</a:t>
              </a:r>
              <a:r>
                <a:rPr kumimoji="1" lang="ja-JP" altLang="en-US" sz="900" b="1" dirty="0">
                  <a:solidFill>
                    <a:schemeClr val="bg1"/>
                  </a:solidFill>
                </a:rPr>
                <a:t>は、限定的に、特に注目させるポイントのみで使用してください。特に</a:t>
              </a:r>
              <a:r>
                <a:rPr kumimoji="1" lang="en-US" altLang="ja-JP" sz="900" b="1" dirty="0">
                  <a:solidFill>
                    <a:schemeClr val="bg1"/>
                  </a:solidFill>
                </a:rPr>
                <a:t>Pink</a:t>
              </a:r>
              <a:r>
                <a:rPr kumimoji="1" lang="ja-JP" altLang="en-US" sz="900" b="1" dirty="0">
                  <a:solidFill>
                    <a:schemeClr val="bg1"/>
                  </a:solidFill>
                </a:rPr>
                <a:t>を多用すると、</a:t>
              </a:r>
              <a:r>
                <a:rPr kumimoji="1" lang="en-US" altLang="ja-JP" sz="900" b="1" dirty="0">
                  <a:solidFill>
                    <a:schemeClr val="bg1"/>
                  </a:solidFill>
                </a:rPr>
                <a:t>KPMG</a:t>
              </a:r>
              <a:r>
                <a:rPr kumimoji="1" lang="ja-JP" altLang="en-US" sz="900" b="1" dirty="0">
                  <a:solidFill>
                    <a:schemeClr val="bg1"/>
                  </a:solidFill>
                </a:rPr>
                <a:t>のブルーのイメージが伝わりにくくなりますので、ご留意ください。</a:t>
              </a:r>
            </a:p>
          </p:txBody>
        </p:sp>
        <p:sp>
          <p:nvSpPr>
            <p:cNvPr id="6" name="TextBox 10">
              <a:extLst>
                <a:ext uri="{FF2B5EF4-FFF2-40B4-BE49-F238E27FC236}">
                  <a16:creationId xmlns:a16="http://schemas.microsoft.com/office/drawing/2014/main" id="{2E89FE4F-96FB-7740-0DC2-85CBDE994B66}"/>
                </a:ext>
              </a:extLst>
            </p:cNvPr>
            <p:cNvSpPr txBox="1"/>
            <p:nvPr/>
          </p:nvSpPr>
          <p:spPr>
            <a:xfrm>
              <a:off x="488950" y="1422400"/>
              <a:ext cx="1364046" cy="138499"/>
            </a:xfrm>
            <a:prstGeom prst="rect">
              <a:avLst/>
            </a:prstGeom>
            <a:noFill/>
          </p:spPr>
          <p:txBody>
            <a:bodyPr wrap="square" lIns="0" tIns="0" rIns="0" bIns="0" rtlCol="0">
              <a:spAutoFit/>
            </a:bodyPr>
            <a:lstStyle/>
            <a:p>
              <a:pPr algn="l">
                <a:spcAft>
                  <a:spcPts val="600"/>
                </a:spcAft>
              </a:pPr>
              <a:r>
                <a:rPr lang="ja-JP" altLang="en-US" sz="900" b="1" dirty="0">
                  <a:solidFill>
                    <a:sysClr val="windowText" lastClr="000000"/>
                  </a:solidFill>
                </a:rPr>
                <a:t>プライマリーカラー</a:t>
              </a:r>
              <a:endParaRPr lang="en-US" sz="900" b="1" dirty="0">
                <a:solidFill>
                  <a:sysClr val="windowText" lastClr="000000"/>
                </a:solidFill>
              </a:endParaRPr>
            </a:p>
          </p:txBody>
        </p:sp>
        <p:grpSp>
          <p:nvGrpSpPr>
            <p:cNvPr id="7" name="グループ化 6">
              <a:extLst>
                <a:ext uri="{FF2B5EF4-FFF2-40B4-BE49-F238E27FC236}">
                  <a16:creationId xmlns:a16="http://schemas.microsoft.com/office/drawing/2014/main" id="{0A421BC1-5128-73DB-C8E7-DD1AD6BF5136}"/>
                </a:ext>
              </a:extLst>
            </p:cNvPr>
            <p:cNvGrpSpPr/>
            <p:nvPr/>
          </p:nvGrpSpPr>
          <p:grpSpPr>
            <a:xfrm>
              <a:off x="503419" y="1824046"/>
              <a:ext cx="571237" cy="3488693"/>
              <a:chOff x="503419" y="1824046"/>
              <a:chExt cx="839614" cy="3488693"/>
            </a:xfrm>
          </p:grpSpPr>
          <p:sp>
            <p:nvSpPr>
              <p:cNvPr id="143" name="Rectangle 3">
                <a:extLst>
                  <a:ext uri="{FF2B5EF4-FFF2-40B4-BE49-F238E27FC236}">
                    <a16:creationId xmlns:a16="http://schemas.microsoft.com/office/drawing/2014/main" id="{0A5FC4EC-D4A1-F6CE-BC14-440619E67F1F}"/>
                  </a:ext>
                </a:extLst>
              </p:cNvPr>
              <p:cNvSpPr/>
              <p:nvPr userDrawn="1"/>
            </p:nvSpPr>
            <p:spPr>
              <a:xfrm>
                <a:off x="503419" y="2338608"/>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144" name="Rectangle 4">
                <a:extLst>
                  <a:ext uri="{FF2B5EF4-FFF2-40B4-BE49-F238E27FC236}">
                    <a16:creationId xmlns:a16="http://schemas.microsoft.com/office/drawing/2014/main" id="{0CAD884B-E261-2951-D07D-5220CC64C13A}"/>
                  </a:ext>
                </a:extLst>
              </p:cNvPr>
              <p:cNvSpPr/>
              <p:nvPr userDrawn="1"/>
            </p:nvSpPr>
            <p:spPr>
              <a:xfrm>
                <a:off x="503419" y="1824046"/>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145" name="Rectangle 5">
                <a:extLst>
                  <a:ext uri="{FF2B5EF4-FFF2-40B4-BE49-F238E27FC236}">
                    <a16:creationId xmlns:a16="http://schemas.microsoft.com/office/drawing/2014/main" id="{33E2D08B-564A-59A8-CA5B-3C695679D5DC}"/>
                  </a:ext>
                </a:extLst>
              </p:cNvPr>
              <p:cNvSpPr/>
              <p:nvPr userDrawn="1"/>
            </p:nvSpPr>
            <p:spPr>
              <a:xfrm>
                <a:off x="503419" y="2853169"/>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146" name="Rectangle 6">
                <a:extLst>
                  <a:ext uri="{FF2B5EF4-FFF2-40B4-BE49-F238E27FC236}">
                    <a16:creationId xmlns:a16="http://schemas.microsoft.com/office/drawing/2014/main" id="{CF8C997B-2F38-FA31-6AFF-0725DCACF7BB}"/>
                  </a:ext>
                </a:extLst>
              </p:cNvPr>
              <p:cNvSpPr/>
              <p:nvPr userDrawn="1"/>
            </p:nvSpPr>
            <p:spPr>
              <a:xfrm>
                <a:off x="503419" y="3367731"/>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147" name="Rectangle 19">
                <a:extLst>
                  <a:ext uri="{FF2B5EF4-FFF2-40B4-BE49-F238E27FC236}">
                    <a16:creationId xmlns:a16="http://schemas.microsoft.com/office/drawing/2014/main" id="{4095EE14-B584-2076-24AA-CC83F1374399}"/>
                  </a:ext>
                </a:extLst>
              </p:cNvPr>
              <p:cNvSpPr/>
              <p:nvPr userDrawn="1"/>
            </p:nvSpPr>
            <p:spPr>
              <a:xfrm>
                <a:off x="503419" y="3878786"/>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148" name="Rectangle 20">
                <a:extLst>
                  <a:ext uri="{FF2B5EF4-FFF2-40B4-BE49-F238E27FC236}">
                    <a16:creationId xmlns:a16="http://schemas.microsoft.com/office/drawing/2014/main" id="{2169B304-DE17-48A6-AE20-A38D73C8D441}"/>
                  </a:ext>
                </a:extLst>
              </p:cNvPr>
              <p:cNvSpPr/>
              <p:nvPr userDrawn="1"/>
            </p:nvSpPr>
            <p:spPr>
              <a:xfrm>
                <a:off x="503419" y="4393346"/>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149" name="Rectangle 21">
                <a:extLst>
                  <a:ext uri="{FF2B5EF4-FFF2-40B4-BE49-F238E27FC236}">
                    <a16:creationId xmlns:a16="http://schemas.microsoft.com/office/drawing/2014/main" id="{D82A015D-DD39-B435-678A-C64FC20EED22}"/>
                  </a:ext>
                </a:extLst>
              </p:cNvPr>
              <p:cNvSpPr/>
              <p:nvPr userDrawn="1"/>
            </p:nvSpPr>
            <p:spPr>
              <a:xfrm>
                <a:off x="503419" y="4901514"/>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grpSp>
        <p:grpSp>
          <p:nvGrpSpPr>
            <p:cNvPr id="8" name="グループ化 7">
              <a:extLst>
                <a:ext uri="{FF2B5EF4-FFF2-40B4-BE49-F238E27FC236}">
                  <a16:creationId xmlns:a16="http://schemas.microsoft.com/office/drawing/2014/main" id="{28E58898-815D-2F68-7882-904ABD42B717}"/>
                </a:ext>
              </a:extLst>
            </p:cNvPr>
            <p:cNvGrpSpPr/>
            <p:nvPr/>
          </p:nvGrpSpPr>
          <p:grpSpPr>
            <a:xfrm>
              <a:off x="1153369" y="1922864"/>
              <a:ext cx="1253995" cy="3302795"/>
              <a:chOff x="1426750" y="1922864"/>
              <a:chExt cx="1253995" cy="3302795"/>
            </a:xfrm>
          </p:grpSpPr>
          <p:sp>
            <p:nvSpPr>
              <p:cNvPr id="136" name="TextBox 24">
                <a:extLst>
                  <a:ext uri="{FF2B5EF4-FFF2-40B4-BE49-F238E27FC236}">
                    <a16:creationId xmlns:a16="http://schemas.microsoft.com/office/drawing/2014/main" id="{15876CD1-60B3-4913-8D99-CCAE5B420303}"/>
                  </a:ext>
                </a:extLst>
              </p:cNvPr>
              <p:cNvSpPr txBox="1"/>
              <p:nvPr userDrawn="1"/>
            </p:nvSpPr>
            <p:spPr>
              <a:xfrm>
                <a:off x="1426750" y="2944978"/>
                <a:ext cx="1253995" cy="237066"/>
              </a:xfrm>
              <a:prstGeom prst="rect">
                <a:avLst/>
              </a:prstGeom>
              <a:noFill/>
            </p:spPr>
            <p:txBody>
              <a:bodyPr wrap="square" lIns="54610" tIns="54610" rIns="54610" bIns="54610" rtlCol="0" anchor="ctr">
                <a:noAutofit/>
              </a:bodyPr>
              <a:lstStyle/>
              <a:p>
                <a:pPr algn="l">
                  <a:spcAft>
                    <a:spcPts val="600"/>
                  </a:spcAft>
                </a:pPr>
                <a:r>
                  <a:rPr lang="en-GB" sz="900" dirty="0"/>
                  <a:t>Spectrum Blue</a:t>
                </a:r>
              </a:p>
            </p:txBody>
          </p:sp>
          <p:sp>
            <p:nvSpPr>
              <p:cNvPr id="137" name="TextBox 29">
                <a:extLst>
                  <a:ext uri="{FF2B5EF4-FFF2-40B4-BE49-F238E27FC236}">
                    <a16:creationId xmlns:a16="http://schemas.microsoft.com/office/drawing/2014/main" id="{3B97312E-71CA-18AA-BC4B-E73EF5AA574E}"/>
                  </a:ext>
                </a:extLst>
              </p:cNvPr>
              <p:cNvSpPr txBox="1"/>
              <p:nvPr userDrawn="1"/>
            </p:nvSpPr>
            <p:spPr>
              <a:xfrm>
                <a:off x="1426750" y="1922864"/>
                <a:ext cx="1253995" cy="237066"/>
              </a:xfrm>
              <a:prstGeom prst="rect">
                <a:avLst/>
              </a:prstGeom>
              <a:noFill/>
            </p:spPr>
            <p:txBody>
              <a:bodyPr wrap="square" lIns="54610" tIns="54610" rIns="54610" bIns="54610" rtlCol="0" anchor="ctr">
                <a:noAutofit/>
              </a:bodyPr>
              <a:lstStyle/>
              <a:p>
                <a:pPr algn="l">
                  <a:spcAft>
                    <a:spcPts val="600"/>
                  </a:spcAft>
                </a:pPr>
                <a:r>
                  <a:rPr lang="en-GB" sz="900" dirty="0"/>
                  <a:t>KPMG blue</a:t>
                </a:r>
              </a:p>
            </p:txBody>
          </p:sp>
          <p:sp>
            <p:nvSpPr>
              <p:cNvPr id="138" name="TextBox 32">
                <a:extLst>
                  <a:ext uri="{FF2B5EF4-FFF2-40B4-BE49-F238E27FC236}">
                    <a16:creationId xmlns:a16="http://schemas.microsoft.com/office/drawing/2014/main" id="{AEC13775-BE7C-7B5F-CB4C-160C6079D10D}"/>
                  </a:ext>
                </a:extLst>
              </p:cNvPr>
              <p:cNvSpPr txBox="1"/>
              <p:nvPr userDrawn="1"/>
            </p:nvSpPr>
            <p:spPr>
              <a:xfrm>
                <a:off x="1426750" y="3456035"/>
                <a:ext cx="1253995" cy="237066"/>
              </a:xfrm>
              <a:prstGeom prst="rect">
                <a:avLst/>
              </a:prstGeom>
              <a:noFill/>
            </p:spPr>
            <p:txBody>
              <a:bodyPr wrap="square" lIns="54610" tIns="54610" rIns="54610" bIns="54610" rtlCol="0" anchor="ctr">
                <a:noAutofit/>
              </a:bodyPr>
              <a:lstStyle/>
              <a:p>
                <a:pPr algn="l">
                  <a:spcAft>
                    <a:spcPts val="600"/>
                  </a:spcAft>
                </a:pPr>
                <a:r>
                  <a:rPr lang="en-GB" sz="900" dirty="0"/>
                  <a:t>Light Blue</a:t>
                </a:r>
              </a:p>
            </p:txBody>
          </p:sp>
          <p:sp>
            <p:nvSpPr>
              <p:cNvPr id="139" name="TextBox 38">
                <a:extLst>
                  <a:ext uri="{FF2B5EF4-FFF2-40B4-BE49-F238E27FC236}">
                    <a16:creationId xmlns:a16="http://schemas.microsoft.com/office/drawing/2014/main" id="{3DFA04F6-9670-360A-8345-788017B2DA0C}"/>
                  </a:ext>
                </a:extLst>
              </p:cNvPr>
              <p:cNvSpPr txBox="1"/>
              <p:nvPr userDrawn="1"/>
            </p:nvSpPr>
            <p:spPr>
              <a:xfrm>
                <a:off x="1426750" y="2433921"/>
                <a:ext cx="1253995" cy="237066"/>
              </a:xfrm>
              <a:prstGeom prst="rect">
                <a:avLst/>
              </a:prstGeom>
              <a:noFill/>
            </p:spPr>
            <p:txBody>
              <a:bodyPr wrap="square" lIns="54610" tIns="54610" rIns="54610" bIns="54610" rtlCol="0" anchor="ctr">
                <a:noAutofit/>
              </a:bodyPr>
              <a:lstStyle/>
              <a:p>
                <a:pPr algn="l">
                  <a:spcAft>
                    <a:spcPts val="600"/>
                  </a:spcAft>
                </a:pPr>
                <a:r>
                  <a:rPr lang="en-GB" sz="900" dirty="0"/>
                  <a:t>Cobalt Blue</a:t>
                </a:r>
              </a:p>
            </p:txBody>
          </p:sp>
          <p:sp>
            <p:nvSpPr>
              <p:cNvPr id="140" name="TextBox 44">
                <a:extLst>
                  <a:ext uri="{FF2B5EF4-FFF2-40B4-BE49-F238E27FC236}">
                    <a16:creationId xmlns:a16="http://schemas.microsoft.com/office/drawing/2014/main" id="{B98ECC37-1802-E9BC-C5A6-9B8B8BF977EC}"/>
                  </a:ext>
                </a:extLst>
              </p:cNvPr>
              <p:cNvSpPr txBox="1"/>
              <p:nvPr userDrawn="1"/>
            </p:nvSpPr>
            <p:spPr>
              <a:xfrm>
                <a:off x="1426750" y="3966476"/>
                <a:ext cx="1253995" cy="237066"/>
              </a:xfrm>
              <a:prstGeom prst="rect">
                <a:avLst/>
              </a:prstGeom>
              <a:noFill/>
            </p:spPr>
            <p:txBody>
              <a:bodyPr wrap="square" lIns="54610" tIns="54610" rIns="54610" bIns="54610" rtlCol="0" anchor="ctr">
                <a:noAutofit/>
              </a:bodyPr>
              <a:lstStyle/>
              <a:p>
                <a:pPr algn="l">
                  <a:spcAft>
                    <a:spcPts val="600"/>
                  </a:spcAft>
                </a:pPr>
                <a:r>
                  <a:rPr lang="en-GB" sz="900" dirty="0"/>
                  <a:t>Pacific Blue</a:t>
                </a:r>
              </a:p>
            </p:txBody>
          </p:sp>
          <p:sp>
            <p:nvSpPr>
              <p:cNvPr id="141" name="TextBox 47">
                <a:extLst>
                  <a:ext uri="{FF2B5EF4-FFF2-40B4-BE49-F238E27FC236}">
                    <a16:creationId xmlns:a16="http://schemas.microsoft.com/office/drawing/2014/main" id="{E0302965-FF33-DD39-0B32-ECAC0BDB5B39}"/>
                  </a:ext>
                </a:extLst>
              </p:cNvPr>
              <p:cNvSpPr txBox="1"/>
              <p:nvPr userDrawn="1"/>
            </p:nvSpPr>
            <p:spPr>
              <a:xfrm>
                <a:off x="1426750" y="4477533"/>
                <a:ext cx="1253995" cy="237066"/>
              </a:xfrm>
              <a:prstGeom prst="rect">
                <a:avLst/>
              </a:prstGeom>
              <a:noFill/>
            </p:spPr>
            <p:txBody>
              <a:bodyPr wrap="square" lIns="54610" tIns="54610" rIns="54610" bIns="54610" rtlCol="0" anchor="ctr">
                <a:noAutofit/>
              </a:bodyPr>
              <a:lstStyle/>
              <a:p>
                <a:pPr algn="l">
                  <a:spcAft>
                    <a:spcPts val="600"/>
                  </a:spcAft>
                </a:pPr>
                <a:r>
                  <a:rPr lang="en-GB" sz="900" dirty="0"/>
                  <a:t>Purple</a:t>
                </a:r>
              </a:p>
            </p:txBody>
          </p:sp>
          <p:sp>
            <p:nvSpPr>
              <p:cNvPr id="142" name="TextBox 50">
                <a:extLst>
                  <a:ext uri="{FF2B5EF4-FFF2-40B4-BE49-F238E27FC236}">
                    <a16:creationId xmlns:a16="http://schemas.microsoft.com/office/drawing/2014/main" id="{9400048C-4574-410C-58C2-FD1F5BE8F6FC}"/>
                  </a:ext>
                </a:extLst>
              </p:cNvPr>
              <p:cNvSpPr txBox="1"/>
              <p:nvPr userDrawn="1"/>
            </p:nvSpPr>
            <p:spPr>
              <a:xfrm>
                <a:off x="1426750" y="4988593"/>
                <a:ext cx="1253995" cy="237066"/>
              </a:xfrm>
              <a:prstGeom prst="rect">
                <a:avLst/>
              </a:prstGeom>
              <a:noFill/>
            </p:spPr>
            <p:txBody>
              <a:bodyPr wrap="square" lIns="54610" tIns="54610" rIns="54610" bIns="54610" rtlCol="0" anchor="ctr">
                <a:noAutofit/>
              </a:bodyPr>
              <a:lstStyle/>
              <a:p>
                <a:pPr algn="l">
                  <a:spcAft>
                    <a:spcPts val="600"/>
                  </a:spcAft>
                </a:pPr>
                <a:r>
                  <a:rPr lang="en-GB" sz="900" dirty="0"/>
                  <a:t>Pink</a:t>
                </a:r>
              </a:p>
            </p:txBody>
          </p:sp>
        </p:grpSp>
        <p:sp>
          <p:nvSpPr>
            <p:cNvPr id="9" name="TextBox 11">
              <a:extLst>
                <a:ext uri="{FF2B5EF4-FFF2-40B4-BE49-F238E27FC236}">
                  <a16:creationId xmlns:a16="http://schemas.microsoft.com/office/drawing/2014/main" id="{355233F6-01B2-D34D-CA59-9B4B0473BFFA}"/>
                </a:ext>
              </a:extLst>
            </p:cNvPr>
            <p:cNvSpPr txBox="1"/>
            <p:nvPr/>
          </p:nvSpPr>
          <p:spPr>
            <a:xfrm>
              <a:off x="2120836" y="1422400"/>
              <a:ext cx="1608505" cy="276999"/>
            </a:xfrm>
            <a:prstGeom prst="rect">
              <a:avLst/>
            </a:prstGeom>
            <a:noFill/>
          </p:spPr>
          <p:txBody>
            <a:bodyPr wrap="square" lIns="0" tIns="0" rIns="0" bIns="0" rtlCol="0">
              <a:spAutoFit/>
            </a:bodyPr>
            <a:lstStyle/>
            <a:p>
              <a:pPr algn="l">
                <a:spcAft>
                  <a:spcPts val="600"/>
                </a:spcAft>
              </a:pPr>
              <a:r>
                <a:rPr lang="ja-JP" altLang="en-US" sz="900" b="1" dirty="0">
                  <a:solidFill>
                    <a:sysClr val="windowText" lastClr="000000"/>
                  </a:solidFill>
                </a:rPr>
                <a:t>インフォグラフィックおよびチャートにのみ使用可能なカラー</a:t>
              </a:r>
              <a:endParaRPr lang="en-US" sz="900" b="1" dirty="0">
                <a:solidFill>
                  <a:sysClr val="windowText" lastClr="000000"/>
                </a:solidFill>
              </a:endParaRPr>
            </a:p>
          </p:txBody>
        </p:sp>
        <p:grpSp>
          <p:nvGrpSpPr>
            <p:cNvPr id="10" name="グループ化 9">
              <a:extLst>
                <a:ext uri="{FF2B5EF4-FFF2-40B4-BE49-F238E27FC236}">
                  <a16:creationId xmlns:a16="http://schemas.microsoft.com/office/drawing/2014/main" id="{AE0A1B8C-00E0-7C7B-DDB3-1358A52257D4}"/>
                </a:ext>
              </a:extLst>
            </p:cNvPr>
            <p:cNvGrpSpPr/>
            <p:nvPr/>
          </p:nvGrpSpPr>
          <p:grpSpPr>
            <a:xfrm>
              <a:off x="2120837" y="1824553"/>
              <a:ext cx="575860" cy="4002748"/>
              <a:chOff x="2497916" y="1824553"/>
              <a:chExt cx="846409" cy="4002748"/>
            </a:xfrm>
          </p:grpSpPr>
          <p:sp>
            <p:nvSpPr>
              <p:cNvPr id="128" name="Rectangle 7">
                <a:extLst>
                  <a:ext uri="{FF2B5EF4-FFF2-40B4-BE49-F238E27FC236}">
                    <a16:creationId xmlns:a16="http://schemas.microsoft.com/office/drawing/2014/main" id="{5728909B-4F22-8E62-AB9E-A15416EC20E2}"/>
                  </a:ext>
                </a:extLst>
              </p:cNvPr>
              <p:cNvSpPr/>
              <p:nvPr userDrawn="1"/>
            </p:nvSpPr>
            <p:spPr>
              <a:xfrm>
                <a:off x="2497916" y="1824553"/>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29" name="Rectangle 8">
                <a:extLst>
                  <a:ext uri="{FF2B5EF4-FFF2-40B4-BE49-F238E27FC236}">
                    <a16:creationId xmlns:a16="http://schemas.microsoft.com/office/drawing/2014/main" id="{495FD7C9-7BB6-294E-8126-B6711793A9A4}"/>
                  </a:ext>
                </a:extLst>
              </p:cNvPr>
              <p:cNvSpPr/>
              <p:nvPr userDrawn="1"/>
            </p:nvSpPr>
            <p:spPr>
              <a:xfrm>
                <a:off x="2504711" y="2335103"/>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30" name="Rectangle 9">
                <a:extLst>
                  <a:ext uri="{FF2B5EF4-FFF2-40B4-BE49-F238E27FC236}">
                    <a16:creationId xmlns:a16="http://schemas.microsoft.com/office/drawing/2014/main" id="{45154ED6-A3DA-51AD-A19D-713CD9DE9559}"/>
                  </a:ext>
                </a:extLst>
              </p:cNvPr>
              <p:cNvSpPr/>
              <p:nvPr userDrawn="1"/>
            </p:nvSpPr>
            <p:spPr>
              <a:xfrm>
                <a:off x="2504711" y="2849665"/>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31" name="Rectangle 58">
                <a:extLst>
                  <a:ext uri="{FF2B5EF4-FFF2-40B4-BE49-F238E27FC236}">
                    <a16:creationId xmlns:a16="http://schemas.microsoft.com/office/drawing/2014/main" id="{A271E9EF-F63E-7C9E-A69A-0B30F855CB2F}"/>
                  </a:ext>
                </a:extLst>
              </p:cNvPr>
              <p:cNvSpPr/>
              <p:nvPr userDrawn="1"/>
            </p:nvSpPr>
            <p:spPr>
              <a:xfrm>
                <a:off x="2504711" y="3364226"/>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132" name="Rectangle 59">
                <a:extLst>
                  <a:ext uri="{FF2B5EF4-FFF2-40B4-BE49-F238E27FC236}">
                    <a16:creationId xmlns:a16="http://schemas.microsoft.com/office/drawing/2014/main" id="{38F43E9A-F81F-588C-BB26-655AE86A18D2}"/>
                  </a:ext>
                </a:extLst>
              </p:cNvPr>
              <p:cNvSpPr/>
              <p:nvPr userDrawn="1"/>
            </p:nvSpPr>
            <p:spPr>
              <a:xfrm>
                <a:off x="2504711" y="3878788"/>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133" name="Rectangle 60">
                <a:extLst>
                  <a:ext uri="{FF2B5EF4-FFF2-40B4-BE49-F238E27FC236}">
                    <a16:creationId xmlns:a16="http://schemas.microsoft.com/office/drawing/2014/main" id="{574CB272-A6F2-2922-B509-0363492B03A5}"/>
                  </a:ext>
                </a:extLst>
              </p:cNvPr>
              <p:cNvSpPr/>
              <p:nvPr userDrawn="1"/>
            </p:nvSpPr>
            <p:spPr>
              <a:xfrm>
                <a:off x="2504711" y="4393348"/>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34" name="Rectangle 61">
                <a:extLst>
                  <a:ext uri="{FF2B5EF4-FFF2-40B4-BE49-F238E27FC236}">
                    <a16:creationId xmlns:a16="http://schemas.microsoft.com/office/drawing/2014/main" id="{348CEA6C-20FE-8B9E-53AA-C50FE664E643}"/>
                  </a:ext>
                </a:extLst>
              </p:cNvPr>
              <p:cNvSpPr/>
              <p:nvPr userDrawn="1"/>
            </p:nvSpPr>
            <p:spPr>
              <a:xfrm>
                <a:off x="2504711" y="4901516"/>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35" name="Rectangle 62">
                <a:extLst>
                  <a:ext uri="{FF2B5EF4-FFF2-40B4-BE49-F238E27FC236}">
                    <a16:creationId xmlns:a16="http://schemas.microsoft.com/office/drawing/2014/main" id="{341F2673-9FB8-8BE2-A329-FE77AB3ECFA9}"/>
                  </a:ext>
                </a:extLst>
              </p:cNvPr>
              <p:cNvSpPr/>
              <p:nvPr userDrawn="1"/>
            </p:nvSpPr>
            <p:spPr>
              <a:xfrm>
                <a:off x="2504711" y="5416076"/>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grpSp>
        <p:grpSp>
          <p:nvGrpSpPr>
            <p:cNvPr id="11" name="グループ化 10">
              <a:extLst>
                <a:ext uri="{FF2B5EF4-FFF2-40B4-BE49-F238E27FC236}">
                  <a16:creationId xmlns:a16="http://schemas.microsoft.com/office/drawing/2014/main" id="{E7795397-0BBC-E7F2-A17E-3189F6CE5A85}"/>
                </a:ext>
              </a:extLst>
            </p:cNvPr>
            <p:cNvGrpSpPr/>
            <p:nvPr/>
          </p:nvGrpSpPr>
          <p:grpSpPr>
            <a:xfrm>
              <a:off x="2770785" y="1909354"/>
              <a:ext cx="1253995" cy="3827975"/>
              <a:chOff x="3421247" y="1909354"/>
              <a:chExt cx="1253995" cy="3827975"/>
            </a:xfrm>
          </p:grpSpPr>
          <p:sp>
            <p:nvSpPr>
              <p:cNvPr id="119" name="TextBox 35">
                <a:extLst>
                  <a:ext uri="{FF2B5EF4-FFF2-40B4-BE49-F238E27FC236}">
                    <a16:creationId xmlns:a16="http://schemas.microsoft.com/office/drawing/2014/main" id="{9B02FAF1-A808-20CE-D399-1BC38E58163F}"/>
                  </a:ext>
                </a:extLst>
              </p:cNvPr>
              <p:cNvSpPr txBox="1"/>
              <p:nvPr userDrawn="1"/>
            </p:nvSpPr>
            <p:spPr>
              <a:xfrm>
                <a:off x="3421247" y="1909354"/>
                <a:ext cx="1253995" cy="237066"/>
              </a:xfrm>
              <a:prstGeom prst="rect">
                <a:avLst/>
              </a:prstGeom>
              <a:noFill/>
            </p:spPr>
            <p:txBody>
              <a:bodyPr wrap="square" lIns="54610" tIns="54610" rIns="54610" bIns="54610" rtlCol="0" anchor="ctr">
                <a:noAutofit/>
              </a:bodyPr>
              <a:lstStyle/>
              <a:p>
                <a:pPr algn="l">
                  <a:spcAft>
                    <a:spcPts val="600"/>
                  </a:spcAft>
                </a:pPr>
                <a:r>
                  <a:rPr lang="en-GB" sz="900" dirty="0"/>
                  <a:t>Blue</a:t>
                </a:r>
              </a:p>
            </p:txBody>
          </p:sp>
          <p:grpSp>
            <p:nvGrpSpPr>
              <p:cNvPr id="120" name="Group 64">
                <a:extLst>
                  <a:ext uri="{FF2B5EF4-FFF2-40B4-BE49-F238E27FC236}">
                    <a16:creationId xmlns:a16="http://schemas.microsoft.com/office/drawing/2014/main" id="{540EBF97-7FF4-2D8F-895C-5FFC51B07768}"/>
                  </a:ext>
                </a:extLst>
              </p:cNvPr>
              <p:cNvGrpSpPr/>
              <p:nvPr userDrawn="1"/>
            </p:nvGrpSpPr>
            <p:grpSpPr>
              <a:xfrm>
                <a:off x="3421247" y="2433921"/>
                <a:ext cx="1253995" cy="3303408"/>
                <a:chOff x="2068733" y="1756308"/>
                <a:chExt cx="2286000" cy="3303408"/>
              </a:xfrm>
            </p:grpSpPr>
            <p:sp>
              <p:nvSpPr>
                <p:cNvPr id="121" name="TextBox 65">
                  <a:extLst>
                    <a:ext uri="{FF2B5EF4-FFF2-40B4-BE49-F238E27FC236}">
                      <a16:creationId xmlns:a16="http://schemas.microsoft.com/office/drawing/2014/main" id="{6AEDC8CA-3715-61E0-CFC9-8AD07DB579C3}"/>
                    </a:ext>
                  </a:extLst>
                </p:cNvPr>
                <p:cNvSpPr txBox="1"/>
                <p:nvPr userDrawn="1"/>
              </p:nvSpPr>
              <p:spPr>
                <a:xfrm>
                  <a:off x="2068733" y="2778422"/>
                  <a:ext cx="2286000" cy="237066"/>
                </a:xfrm>
                <a:prstGeom prst="rect">
                  <a:avLst/>
                </a:prstGeom>
                <a:noFill/>
              </p:spPr>
              <p:txBody>
                <a:bodyPr wrap="square" lIns="54610" tIns="54610" rIns="54610" bIns="54610" rtlCol="0" anchor="ctr">
                  <a:noAutofit/>
                </a:bodyPr>
                <a:lstStyle/>
                <a:p>
                  <a:pPr algn="l">
                    <a:spcAft>
                      <a:spcPts val="600"/>
                    </a:spcAft>
                  </a:pPr>
                  <a:r>
                    <a:rPr lang="en-GB" sz="900" dirty="0"/>
                    <a:t>Dark Pink</a:t>
                  </a:r>
                </a:p>
              </p:txBody>
            </p:sp>
            <p:sp>
              <p:nvSpPr>
                <p:cNvPr id="122" name="TextBox 66">
                  <a:extLst>
                    <a:ext uri="{FF2B5EF4-FFF2-40B4-BE49-F238E27FC236}">
                      <a16:creationId xmlns:a16="http://schemas.microsoft.com/office/drawing/2014/main" id="{F88FBA00-C717-4540-05B0-9483ADA56606}"/>
                    </a:ext>
                  </a:extLst>
                </p:cNvPr>
                <p:cNvSpPr txBox="1"/>
                <p:nvPr userDrawn="1"/>
              </p:nvSpPr>
              <p:spPr>
                <a:xfrm>
                  <a:off x="2068733" y="1756308"/>
                  <a:ext cx="2286000" cy="237066"/>
                </a:xfrm>
                <a:prstGeom prst="rect">
                  <a:avLst/>
                </a:prstGeom>
                <a:noFill/>
              </p:spPr>
              <p:txBody>
                <a:bodyPr wrap="square" lIns="54610" tIns="54610" rIns="54610" bIns="54610" rtlCol="0" anchor="ctr">
                  <a:noAutofit/>
                </a:bodyPr>
                <a:lstStyle/>
                <a:p>
                  <a:pPr algn="l">
                    <a:spcAft>
                      <a:spcPts val="600"/>
                    </a:spcAft>
                  </a:pPr>
                  <a:r>
                    <a:rPr lang="en-GB" sz="900" dirty="0"/>
                    <a:t>Dark Purple</a:t>
                  </a:r>
                </a:p>
              </p:txBody>
            </p:sp>
            <p:sp>
              <p:nvSpPr>
                <p:cNvPr id="123" name="TextBox 67">
                  <a:extLst>
                    <a:ext uri="{FF2B5EF4-FFF2-40B4-BE49-F238E27FC236}">
                      <a16:creationId xmlns:a16="http://schemas.microsoft.com/office/drawing/2014/main" id="{6965E644-F52D-9A85-0389-E5D8ECE6A44D}"/>
                    </a:ext>
                  </a:extLst>
                </p:cNvPr>
                <p:cNvSpPr txBox="1"/>
                <p:nvPr userDrawn="1"/>
              </p:nvSpPr>
              <p:spPr>
                <a:xfrm>
                  <a:off x="2068733" y="3289479"/>
                  <a:ext cx="2286000" cy="237066"/>
                </a:xfrm>
                <a:prstGeom prst="rect">
                  <a:avLst/>
                </a:prstGeom>
                <a:noFill/>
              </p:spPr>
              <p:txBody>
                <a:bodyPr wrap="square" lIns="54610" tIns="54610" rIns="54610" bIns="54610" rtlCol="0" anchor="ctr">
                  <a:noAutofit/>
                </a:bodyPr>
                <a:lstStyle/>
                <a:p>
                  <a:pPr algn="l">
                    <a:spcAft>
                      <a:spcPts val="600"/>
                    </a:spcAft>
                  </a:pPr>
                  <a:r>
                    <a:rPr lang="en-GB" sz="900" dirty="0"/>
                    <a:t>Light Pink</a:t>
                  </a:r>
                </a:p>
              </p:txBody>
            </p:sp>
            <p:sp>
              <p:nvSpPr>
                <p:cNvPr id="124" name="TextBox 68">
                  <a:extLst>
                    <a:ext uri="{FF2B5EF4-FFF2-40B4-BE49-F238E27FC236}">
                      <a16:creationId xmlns:a16="http://schemas.microsoft.com/office/drawing/2014/main" id="{37F91DE8-155E-AE60-151D-BF4487A05E37}"/>
                    </a:ext>
                  </a:extLst>
                </p:cNvPr>
                <p:cNvSpPr txBox="1"/>
                <p:nvPr userDrawn="1"/>
              </p:nvSpPr>
              <p:spPr>
                <a:xfrm>
                  <a:off x="2068733" y="3800536"/>
                  <a:ext cx="2286000" cy="237066"/>
                </a:xfrm>
                <a:prstGeom prst="rect">
                  <a:avLst/>
                </a:prstGeom>
                <a:noFill/>
              </p:spPr>
              <p:txBody>
                <a:bodyPr wrap="square" lIns="54610" tIns="54610" rIns="54610" bIns="54610" rtlCol="0" anchor="ctr">
                  <a:noAutofit/>
                </a:bodyPr>
                <a:lstStyle/>
                <a:p>
                  <a:pPr algn="l">
                    <a:spcAft>
                      <a:spcPts val="600"/>
                    </a:spcAft>
                  </a:pPr>
                  <a:r>
                    <a:rPr lang="en-GB" sz="900" dirty="0"/>
                    <a:t>Dark Green</a:t>
                  </a:r>
                </a:p>
              </p:txBody>
            </p:sp>
            <p:sp>
              <p:nvSpPr>
                <p:cNvPr id="125" name="TextBox 69">
                  <a:extLst>
                    <a:ext uri="{FF2B5EF4-FFF2-40B4-BE49-F238E27FC236}">
                      <a16:creationId xmlns:a16="http://schemas.microsoft.com/office/drawing/2014/main" id="{6653BDD3-E390-B83C-4DC2-A64B963CBF30}"/>
                    </a:ext>
                  </a:extLst>
                </p:cNvPr>
                <p:cNvSpPr txBox="1"/>
                <p:nvPr userDrawn="1"/>
              </p:nvSpPr>
              <p:spPr>
                <a:xfrm>
                  <a:off x="2068733" y="2267365"/>
                  <a:ext cx="2286000" cy="237066"/>
                </a:xfrm>
                <a:prstGeom prst="rect">
                  <a:avLst/>
                </a:prstGeom>
                <a:noFill/>
              </p:spPr>
              <p:txBody>
                <a:bodyPr wrap="square" lIns="54610" tIns="54610" rIns="54610" bIns="54610" rtlCol="0" anchor="ctr">
                  <a:noAutofit/>
                </a:bodyPr>
                <a:lstStyle/>
                <a:p>
                  <a:pPr algn="l">
                    <a:spcAft>
                      <a:spcPts val="600"/>
                    </a:spcAft>
                  </a:pPr>
                  <a:r>
                    <a:rPr lang="en-GB" sz="900" dirty="0"/>
                    <a:t>Light Purple</a:t>
                  </a:r>
                </a:p>
              </p:txBody>
            </p:sp>
            <p:sp>
              <p:nvSpPr>
                <p:cNvPr id="126" name="TextBox 70">
                  <a:extLst>
                    <a:ext uri="{FF2B5EF4-FFF2-40B4-BE49-F238E27FC236}">
                      <a16:creationId xmlns:a16="http://schemas.microsoft.com/office/drawing/2014/main" id="{A0BAECE5-1DF9-A9DF-B302-80CC63A20EC5}"/>
                    </a:ext>
                  </a:extLst>
                </p:cNvPr>
                <p:cNvSpPr txBox="1"/>
                <p:nvPr userDrawn="1"/>
              </p:nvSpPr>
              <p:spPr>
                <a:xfrm>
                  <a:off x="2068733" y="4311593"/>
                  <a:ext cx="2286000" cy="237066"/>
                </a:xfrm>
                <a:prstGeom prst="rect">
                  <a:avLst/>
                </a:prstGeom>
                <a:noFill/>
              </p:spPr>
              <p:txBody>
                <a:bodyPr wrap="square" lIns="54610" tIns="54610" rIns="54610" bIns="54610" rtlCol="0" anchor="ctr">
                  <a:noAutofit/>
                </a:bodyPr>
                <a:lstStyle/>
                <a:p>
                  <a:pPr algn="l">
                    <a:spcAft>
                      <a:spcPts val="600"/>
                    </a:spcAft>
                  </a:pPr>
                  <a:r>
                    <a:rPr lang="en-GB" sz="900" dirty="0"/>
                    <a:t>Green</a:t>
                  </a:r>
                </a:p>
              </p:txBody>
            </p:sp>
            <p:sp>
              <p:nvSpPr>
                <p:cNvPr id="127" name="TextBox 71">
                  <a:extLst>
                    <a:ext uri="{FF2B5EF4-FFF2-40B4-BE49-F238E27FC236}">
                      <a16:creationId xmlns:a16="http://schemas.microsoft.com/office/drawing/2014/main" id="{17B96F69-E935-742F-4DDA-B8042459D9E1}"/>
                    </a:ext>
                  </a:extLst>
                </p:cNvPr>
                <p:cNvSpPr txBox="1"/>
                <p:nvPr userDrawn="1"/>
              </p:nvSpPr>
              <p:spPr>
                <a:xfrm>
                  <a:off x="2068733" y="4822650"/>
                  <a:ext cx="2286000" cy="237066"/>
                </a:xfrm>
                <a:prstGeom prst="rect">
                  <a:avLst/>
                </a:prstGeom>
                <a:noFill/>
              </p:spPr>
              <p:txBody>
                <a:bodyPr wrap="square" lIns="54610" tIns="54610" rIns="54610" bIns="54610" rtlCol="0" anchor="ctr">
                  <a:noAutofit/>
                </a:bodyPr>
                <a:lstStyle/>
                <a:p>
                  <a:pPr algn="l">
                    <a:spcAft>
                      <a:spcPts val="600"/>
                    </a:spcAft>
                  </a:pPr>
                  <a:r>
                    <a:rPr lang="en-GB" sz="900" dirty="0"/>
                    <a:t>Light Green</a:t>
                  </a:r>
                </a:p>
              </p:txBody>
            </p:sp>
          </p:grpSp>
        </p:grpSp>
        <p:sp>
          <p:nvSpPr>
            <p:cNvPr id="12" name="TextBox 75">
              <a:extLst>
                <a:ext uri="{FF2B5EF4-FFF2-40B4-BE49-F238E27FC236}">
                  <a16:creationId xmlns:a16="http://schemas.microsoft.com/office/drawing/2014/main" id="{98F4C19D-67F2-3CF5-C8B4-46B8A8947002}"/>
                </a:ext>
              </a:extLst>
            </p:cNvPr>
            <p:cNvSpPr txBox="1"/>
            <p:nvPr/>
          </p:nvSpPr>
          <p:spPr>
            <a:xfrm>
              <a:off x="3958747" y="1422400"/>
              <a:ext cx="1608505" cy="276999"/>
            </a:xfrm>
            <a:prstGeom prst="rect">
              <a:avLst/>
            </a:prstGeom>
            <a:noFill/>
          </p:spPr>
          <p:txBody>
            <a:bodyPr wrap="square" lIns="0" tIns="0" rIns="0" bIns="0" rtlCol="0">
              <a:spAutoFit/>
            </a:bodyPr>
            <a:lstStyle/>
            <a:p>
              <a:pPr algn="l">
                <a:spcAft>
                  <a:spcPts val="600"/>
                </a:spcAft>
              </a:pPr>
              <a:r>
                <a:rPr lang="ja-JP" altLang="en-US" sz="900" b="1" spc="-20" baseline="0" dirty="0">
                  <a:solidFill>
                    <a:sysClr val="windowText" lastClr="000000"/>
                  </a:solidFill>
                </a:rPr>
                <a:t>インフォグラフィックおよびチャートにのみ使用可能なニュートラルカラー</a:t>
              </a:r>
              <a:endParaRPr lang="en-US" altLang="ja-JP" sz="900" b="1" spc="-20" baseline="0" dirty="0">
                <a:solidFill>
                  <a:sysClr val="windowText" lastClr="000000"/>
                </a:solidFill>
              </a:endParaRPr>
            </a:p>
          </p:txBody>
        </p:sp>
        <p:grpSp>
          <p:nvGrpSpPr>
            <p:cNvPr id="13" name="グループ化 12">
              <a:extLst>
                <a:ext uri="{FF2B5EF4-FFF2-40B4-BE49-F238E27FC236}">
                  <a16:creationId xmlns:a16="http://schemas.microsoft.com/office/drawing/2014/main" id="{4344529C-1875-B091-4AF5-E08BFA6BA390}"/>
                </a:ext>
              </a:extLst>
            </p:cNvPr>
            <p:cNvGrpSpPr/>
            <p:nvPr/>
          </p:nvGrpSpPr>
          <p:grpSpPr>
            <a:xfrm>
              <a:off x="3958748" y="1824046"/>
              <a:ext cx="575860" cy="2983848"/>
              <a:chOff x="4730479" y="1824046"/>
              <a:chExt cx="846409" cy="2983848"/>
            </a:xfrm>
          </p:grpSpPr>
          <p:sp>
            <p:nvSpPr>
              <p:cNvPr id="113" name="Rectangle 73">
                <a:extLst>
                  <a:ext uri="{FF2B5EF4-FFF2-40B4-BE49-F238E27FC236}">
                    <a16:creationId xmlns:a16="http://schemas.microsoft.com/office/drawing/2014/main" id="{224402D8-9D61-46A4-E2BF-B7281FEC0819}"/>
                  </a:ext>
                </a:extLst>
              </p:cNvPr>
              <p:cNvSpPr/>
              <p:nvPr userDrawn="1"/>
            </p:nvSpPr>
            <p:spPr>
              <a:xfrm>
                <a:off x="4737274" y="1824046"/>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114" name="Rectangle 74">
                <a:extLst>
                  <a:ext uri="{FF2B5EF4-FFF2-40B4-BE49-F238E27FC236}">
                    <a16:creationId xmlns:a16="http://schemas.microsoft.com/office/drawing/2014/main" id="{C752DD69-1B6B-7180-C797-A4A8856084DE}"/>
                  </a:ext>
                </a:extLst>
              </p:cNvPr>
              <p:cNvSpPr/>
              <p:nvPr userDrawn="1"/>
            </p:nvSpPr>
            <p:spPr>
              <a:xfrm>
                <a:off x="4737274" y="2338608"/>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115" name="Rectangle 76">
                <a:extLst>
                  <a:ext uri="{FF2B5EF4-FFF2-40B4-BE49-F238E27FC236}">
                    <a16:creationId xmlns:a16="http://schemas.microsoft.com/office/drawing/2014/main" id="{832CE67E-CC10-32EA-2530-43902551C0F3}"/>
                  </a:ext>
                </a:extLst>
              </p:cNvPr>
              <p:cNvSpPr/>
              <p:nvPr userDrawn="1"/>
            </p:nvSpPr>
            <p:spPr>
              <a:xfrm>
                <a:off x="4737274" y="2853169"/>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116" name="Rectangle 77">
                <a:extLst>
                  <a:ext uri="{FF2B5EF4-FFF2-40B4-BE49-F238E27FC236}">
                    <a16:creationId xmlns:a16="http://schemas.microsoft.com/office/drawing/2014/main" id="{5FA098A2-2B05-7E92-7F3E-ACD66394568D}"/>
                  </a:ext>
                </a:extLst>
              </p:cNvPr>
              <p:cNvSpPr/>
              <p:nvPr userDrawn="1"/>
            </p:nvSpPr>
            <p:spPr>
              <a:xfrm>
                <a:off x="4737274" y="3367731"/>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117" name="Rectangle 78">
                <a:extLst>
                  <a:ext uri="{FF2B5EF4-FFF2-40B4-BE49-F238E27FC236}">
                    <a16:creationId xmlns:a16="http://schemas.microsoft.com/office/drawing/2014/main" id="{BC43FA67-F1C8-732E-2A18-55D72AB8FDAE}"/>
                  </a:ext>
                </a:extLst>
              </p:cNvPr>
              <p:cNvSpPr/>
              <p:nvPr userDrawn="1"/>
            </p:nvSpPr>
            <p:spPr>
              <a:xfrm>
                <a:off x="4737274" y="3882291"/>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118" name="Rectangle 56">
                <a:extLst>
                  <a:ext uri="{FF2B5EF4-FFF2-40B4-BE49-F238E27FC236}">
                    <a16:creationId xmlns:a16="http://schemas.microsoft.com/office/drawing/2014/main" id="{D51DEF8B-3577-75F3-788E-1CF51A408DBC}"/>
                  </a:ext>
                </a:extLst>
              </p:cNvPr>
              <p:cNvSpPr/>
              <p:nvPr userDrawn="1"/>
            </p:nvSpPr>
            <p:spPr>
              <a:xfrm>
                <a:off x="4730479" y="4396669"/>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grpSp>
        <p:grpSp>
          <p:nvGrpSpPr>
            <p:cNvPr id="14" name="グループ化 13">
              <a:extLst>
                <a:ext uri="{FF2B5EF4-FFF2-40B4-BE49-F238E27FC236}">
                  <a16:creationId xmlns:a16="http://schemas.microsoft.com/office/drawing/2014/main" id="{4FAB9047-0900-6EE6-81D8-CFD9C20A7913}"/>
                </a:ext>
              </a:extLst>
            </p:cNvPr>
            <p:cNvGrpSpPr/>
            <p:nvPr/>
          </p:nvGrpSpPr>
          <p:grpSpPr>
            <a:xfrm>
              <a:off x="4675994" y="1922864"/>
              <a:ext cx="896087" cy="2795672"/>
              <a:chOff x="5702252" y="1922864"/>
              <a:chExt cx="1260790" cy="2795672"/>
            </a:xfrm>
          </p:grpSpPr>
          <p:sp>
            <p:nvSpPr>
              <p:cNvPr id="107" name="TextBox 82">
                <a:extLst>
                  <a:ext uri="{FF2B5EF4-FFF2-40B4-BE49-F238E27FC236}">
                    <a16:creationId xmlns:a16="http://schemas.microsoft.com/office/drawing/2014/main" id="{13FCD89E-DD09-DCCA-BF33-2A8CC421FF52}"/>
                  </a:ext>
                </a:extLst>
              </p:cNvPr>
              <p:cNvSpPr txBox="1"/>
              <p:nvPr userDrawn="1"/>
            </p:nvSpPr>
            <p:spPr>
              <a:xfrm>
                <a:off x="5709047" y="2944978"/>
                <a:ext cx="1253995" cy="237066"/>
              </a:xfrm>
              <a:prstGeom prst="rect">
                <a:avLst/>
              </a:prstGeom>
              <a:noFill/>
            </p:spPr>
            <p:txBody>
              <a:bodyPr wrap="square" lIns="54610" tIns="54610" rIns="54610" bIns="54610" rtlCol="0" anchor="ctr">
                <a:noAutofit/>
              </a:bodyPr>
              <a:lstStyle/>
              <a:p>
                <a:pPr algn="l">
                  <a:spcAft>
                    <a:spcPts val="600"/>
                  </a:spcAft>
                </a:pPr>
                <a:r>
                  <a:rPr lang="en-GB" sz="900" dirty="0"/>
                  <a:t>Grey 3</a:t>
                </a:r>
              </a:p>
            </p:txBody>
          </p:sp>
          <p:sp>
            <p:nvSpPr>
              <p:cNvPr id="108" name="TextBox 83">
                <a:extLst>
                  <a:ext uri="{FF2B5EF4-FFF2-40B4-BE49-F238E27FC236}">
                    <a16:creationId xmlns:a16="http://schemas.microsoft.com/office/drawing/2014/main" id="{D9F1F3B4-BCF5-B753-8272-F18F5E198369}"/>
                  </a:ext>
                </a:extLst>
              </p:cNvPr>
              <p:cNvSpPr txBox="1"/>
              <p:nvPr userDrawn="1"/>
            </p:nvSpPr>
            <p:spPr>
              <a:xfrm>
                <a:off x="5709047" y="1922864"/>
                <a:ext cx="1253995" cy="237066"/>
              </a:xfrm>
              <a:prstGeom prst="rect">
                <a:avLst/>
              </a:prstGeom>
              <a:noFill/>
            </p:spPr>
            <p:txBody>
              <a:bodyPr wrap="square" lIns="54610" tIns="54610" rIns="54610" bIns="54610" rtlCol="0" anchor="ctr">
                <a:noAutofit/>
              </a:bodyPr>
              <a:lstStyle/>
              <a:p>
                <a:pPr algn="l">
                  <a:spcAft>
                    <a:spcPts val="600"/>
                  </a:spcAft>
                </a:pPr>
                <a:r>
                  <a:rPr lang="en-GB" sz="900" dirty="0"/>
                  <a:t>Grey 1</a:t>
                </a:r>
              </a:p>
            </p:txBody>
          </p:sp>
          <p:sp>
            <p:nvSpPr>
              <p:cNvPr id="109" name="TextBox 84">
                <a:extLst>
                  <a:ext uri="{FF2B5EF4-FFF2-40B4-BE49-F238E27FC236}">
                    <a16:creationId xmlns:a16="http://schemas.microsoft.com/office/drawing/2014/main" id="{1580872A-8B37-6596-8726-5C96083D7755}"/>
                  </a:ext>
                </a:extLst>
              </p:cNvPr>
              <p:cNvSpPr txBox="1"/>
              <p:nvPr userDrawn="1"/>
            </p:nvSpPr>
            <p:spPr>
              <a:xfrm>
                <a:off x="5709047" y="3456035"/>
                <a:ext cx="1253995" cy="237066"/>
              </a:xfrm>
              <a:prstGeom prst="rect">
                <a:avLst/>
              </a:prstGeom>
              <a:noFill/>
            </p:spPr>
            <p:txBody>
              <a:bodyPr wrap="square" lIns="54610" tIns="54610" rIns="54610" bIns="54610" rtlCol="0" anchor="ctr">
                <a:noAutofit/>
              </a:bodyPr>
              <a:lstStyle/>
              <a:p>
                <a:pPr algn="l">
                  <a:spcAft>
                    <a:spcPts val="600"/>
                  </a:spcAft>
                </a:pPr>
                <a:r>
                  <a:rPr lang="en-GB" sz="900" dirty="0"/>
                  <a:t>Grey 4</a:t>
                </a:r>
              </a:p>
            </p:txBody>
          </p:sp>
          <p:sp>
            <p:nvSpPr>
              <p:cNvPr id="110" name="TextBox 85">
                <a:extLst>
                  <a:ext uri="{FF2B5EF4-FFF2-40B4-BE49-F238E27FC236}">
                    <a16:creationId xmlns:a16="http://schemas.microsoft.com/office/drawing/2014/main" id="{0DA20ED1-363D-26D3-A0ED-73C72E179FA7}"/>
                  </a:ext>
                </a:extLst>
              </p:cNvPr>
              <p:cNvSpPr txBox="1"/>
              <p:nvPr userDrawn="1"/>
            </p:nvSpPr>
            <p:spPr>
              <a:xfrm>
                <a:off x="5709047" y="3967092"/>
                <a:ext cx="1253995" cy="237066"/>
              </a:xfrm>
              <a:prstGeom prst="rect">
                <a:avLst/>
              </a:prstGeom>
              <a:noFill/>
            </p:spPr>
            <p:txBody>
              <a:bodyPr wrap="square" lIns="54610" tIns="54610" rIns="54610" bIns="54610" rtlCol="0" anchor="ctr">
                <a:noAutofit/>
              </a:bodyPr>
              <a:lstStyle/>
              <a:p>
                <a:pPr algn="l">
                  <a:spcAft>
                    <a:spcPts val="600"/>
                  </a:spcAft>
                </a:pPr>
                <a:r>
                  <a:rPr lang="en-GB" sz="900" dirty="0"/>
                  <a:t>Grey 5</a:t>
                </a:r>
              </a:p>
            </p:txBody>
          </p:sp>
          <p:sp>
            <p:nvSpPr>
              <p:cNvPr id="111" name="TextBox 86">
                <a:extLst>
                  <a:ext uri="{FF2B5EF4-FFF2-40B4-BE49-F238E27FC236}">
                    <a16:creationId xmlns:a16="http://schemas.microsoft.com/office/drawing/2014/main" id="{22332848-97AB-38CA-97DE-9733E518D8E3}"/>
                  </a:ext>
                </a:extLst>
              </p:cNvPr>
              <p:cNvSpPr txBox="1"/>
              <p:nvPr userDrawn="1"/>
            </p:nvSpPr>
            <p:spPr>
              <a:xfrm>
                <a:off x="5709047" y="2433921"/>
                <a:ext cx="1253995" cy="237066"/>
              </a:xfrm>
              <a:prstGeom prst="rect">
                <a:avLst/>
              </a:prstGeom>
              <a:noFill/>
            </p:spPr>
            <p:txBody>
              <a:bodyPr wrap="square" lIns="54610" tIns="54610" rIns="54610" bIns="54610" rtlCol="0" anchor="ctr">
                <a:noAutofit/>
              </a:bodyPr>
              <a:lstStyle/>
              <a:p>
                <a:pPr algn="l">
                  <a:spcAft>
                    <a:spcPts val="600"/>
                  </a:spcAft>
                </a:pPr>
                <a:r>
                  <a:rPr lang="en-GB" sz="900" dirty="0"/>
                  <a:t>Grey 2</a:t>
                </a:r>
              </a:p>
            </p:txBody>
          </p:sp>
          <p:sp>
            <p:nvSpPr>
              <p:cNvPr id="112" name="TextBox 57">
                <a:extLst>
                  <a:ext uri="{FF2B5EF4-FFF2-40B4-BE49-F238E27FC236}">
                    <a16:creationId xmlns:a16="http://schemas.microsoft.com/office/drawing/2014/main" id="{F2C20F4D-0E2B-0F57-1C8F-9BCD00B8D1A1}"/>
                  </a:ext>
                </a:extLst>
              </p:cNvPr>
              <p:cNvSpPr txBox="1"/>
              <p:nvPr userDrawn="1"/>
            </p:nvSpPr>
            <p:spPr>
              <a:xfrm>
                <a:off x="5702252" y="4481470"/>
                <a:ext cx="1253995" cy="237066"/>
              </a:xfrm>
              <a:prstGeom prst="rect">
                <a:avLst/>
              </a:prstGeom>
              <a:noFill/>
            </p:spPr>
            <p:txBody>
              <a:bodyPr wrap="square" lIns="54610" tIns="54610" rIns="54610" bIns="54610" rtlCol="0" anchor="ctr">
                <a:noAutofit/>
              </a:bodyPr>
              <a:lstStyle/>
              <a:p>
                <a:pPr algn="l">
                  <a:spcAft>
                    <a:spcPts val="600"/>
                  </a:spcAft>
                </a:pPr>
                <a:r>
                  <a:rPr lang="en-GB" sz="900" dirty="0"/>
                  <a:t>White</a:t>
                </a:r>
              </a:p>
            </p:txBody>
          </p:sp>
        </p:grpSp>
        <p:grpSp>
          <p:nvGrpSpPr>
            <p:cNvPr id="15" name="グループ化 14">
              <a:extLst>
                <a:ext uri="{FF2B5EF4-FFF2-40B4-BE49-F238E27FC236}">
                  <a16:creationId xmlns:a16="http://schemas.microsoft.com/office/drawing/2014/main" id="{35783061-E2C7-F6B8-8ED9-C21806B91D3F}"/>
                </a:ext>
              </a:extLst>
            </p:cNvPr>
            <p:cNvGrpSpPr/>
            <p:nvPr/>
          </p:nvGrpSpPr>
          <p:grpSpPr>
            <a:xfrm>
              <a:off x="6053449" y="3562160"/>
              <a:ext cx="3090551" cy="633252"/>
              <a:chOff x="5814604" y="3524745"/>
              <a:chExt cx="3090551" cy="633252"/>
            </a:xfrm>
          </p:grpSpPr>
          <p:grpSp>
            <p:nvGrpSpPr>
              <p:cNvPr id="32" name="グループ化 31">
                <a:extLst>
                  <a:ext uri="{FF2B5EF4-FFF2-40B4-BE49-F238E27FC236}">
                    <a16:creationId xmlns:a16="http://schemas.microsoft.com/office/drawing/2014/main" id="{03C9030D-B8F1-5FCB-6074-6314B61DCEE9}"/>
                  </a:ext>
                </a:extLst>
              </p:cNvPr>
              <p:cNvGrpSpPr/>
              <p:nvPr userDrawn="1"/>
            </p:nvGrpSpPr>
            <p:grpSpPr>
              <a:xfrm>
                <a:off x="5814604" y="3524745"/>
                <a:ext cx="3090551" cy="281070"/>
                <a:chOff x="7170486" y="2980856"/>
                <a:chExt cx="3090551" cy="359248"/>
              </a:xfrm>
            </p:grpSpPr>
            <p:sp>
              <p:nvSpPr>
                <p:cNvPr id="105" name="Rectangle 51">
                  <a:extLst>
                    <a:ext uri="{FF2B5EF4-FFF2-40B4-BE49-F238E27FC236}">
                      <a16:creationId xmlns:a16="http://schemas.microsoft.com/office/drawing/2014/main" id="{2447F3D3-ACC3-4315-75F6-69F2AC5236AF}"/>
                    </a:ext>
                  </a:extLst>
                </p:cNvPr>
                <p:cNvSpPr/>
                <p:nvPr userDrawn="1"/>
              </p:nvSpPr>
              <p:spPr>
                <a:xfrm>
                  <a:off x="7170486" y="2980856"/>
                  <a:ext cx="839614" cy="359248"/>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106" name="TextBox 53">
                  <a:extLst>
                    <a:ext uri="{FF2B5EF4-FFF2-40B4-BE49-F238E27FC236}">
                      <a16:creationId xmlns:a16="http://schemas.microsoft.com/office/drawing/2014/main" id="{82C43217-D32F-9B9F-FCD7-5F249032335F}"/>
                    </a:ext>
                  </a:extLst>
                </p:cNvPr>
                <p:cNvSpPr txBox="1"/>
                <p:nvPr userDrawn="1"/>
              </p:nvSpPr>
              <p:spPr>
                <a:xfrm>
                  <a:off x="8028290" y="3068547"/>
                  <a:ext cx="2232747" cy="221617"/>
                </a:xfrm>
                <a:prstGeom prst="rect">
                  <a:avLst/>
                </a:prstGeom>
                <a:noFill/>
              </p:spPr>
              <p:txBody>
                <a:bodyPr wrap="square" lIns="54610" tIns="54610" rIns="54610" bIns="54610" rtlCol="0" anchor="ctr">
                  <a:noAutofit/>
                </a:bodyPr>
                <a:lstStyle/>
                <a:p>
                  <a:pPr algn="l">
                    <a:spcAft>
                      <a:spcPts val="600"/>
                    </a:spcAft>
                  </a:pPr>
                  <a:r>
                    <a:rPr lang="ja-JP" altLang="en-US" sz="900" dirty="0"/>
                    <a:t>①　</a:t>
                  </a:r>
                  <a:r>
                    <a:rPr lang="en-GB" sz="900" dirty="0"/>
                    <a:t>Purple/ Cobalt gradient</a:t>
                  </a:r>
                </a:p>
              </p:txBody>
            </p:sp>
          </p:grpSp>
          <p:grpSp>
            <p:nvGrpSpPr>
              <p:cNvPr id="102" name="グループ化 101">
                <a:extLst>
                  <a:ext uri="{FF2B5EF4-FFF2-40B4-BE49-F238E27FC236}">
                    <a16:creationId xmlns:a16="http://schemas.microsoft.com/office/drawing/2014/main" id="{B1186E96-93DC-0610-5B03-7DE337118C07}"/>
                  </a:ext>
                </a:extLst>
              </p:cNvPr>
              <p:cNvGrpSpPr/>
              <p:nvPr userDrawn="1"/>
            </p:nvGrpSpPr>
            <p:grpSpPr>
              <a:xfrm>
                <a:off x="5817241" y="3895243"/>
                <a:ext cx="2597925" cy="262754"/>
                <a:chOff x="9170077" y="2985056"/>
                <a:chExt cx="2597925" cy="359248"/>
              </a:xfrm>
            </p:grpSpPr>
            <p:sp>
              <p:nvSpPr>
                <p:cNvPr id="103" name="Rectangle 52">
                  <a:extLst>
                    <a:ext uri="{FF2B5EF4-FFF2-40B4-BE49-F238E27FC236}">
                      <a16:creationId xmlns:a16="http://schemas.microsoft.com/office/drawing/2014/main" id="{1400F987-B664-620F-371B-246B597BD7B9}"/>
                    </a:ext>
                  </a:extLst>
                </p:cNvPr>
                <p:cNvSpPr/>
                <p:nvPr userDrawn="1"/>
              </p:nvSpPr>
              <p:spPr>
                <a:xfrm>
                  <a:off x="9170077" y="2985056"/>
                  <a:ext cx="839614" cy="359248"/>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104" name="TextBox 54">
                  <a:extLst>
                    <a:ext uri="{FF2B5EF4-FFF2-40B4-BE49-F238E27FC236}">
                      <a16:creationId xmlns:a16="http://schemas.microsoft.com/office/drawing/2014/main" id="{636EE402-9289-5F56-8E8B-ED9DF6E8DD7D}"/>
                    </a:ext>
                  </a:extLst>
                </p:cNvPr>
                <p:cNvSpPr txBox="1"/>
                <p:nvPr userDrawn="1"/>
              </p:nvSpPr>
              <p:spPr>
                <a:xfrm>
                  <a:off x="10058904" y="3006241"/>
                  <a:ext cx="1709098" cy="237066"/>
                </a:xfrm>
                <a:prstGeom prst="rect">
                  <a:avLst/>
                </a:prstGeom>
                <a:noFill/>
              </p:spPr>
              <p:txBody>
                <a:bodyPr wrap="square" lIns="54610" tIns="54610" rIns="54610" bIns="54610" rtlCol="0" anchor="ctr">
                  <a:noAutofit/>
                </a:bodyPr>
                <a:lstStyle/>
                <a:p>
                  <a:pPr algn="l">
                    <a:spcAft>
                      <a:spcPts val="600"/>
                    </a:spcAft>
                  </a:pPr>
                  <a:r>
                    <a:rPr lang="ja-JP" altLang="en-US" sz="900" dirty="0"/>
                    <a:t>②　</a:t>
                  </a:r>
                  <a:r>
                    <a:rPr lang="en-GB" sz="900" dirty="0"/>
                    <a:t>Pacific/ Light Blue gradient</a:t>
                  </a:r>
                </a:p>
              </p:txBody>
            </p:sp>
          </p:grpSp>
        </p:grpSp>
        <p:sp>
          <p:nvSpPr>
            <p:cNvPr id="16" name="TextBox 55">
              <a:extLst>
                <a:ext uri="{FF2B5EF4-FFF2-40B4-BE49-F238E27FC236}">
                  <a16:creationId xmlns:a16="http://schemas.microsoft.com/office/drawing/2014/main" id="{2EC6CA58-7DF2-986F-8BCE-AABDF026E3FC}"/>
                </a:ext>
              </a:extLst>
            </p:cNvPr>
            <p:cNvSpPr txBox="1"/>
            <p:nvPr/>
          </p:nvSpPr>
          <p:spPr>
            <a:xfrm>
              <a:off x="6053449" y="1434705"/>
              <a:ext cx="1742019" cy="1338828"/>
            </a:xfrm>
            <a:prstGeom prst="rect">
              <a:avLst/>
            </a:prstGeom>
            <a:noFill/>
          </p:spPr>
          <p:txBody>
            <a:bodyPr wrap="square" lIns="0" tIns="0" rIns="0" bIns="0" rtlCol="0">
              <a:spAutoFit/>
            </a:bodyPr>
            <a:lstStyle/>
            <a:p>
              <a:pPr algn="l">
                <a:spcAft>
                  <a:spcPts val="600"/>
                </a:spcAft>
              </a:pPr>
              <a:r>
                <a:rPr lang="ja-JP" altLang="en-US" sz="900" b="1" dirty="0">
                  <a:solidFill>
                    <a:sysClr val="windowText" lastClr="000000"/>
                  </a:solidFill>
                </a:rPr>
                <a:t>グラデーション</a:t>
              </a:r>
              <a:endParaRPr lang="en-US" sz="900" b="1" dirty="0">
                <a:solidFill>
                  <a:sysClr val="windowText" lastClr="000000"/>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ja-JP" altLang="en-US" sz="900" b="0" dirty="0">
                  <a:solidFill>
                    <a:sysClr val="windowText" lastClr="000000"/>
                  </a:solidFill>
                </a:rPr>
                <a:t>種類：線形</a:t>
              </a:r>
              <a:endParaRPr lang="en-US" altLang="ja-JP" sz="900" b="0" dirty="0">
                <a:solidFill>
                  <a:sysClr val="windowText" lastClr="000000"/>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ja-JP" altLang="en-US" sz="900" b="0" dirty="0">
                  <a:solidFill>
                    <a:sysClr val="windowText" lastClr="000000"/>
                  </a:solidFill>
                </a:rPr>
                <a:t>角度：</a:t>
              </a:r>
              <a:r>
                <a:rPr lang="en-US" altLang="ja-JP" sz="900" b="0" dirty="0">
                  <a:solidFill>
                    <a:sysClr val="windowText" lastClr="000000"/>
                  </a:solidFill>
                </a:rPr>
                <a:t>0°</a:t>
              </a:r>
            </a:p>
            <a:p>
              <a:pPr marL="171450" indent="-171450" algn="l">
                <a:spcBef>
                  <a:spcPts val="0"/>
                </a:spcBef>
                <a:spcAft>
                  <a:spcPts val="300"/>
                </a:spcAft>
                <a:buFont typeface="Arial" panose="020B0604020202020204" pitchFamily="34" charset="0"/>
                <a:buChar char="•"/>
              </a:pPr>
              <a:r>
                <a:rPr lang="ja-JP" altLang="en-US" sz="900" b="0" dirty="0">
                  <a:solidFill>
                    <a:sysClr val="windowText" lastClr="000000"/>
                  </a:solidFill>
                </a:rPr>
                <a:t>グラデーションの両端（</a:t>
              </a:r>
              <a:r>
                <a:rPr lang="en-US" altLang="ja-JP" sz="900" b="0" dirty="0">
                  <a:solidFill>
                    <a:sysClr val="windowText" lastClr="000000"/>
                  </a:solidFill>
                </a:rPr>
                <a:t>0%</a:t>
              </a:r>
              <a:r>
                <a:rPr lang="ja-JP" altLang="en-US" sz="900" b="0" dirty="0">
                  <a:solidFill>
                    <a:sysClr val="windowText" lastClr="000000"/>
                  </a:solidFill>
                </a:rPr>
                <a:t>と</a:t>
              </a:r>
              <a:r>
                <a:rPr lang="en-US" altLang="ja-JP" sz="900" b="0" dirty="0">
                  <a:solidFill>
                    <a:sysClr val="windowText" lastClr="000000"/>
                  </a:solidFill>
                </a:rPr>
                <a:t>100%</a:t>
              </a:r>
              <a:r>
                <a:rPr lang="ja-JP" altLang="en-US" sz="900" b="0" dirty="0">
                  <a:solidFill>
                    <a:sysClr val="windowText" lastClr="000000"/>
                  </a:solidFill>
                </a:rPr>
                <a:t>の位置）で色を指定</a:t>
              </a:r>
              <a:endParaRPr lang="en-US" altLang="ja-JP" sz="900" b="0" dirty="0">
                <a:solidFill>
                  <a:sysClr val="windowText" lastClr="000000"/>
                </a:solidFill>
              </a:endParaRPr>
            </a:p>
            <a:p>
              <a:pPr marL="171450" indent="-171450" algn="l">
                <a:spcBef>
                  <a:spcPts val="0"/>
                </a:spcBef>
                <a:spcAft>
                  <a:spcPts val="300"/>
                </a:spcAft>
                <a:buFont typeface="Arial" panose="020B0604020202020204" pitchFamily="34" charset="0"/>
                <a:buChar char="•"/>
              </a:pPr>
              <a:r>
                <a:rPr lang="ja-JP" altLang="en-US" sz="900" b="0" dirty="0">
                  <a:solidFill>
                    <a:sysClr val="windowText" lastClr="000000"/>
                  </a:solidFill>
                </a:rPr>
                <a:t>色のパターンは以下</a:t>
              </a:r>
              <a:r>
                <a:rPr lang="en-US" altLang="ja-JP" sz="900" b="0" dirty="0">
                  <a:solidFill>
                    <a:sysClr val="windowText" lastClr="000000"/>
                  </a:solidFill>
                </a:rPr>
                <a:t>2</a:t>
              </a:r>
              <a:r>
                <a:rPr lang="ja-JP" altLang="en-US" sz="900" b="0" dirty="0">
                  <a:solidFill>
                    <a:sysClr val="windowText" lastClr="000000"/>
                  </a:solidFill>
                </a:rPr>
                <a:t>種類</a:t>
              </a:r>
              <a:endParaRPr lang="en-US" altLang="ja-JP" sz="900" b="0" dirty="0">
                <a:solidFill>
                  <a:sysClr val="windowText" lastClr="000000"/>
                </a:solidFill>
              </a:endParaRPr>
            </a:p>
            <a:p>
              <a:pPr marL="171450" indent="-171450" algn="l">
                <a:spcBef>
                  <a:spcPts val="0"/>
                </a:spcBef>
                <a:spcAft>
                  <a:spcPts val="300"/>
                </a:spcAft>
                <a:buFont typeface="Arial" panose="020B0604020202020204" pitchFamily="34" charset="0"/>
                <a:buChar char="•"/>
              </a:pPr>
              <a:r>
                <a:rPr lang="ja-JP" altLang="en-US" sz="900" b="0" dirty="0">
                  <a:solidFill>
                    <a:sysClr val="windowText" lastClr="000000"/>
                  </a:solidFill>
                </a:rPr>
                <a:t>②は①と一緒に使用する（②単体は</a:t>
              </a:r>
              <a:r>
                <a:rPr lang="en-US" altLang="ja-JP" sz="900" b="0" dirty="0">
                  <a:solidFill>
                    <a:sysClr val="windowText" lastClr="000000"/>
                  </a:solidFill>
                </a:rPr>
                <a:t>NG</a:t>
              </a:r>
              <a:r>
                <a:rPr lang="ja-JP" altLang="en-US" sz="900" b="0" dirty="0">
                  <a:solidFill>
                    <a:sysClr val="windowText" lastClr="000000"/>
                  </a:solidFill>
                </a:rPr>
                <a:t>）</a:t>
              </a:r>
              <a:endParaRPr lang="en-US" altLang="ja-JP" sz="1000" b="0" dirty="0">
                <a:solidFill>
                  <a:sysClr val="windowText" lastClr="000000"/>
                </a:solidFill>
              </a:endParaRPr>
            </a:p>
          </p:txBody>
        </p:sp>
        <p:pic>
          <p:nvPicPr>
            <p:cNvPr id="22" name="図 21">
              <a:extLst>
                <a:ext uri="{FF2B5EF4-FFF2-40B4-BE49-F238E27FC236}">
                  <a16:creationId xmlns:a16="http://schemas.microsoft.com/office/drawing/2014/main" id="{F1A0F4BC-5704-9559-0DA4-D517184EC055}"/>
                </a:ext>
              </a:extLst>
            </p:cNvPr>
            <p:cNvPicPr>
              <a:picLocks noChangeAspect="1"/>
            </p:cNvPicPr>
            <p:nvPr/>
          </p:nvPicPr>
          <p:blipFill>
            <a:blip r:embed="rId2"/>
            <a:stretch>
              <a:fillRect/>
            </a:stretch>
          </p:blipFill>
          <p:spPr>
            <a:xfrm>
              <a:off x="8009172" y="1434705"/>
              <a:ext cx="1407878" cy="1914715"/>
            </a:xfrm>
            <a:prstGeom prst="rect">
              <a:avLst/>
            </a:prstGeom>
          </p:spPr>
        </p:pic>
        <p:grpSp>
          <p:nvGrpSpPr>
            <p:cNvPr id="23" name="グループ化 22">
              <a:extLst>
                <a:ext uri="{FF2B5EF4-FFF2-40B4-BE49-F238E27FC236}">
                  <a16:creationId xmlns:a16="http://schemas.microsoft.com/office/drawing/2014/main" id="{10A9D149-C7D4-DB0D-C0C9-0D809A05E958}"/>
                </a:ext>
              </a:extLst>
            </p:cNvPr>
            <p:cNvGrpSpPr/>
            <p:nvPr/>
          </p:nvGrpSpPr>
          <p:grpSpPr>
            <a:xfrm>
              <a:off x="6026294" y="4635948"/>
              <a:ext cx="3353744" cy="980946"/>
              <a:chOff x="5651383" y="3446430"/>
              <a:chExt cx="3353744" cy="980946"/>
            </a:xfrm>
          </p:grpSpPr>
          <p:sp>
            <p:nvSpPr>
              <p:cNvPr id="26" name="TextBox 63">
                <a:extLst>
                  <a:ext uri="{FF2B5EF4-FFF2-40B4-BE49-F238E27FC236}">
                    <a16:creationId xmlns:a16="http://schemas.microsoft.com/office/drawing/2014/main" id="{570CCF0D-D94D-24F7-D357-8D100FC46590}"/>
                  </a:ext>
                </a:extLst>
              </p:cNvPr>
              <p:cNvSpPr txBox="1"/>
              <p:nvPr userDrawn="1"/>
            </p:nvSpPr>
            <p:spPr>
              <a:xfrm>
                <a:off x="5656872" y="3446430"/>
                <a:ext cx="1194238" cy="153888"/>
              </a:xfrm>
              <a:prstGeom prst="rect">
                <a:avLst/>
              </a:prstGeom>
              <a:noFill/>
            </p:spPr>
            <p:txBody>
              <a:bodyPr wrap="none" lIns="0" tIns="0" rIns="0" bIns="0" rtlCol="0">
                <a:noAutofit/>
              </a:bodyPr>
              <a:lstStyle/>
              <a:p>
                <a:pPr algn="l">
                  <a:spcAft>
                    <a:spcPts val="600"/>
                  </a:spcAft>
                </a:pPr>
                <a:r>
                  <a:rPr lang="en-US" sz="900" b="1" dirty="0">
                    <a:solidFill>
                      <a:sysClr val="windowText" lastClr="000000"/>
                    </a:solidFill>
                  </a:rPr>
                  <a:t>Traffic Light Palette</a:t>
                </a:r>
                <a:endParaRPr lang="en-US" sz="900" b="0" dirty="0">
                  <a:solidFill>
                    <a:sysClr val="windowText" lastClr="000000"/>
                  </a:solidFill>
                </a:endParaRPr>
              </a:p>
            </p:txBody>
          </p:sp>
          <p:sp>
            <p:nvSpPr>
              <p:cNvPr id="27" name="Rectangle 72">
                <a:extLst>
                  <a:ext uri="{FF2B5EF4-FFF2-40B4-BE49-F238E27FC236}">
                    <a16:creationId xmlns:a16="http://schemas.microsoft.com/office/drawing/2014/main" id="{0F67C4A9-0F2D-E8E8-94F9-AF690D4D0EFC}"/>
                  </a:ext>
                </a:extLst>
              </p:cNvPr>
              <p:cNvSpPr>
                <a:spLocks/>
              </p:cNvSpPr>
              <p:nvPr userDrawn="1"/>
            </p:nvSpPr>
            <p:spPr>
              <a:xfrm>
                <a:off x="6830214" y="3706975"/>
                <a:ext cx="477690"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28" name="Rectangle 79">
                <a:extLst>
                  <a:ext uri="{FF2B5EF4-FFF2-40B4-BE49-F238E27FC236}">
                    <a16:creationId xmlns:a16="http://schemas.microsoft.com/office/drawing/2014/main" id="{874C842F-126F-3D02-F7BF-751D0D12EA8F}"/>
                  </a:ext>
                </a:extLst>
              </p:cNvPr>
              <p:cNvSpPr>
                <a:spLocks/>
              </p:cNvSpPr>
              <p:nvPr userDrawn="1"/>
            </p:nvSpPr>
            <p:spPr>
              <a:xfrm>
                <a:off x="6248014" y="3706975"/>
                <a:ext cx="477690"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29" name="Rectangle 80">
                <a:extLst>
                  <a:ext uri="{FF2B5EF4-FFF2-40B4-BE49-F238E27FC236}">
                    <a16:creationId xmlns:a16="http://schemas.microsoft.com/office/drawing/2014/main" id="{7FCC2879-1776-45D8-9CB7-3F8409BC4D1F}"/>
                  </a:ext>
                </a:extLst>
              </p:cNvPr>
              <p:cNvSpPr>
                <a:spLocks/>
              </p:cNvSpPr>
              <p:nvPr userDrawn="1"/>
            </p:nvSpPr>
            <p:spPr>
              <a:xfrm>
                <a:off x="5659909" y="3706975"/>
                <a:ext cx="477690"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30" name="TextBox 90">
                <a:extLst>
                  <a:ext uri="{FF2B5EF4-FFF2-40B4-BE49-F238E27FC236}">
                    <a16:creationId xmlns:a16="http://schemas.microsoft.com/office/drawing/2014/main" id="{B52DCA59-1167-1C85-DE7D-8F5F5886489E}"/>
                  </a:ext>
                </a:extLst>
              </p:cNvPr>
              <p:cNvSpPr txBox="1"/>
              <p:nvPr userDrawn="1"/>
            </p:nvSpPr>
            <p:spPr>
              <a:xfrm>
                <a:off x="5651383" y="4288877"/>
                <a:ext cx="3353744" cy="138499"/>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ja-JP" altLang="en-US" sz="900" b="0" dirty="0">
                    <a:solidFill>
                      <a:sysClr val="windowText" lastClr="000000"/>
                    </a:solidFill>
                  </a:rPr>
                  <a:t>図表において、停止、注意、実行、正負を表す場合にのみ使用が可能。</a:t>
                </a:r>
                <a:endParaRPr lang="en-US" sz="900" b="0" dirty="0">
                  <a:solidFill>
                    <a:sysClr val="windowText" lastClr="000000"/>
                  </a:solidFill>
                </a:endParaRPr>
              </a:p>
            </p:txBody>
          </p:sp>
        </p:grpSp>
        <p:cxnSp>
          <p:nvCxnSpPr>
            <p:cNvPr id="24" name="Straight Connector 13">
              <a:extLst>
                <a:ext uri="{FF2B5EF4-FFF2-40B4-BE49-F238E27FC236}">
                  <a16:creationId xmlns:a16="http://schemas.microsoft.com/office/drawing/2014/main" id="{82E6C440-0F52-F71C-4A5C-C45C2D78A14D}"/>
                </a:ext>
              </a:extLst>
            </p:cNvPr>
            <p:cNvCxnSpPr>
              <a:cxnSpLocks/>
            </p:cNvCxnSpPr>
            <p:nvPr/>
          </p:nvCxnSpPr>
          <p:spPr>
            <a:xfrm>
              <a:off x="6026294" y="4477533"/>
              <a:ext cx="33537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DCA348A9-6227-07CA-32E8-16ABE90BEF9C}"/>
                </a:ext>
              </a:extLst>
            </p:cNvPr>
            <p:cNvSpPr/>
            <p:nvPr/>
          </p:nvSpPr>
          <p:spPr>
            <a:xfrm>
              <a:off x="470632" y="4336523"/>
              <a:ext cx="1364047" cy="1008000"/>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kumimoji="1" lang="ja-JP" altLang="en-US" sz="1100" dirty="0" err="1">
                <a:solidFill>
                  <a:schemeClr val="bg1"/>
                </a:solidFill>
              </a:endParaRPr>
            </a:p>
          </p:txBody>
        </p:sp>
      </p:grpSp>
    </p:spTree>
    <p:extLst>
      <p:ext uri="{BB962C8B-B14F-4D97-AF65-F5344CB8AC3E}">
        <p14:creationId xmlns:p14="http://schemas.microsoft.com/office/powerpoint/2010/main" val="6630853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hart color or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BEDF-35C5-4CA5-9B3E-991280392BF0}"/>
              </a:ext>
            </a:extLst>
          </p:cNvPr>
          <p:cNvSpPr>
            <a:spLocks noGrp="1"/>
          </p:cNvSpPr>
          <p:nvPr>
            <p:ph type="title"/>
          </p:nvPr>
        </p:nvSpPr>
        <p:spPr/>
        <p:txBody>
          <a:bodyPr/>
          <a:lstStyle/>
          <a:p>
            <a:r>
              <a:rPr lang="ja-JP" altLang="en-US"/>
              <a:t>マスター タイトルの書式設定</a:t>
            </a:r>
            <a:endParaRPr lang="en-US"/>
          </a:p>
        </p:txBody>
      </p:sp>
      <p:grpSp>
        <p:nvGrpSpPr>
          <p:cNvPr id="236" name="グループ化 235">
            <a:extLst>
              <a:ext uri="{FF2B5EF4-FFF2-40B4-BE49-F238E27FC236}">
                <a16:creationId xmlns:a16="http://schemas.microsoft.com/office/drawing/2014/main" id="{F6F24DC5-7D7E-9BBE-50C7-C0339D0E7BEE}"/>
              </a:ext>
            </a:extLst>
          </p:cNvPr>
          <p:cNvGrpSpPr/>
          <p:nvPr userDrawn="1"/>
        </p:nvGrpSpPr>
        <p:grpSpPr>
          <a:xfrm>
            <a:off x="469298" y="1432928"/>
            <a:ext cx="8957829" cy="4596838"/>
            <a:chOff x="469298" y="1432928"/>
            <a:chExt cx="8957829" cy="4596838"/>
          </a:xfrm>
        </p:grpSpPr>
        <p:grpSp>
          <p:nvGrpSpPr>
            <p:cNvPr id="4" name="グループ化 3">
              <a:extLst>
                <a:ext uri="{FF2B5EF4-FFF2-40B4-BE49-F238E27FC236}">
                  <a16:creationId xmlns:a16="http://schemas.microsoft.com/office/drawing/2014/main" id="{96A52CFD-E1C9-9D4B-B8A0-01D75F675DC1}"/>
                </a:ext>
              </a:extLst>
            </p:cNvPr>
            <p:cNvGrpSpPr/>
            <p:nvPr userDrawn="1"/>
          </p:nvGrpSpPr>
          <p:grpSpPr>
            <a:xfrm>
              <a:off x="593174" y="2744239"/>
              <a:ext cx="770760" cy="770760"/>
              <a:chOff x="788372" y="2206127"/>
              <a:chExt cx="1222296" cy="1222295"/>
            </a:xfrm>
          </p:grpSpPr>
          <p:sp>
            <p:nvSpPr>
              <p:cNvPr id="17" name="フリーフォーム: 図形 16">
                <a:extLst>
                  <a:ext uri="{FF2B5EF4-FFF2-40B4-BE49-F238E27FC236}">
                    <a16:creationId xmlns:a16="http://schemas.microsoft.com/office/drawing/2014/main" id="{0F3558DC-F7F2-3F4B-7DB8-44A56B98887F}"/>
                  </a:ext>
                </a:extLst>
              </p:cNvPr>
              <p:cNvSpPr/>
              <p:nvPr/>
            </p:nvSpPr>
            <p:spPr>
              <a:xfrm>
                <a:off x="788372" y="2206127"/>
                <a:ext cx="611147" cy="1222295"/>
              </a:xfrm>
              <a:custGeom>
                <a:avLst/>
                <a:gdLst>
                  <a:gd name="connsiteX0" fmla="*/ 486347 w 486346"/>
                  <a:gd name="connsiteY0" fmla="*/ 486347 h 972692"/>
                  <a:gd name="connsiteX1" fmla="*/ 486347 w 486346"/>
                  <a:gd name="connsiteY1" fmla="*/ 972693 h 972692"/>
                  <a:gd name="connsiteX2" fmla="*/ 0 w 486346"/>
                  <a:gd name="connsiteY2" fmla="*/ 486347 h 972692"/>
                  <a:gd name="connsiteX3" fmla="*/ 486347 w 486346"/>
                  <a:gd name="connsiteY3" fmla="*/ 0 h 972692"/>
                  <a:gd name="connsiteX4" fmla="*/ 486347 w 486346"/>
                  <a:gd name="connsiteY4" fmla="*/ 486347 h 97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346" h="972692">
                    <a:moveTo>
                      <a:pt x="486347" y="486347"/>
                    </a:moveTo>
                    <a:lnTo>
                      <a:pt x="486347" y="972693"/>
                    </a:lnTo>
                    <a:cubicBezTo>
                      <a:pt x="217742" y="972693"/>
                      <a:pt x="0" y="754952"/>
                      <a:pt x="0" y="486347"/>
                    </a:cubicBezTo>
                    <a:cubicBezTo>
                      <a:pt x="0" y="217741"/>
                      <a:pt x="217742" y="0"/>
                      <a:pt x="486347" y="0"/>
                    </a:cubicBezTo>
                    <a:lnTo>
                      <a:pt x="486347" y="486347"/>
                    </a:lnTo>
                    <a:close/>
                  </a:path>
                </a:pathLst>
              </a:custGeom>
              <a:solidFill>
                <a:srgbClr val="ACEAFF"/>
              </a:solidFill>
              <a:ln w="9525" cap="flat">
                <a:solidFill>
                  <a:srgbClr val="FFFFFF"/>
                </a:solid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5B059386-9D4E-9A7B-68B2-D69B32D986A1}"/>
                  </a:ext>
                </a:extLst>
              </p:cNvPr>
              <p:cNvSpPr/>
              <p:nvPr/>
            </p:nvSpPr>
            <p:spPr>
              <a:xfrm>
                <a:off x="1399521" y="2206127"/>
                <a:ext cx="611147" cy="1222295"/>
              </a:xfrm>
              <a:custGeom>
                <a:avLst/>
                <a:gdLst>
                  <a:gd name="connsiteX0" fmla="*/ 0 w 486346"/>
                  <a:gd name="connsiteY0" fmla="*/ 486347 h 972692"/>
                  <a:gd name="connsiteX1" fmla="*/ 0 w 486346"/>
                  <a:gd name="connsiteY1" fmla="*/ 0 h 972692"/>
                  <a:gd name="connsiteX2" fmla="*/ 486347 w 486346"/>
                  <a:gd name="connsiteY2" fmla="*/ 486347 h 972692"/>
                  <a:gd name="connsiteX3" fmla="*/ 0 w 486346"/>
                  <a:gd name="connsiteY3" fmla="*/ 972693 h 972692"/>
                  <a:gd name="connsiteX4" fmla="*/ 0 w 486346"/>
                  <a:gd name="connsiteY4" fmla="*/ 486347 h 97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346" h="972692">
                    <a:moveTo>
                      <a:pt x="0" y="486347"/>
                    </a:moveTo>
                    <a:lnTo>
                      <a:pt x="0" y="0"/>
                    </a:lnTo>
                    <a:cubicBezTo>
                      <a:pt x="268605" y="0"/>
                      <a:pt x="486347" y="217741"/>
                      <a:pt x="486347" y="486347"/>
                    </a:cubicBezTo>
                    <a:cubicBezTo>
                      <a:pt x="486347" y="754952"/>
                      <a:pt x="268605" y="972693"/>
                      <a:pt x="0" y="972693"/>
                    </a:cubicBezTo>
                    <a:lnTo>
                      <a:pt x="0" y="486347"/>
                    </a:lnTo>
                    <a:close/>
                  </a:path>
                </a:pathLst>
              </a:custGeom>
              <a:solidFill>
                <a:srgbClr val="1E49E2"/>
              </a:solidFill>
              <a:ln w="9525" cap="flat">
                <a:solidFill>
                  <a:srgbClr val="FFFFFF"/>
                </a:solid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DEA21A94-49B5-3D37-2926-5922A3A0566B}"/>
                  </a:ext>
                </a:extLst>
              </p:cNvPr>
              <p:cNvSpPr/>
              <p:nvPr/>
            </p:nvSpPr>
            <p:spPr>
              <a:xfrm>
                <a:off x="905072" y="2322827"/>
                <a:ext cx="988896" cy="988896"/>
              </a:xfrm>
              <a:custGeom>
                <a:avLst/>
                <a:gdLst>
                  <a:gd name="connsiteX0" fmla="*/ 786956 w 786955"/>
                  <a:gd name="connsiteY0" fmla="*/ 393478 h 786955"/>
                  <a:gd name="connsiteX1" fmla="*/ 393478 w 786955"/>
                  <a:gd name="connsiteY1" fmla="*/ 786956 h 786955"/>
                  <a:gd name="connsiteX2" fmla="*/ 0 w 786955"/>
                  <a:gd name="connsiteY2" fmla="*/ 393478 h 786955"/>
                  <a:gd name="connsiteX3" fmla="*/ 393478 w 786955"/>
                  <a:gd name="connsiteY3" fmla="*/ 0 h 786955"/>
                  <a:gd name="connsiteX4" fmla="*/ 786956 w 786955"/>
                  <a:gd name="connsiteY4" fmla="*/ 393478 h 78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55" h="786955">
                    <a:moveTo>
                      <a:pt x="786956" y="393478"/>
                    </a:moveTo>
                    <a:cubicBezTo>
                      <a:pt x="786956" y="610743"/>
                      <a:pt x="610838" y="786956"/>
                      <a:pt x="393478" y="786956"/>
                    </a:cubicBezTo>
                    <a:cubicBezTo>
                      <a:pt x="176117" y="786956"/>
                      <a:pt x="0" y="610743"/>
                      <a:pt x="0" y="393478"/>
                    </a:cubicBezTo>
                    <a:cubicBezTo>
                      <a:pt x="0" y="176212"/>
                      <a:pt x="176117" y="0"/>
                      <a:pt x="393478" y="0"/>
                    </a:cubicBezTo>
                    <a:cubicBezTo>
                      <a:pt x="610838" y="0"/>
                      <a:pt x="786956" y="176117"/>
                      <a:pt x="786956" y="393478"/>
                    </a:cubicBezTo>
                  </a:path>
                </a:pathLst>
              </a:custGeom>
              <a:solidFill>
                <a:srgbClr val="FFFFFF"/>
              </a:solidFill>
              <a:ln w="0" cap="flat">
                <a:noFill/>
                <a:prstDash val="solid"/>
                <a:miter/>
              </a:ln>
            </p:spPr>
            <p:txBody>
              <a:bodyPr rtlCol="0" anchor="ctr"/>
              <a:lstStyle/>
              <a:p>
                <a:endParaRPr lang="ja-JP" altLang="en-US"/>
              </a:p>
            </p:txBody>
          </p:sp>
        </p:grpSp>
        <p:grpSp>
          <p:nvGrpSpPr>
            <p:cNvPr id="20" name="グループ化 19">
              <a:extLst>
                <a:ext uri="{FF2B5EF4-FFF2-40B4-BE49-F238E27FC236}">
                  <a16:creationId xmlns:a16="http://schemas.microsoft.com/office/drawing/2014/main" id="{ECAB1AA5-1DF2-BEE7-B544-A5494A16A1E8}"/>
                </a:ext>
              </a:extLst>
            </p:cNvPr>
            <p:cNvGrpSpPr/>
            <p:nvPr userDrawn="1"/>
          </p:nvGrpSpPr>
          <p:grpSpPr>
            <a:xfrm>
              <a:off x="469298" y="2048505"/>
              <a:ext cx="989266" cy="254800"/>
              <a:chOff x="469298" y="2048505"/>
              <a:chExt cx="989266" cy="254800"/>
            </a:xfrm>
          </p:grpSpPr>
          <p:sp>
            <p:nvSpPr>
              <p:cNvPr id="21" name="フリーフォーム: 図形 20">
                <a:extLst>
                  <a:ext uri="{FF2B5EF4-FFF2-40B4-BE49-F238E27FC236}">
                    <a16:creationId xmlns:a16="http://schemas.microsoft.com/office/drawing/2014/main" id="{819E79B5-0A23-75EE-E332-562B2C37FB3A}"/>
                  </a:ext>
                </a:extLst>
              </p:cNvPr>
              <p:cNvSpPr/>
              <p:nvPr/>
            </p:nvSpPr>
            <p:spPr>
              <a:xfrm>
                <a:off x="1065370" y="2093951"/>
                <a:ext cx="184100" cy="184100"/>
              </a:xfrm>
              <a:custGeom>
                <a:avLst/>
                <a:gdLst>
                  <a:gd name="connsiteX0" fmla="*/ 0 w 214693"/>
                  <a:gd name="connsiteY0" fmla="*/ 0 h 214693"/>
                  <a:gd name="connsiteX1" fmla="*/ 214694 w 214693"/>
                  <a:gd name="connsiteY1" fmla="*/ 0 h 214693"/>
                  <a:gd name="connsiteX2" fmla="*/ 214694 w 214693"/>
                  <a:gd name="connsiteY2" fmla="*/ 214694 h 214693"/>
                  <a:gd name="connsiteX3" fmla="*/ 0 w 214693"/>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693" h="214693">
                    <a:moveTo>
                      <a:pt x="0" y="0"/>
                    </a:moveTo>
                    <a:lnTo>
                      <a:pt x="214694" y="0"/>
                    </a:lnTo>
                    <a:lnTo>
                      <a:pt x="214694" y="214694"/>
                    </a:lnTo>
                    <a:lnTo>
                      <a:pt x="0" y="214694"/>
                    </a:lnTo>
                    <a:close/>
                  </a:path>
                </a:pathLst>
              </a:custGeom>
              <a:solidFill>
                <a:srgbClr val="1E49E2"/>
              </a:solidFill>
              <a:ln w="0"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88ABF921-0455-13B6-4779-11F44D4D09BD}"/>
                  </a:ext>
                </a:extLst>
              </p:cNvPr>
              <p:cNvSpPr/>
              <p:nvPr/>
            </p:nvSpPr>
            <p:spPr>
              <a:xfrm>
                <a:off x="1274464" y="2093951"/>
                <a:ext cx="184100" cy="184100"/>
              </a:xfrm>
              <a:custGeom>
                <a:avLst/>
                <a:gdLst>
                  <a:gd name="connsiteX0" fmla="*/ 0 w 214693"/>
                  <a:gd name="connsiteY0" fmla="*/ 0 h 214693"/>
                  <a:gd name="connsiteX1" fmla="*/ 214694 w 214693"/>
                  <a:gd name="connsiteY1" fmla="*/ 0 h 214693"/>
                  <a:gd name="connsiteX2" fmla="*/ 214694 w 214693"/>
                  <a:gd name="connsiteY2" fmla="*/ 214694 h 214693"/>
                  <a:gd name="connsiteX3" fmla="*/ 0 w 214693"/>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693" h="214693">
                    <a:moveTo>
                      <a:pt x="0" y="0"/>
                    </a:moveTo>
                    <a:lnTo>
                      <a:pt x="214694" y="0"/>
                    </a:lnTo>
                    <a:lnTo>
                      <a:pt x="214694" y="214694"/>
                    </a:lnTo>
                    <a:lnTo>
                      <a:pt x="0" y="214694"/>
                    </a:lnTo>
                    <a:close/>
                  </a:path>
                </a:pathLst>
              </a:custGeom>
              <a:solidFill>
                <a:srgbClr val="ACEAFF"/>
              </a:solidFill>
              <a:ln w="0" cap="flat">
                <a:noFill/>
                <a:prstDash val="solid"/>
                <a:miter/>
              </a:ln>
            </p:spPr>
            <p:txBody>
              <a:bodyPr rtlCol="0" anchor="ctr"/>
              <a:lstStyle/>
              <a:p>
                <a:endParaRPr lang="ja-JP" altLang="en-US"/>
              </a:p>
            </p:txBody>
          </p:sp>
          <p:sp>
            <p:nvSpPr>
              <p:cNvPr id="33" name="テキスト ボックス 32">
                <a:extLst>
                  <a:ext uri="{FF2B5EF4-FFF2-40B4-BE49-F238E27FC236}">
                    <a16:creationId xmlns:a16="http://schemas.microsoft.com/office/drawing/2014/main" id="{4FFABF5D-ACB9-B31F-F028-24EA394EB565}"/>
                  </a:ext>
                </a:extLst>
              </p:cNvPr>
              <p:cNvSpPr txBox="1"/>
              <p:nvPr/>
            </p:nvSpPr>
            <p:spPr>
              <a:xfrm>
                <a:off x="469298"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2</a:t>
                </a:r>
                <a:endParaRPr kumimoji="1" lang="ja-JP" altLang="en-US" sz="3000" dirty="0" err="1">
                  <a:solidFill>
                    <a:schemeClr val="tx2"/>
                  </a:solidFill>
                  <a:latin typeface="KPMG Bold" panose="020B0803030202040204" pitchFamily="34" charset="0"/>
                </a:endParaRPr>
              </a:p>
            </p:txBody>
          </p:sp>
        </p:grpSp>
        <p:grpSp>
          <p:nvGrpSpPr>
            <p:cNvPr id="34" name="グループ化 33">
              <a:extLst>
                <a:ext uri="{FF2B5EF4-FFF2-40B4-BE49-F238E27FC236}">
                  <a16:creationId xmlns:a16="http://schemas.microsoft.com/office/drawing/2014/main" id="{DC1D71FC-0BF9-DA95-AEE1-AE717038063E}"/>
                </a:ext>
              </a:extLst>
            </p:cNvPr>
            <p:cNvGrpSpPr/>
            <p:nvPr userDrawn="1"/>
          </p:nvGrpSpPr>
          <p:grpSpPr>
            <a:xfrm>
              <a:off x="2016071" y="2744167"/>
              <a:ext cx="770826" cy="770826"/>
              <a:chOff x="3804628" y="2206127"/>
              <a:chExt cx="1222401" cy="1222401"/>
            </a:xfrm>
          </p:grpSpPr>
          <p:sp>
            <p:nvSpPr>
              <p:cNvPr id="35" name="フリーフォーム: 図形 34">
                <a:extLst>
                  <a:ext uri="{FF2B5EF4-FFF2-40B4-BE49-F238E27FC236}">
                    <a16:creationId xmlns:a16="http://schemas.microsoft.com/office/drawing/2014/main" id="{CF33577F-C79E-71A1-9A75-CD9D8B064D4C}"/>
                  </a:ext>
                </a:extLst>
              </p:cNvPr>
              <p:cNvSpPr/>
              <p:nvPr/>
            </p:nvSpPr>
            <p:spPr>
              <a:xfrm>
                <a:off x="3804628" y="2206127"/>
                <a:ext cx="611253" cy="916721"/>
              </a:xfrm>
              <a:custGeom>
                <a:avLst/>
                <a:gdLst>
                  <a:gd name="connsiteX0" fmla="*/ 486430 w 486430"/>
                  <a:gd name="connsiteY0" fmla="*/ 486347 h 729519"/>
                  <a:gd name="connsiteX1" fmla="*/ 65235 w 486430"/>
                  <a:gd name="connsiteY1" fmla="*/ 729520 h 729519"/>
                  <a:gd name="connsiteX2" fmla="*/ 243257 w 486430"/>
                  <a:gd name="connsiteY2" fmla="*/ 65151 h 729519"/>
                  <a:gd name="connsiteX3" fmla="*/ 486430 w 486430"/>
                  <a:gd name="connsiteY3" fmla="*/ 0 h 729519"/>
                  <a:gd name="connsiteX4" fmla="*/ 486430 w 486430"/>
                  <a:gd name="connsiteY4" fmla="*/ 486347 h 72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30" h="729519">
                    <a:moveTo>
                      <a:pt x="486430" y="486347"/>
                    </a:moveTo>
                    <a:lnTo>
                      <a:pt x="65235" y="729520"/>
                    </a:lnTo>
                    <a:cubicBezTo>
                      <a:pt x="-69068" y="496919"/>
                      <a:pt x="10657" y="199453"/>
                      <a:pt x="243257" y="65151"/>
                    </a:cubicBezTo>
                    <a:cubicBezTo>
                      <a:pt x="320695" y="20479"/>
                      <a:pt x="396991" y="0"/>
                      <a:pt x="486430" y="0"/>
                    </a:cubicBezTo>
                    <a:lnTo>
                      <a:pt x="486430" y="486347"/>
                    </a:lnTo>
                    <a:close/>
                  </a:path>
                </a:pathLst>
              </a:custGeom>
              <a:solidFill>
                <a:srgbClr val="ACEAFF"/>
              </a:solidFill>
              <a:ln w="9525" cap="flat">
                <a:solidFill>
                  <a:srgbClr val="FFFFFF"/>
                </a:solid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ADCE90D7-23B3-3C00-E6DC-B8549D2C63FE}"/>
                  </a:ext>
                </a:extLst>
              </p:cNvPr>
              <p:cNvSpPr/>
              <p:nvPr/>
            </p:nvSpPr>
            <p:spPr>
              <a:xfrm>
                <a:off x="3886603" y="2817275"/>
                <a:ext cx="1058557" cy="611253"/>
              </a:xfrm>
              <a:custGeom>
                <a:avLst/>
                <a:gdLst>
                  <a:gd name="connsiteX0" fmla="*/ 421196 w 842391"/>
                  <a:gd name="connsiteY0" fmla="*/ 0 h 486430"/>
                  <a:gd name="connsiteX1" fmla="*/ 842391 w 842391"/>
                  <a:gd name="connsiteY1" fmla="*/ 243173 h 486430"/>
                  <a:gd name="connsiteX2" fmla="*/ 178022 w 842391"/>
                  <a:gd name="connsiteY2" fmla="*/ 421196 h 486430"/>
                  <a:gd name="connsiteX3" fmla="*/ 0 w 842391"/>
                  <a:gd name="connsiteY3" fmla="*/ 243173 h 486430"/>
                  <a:gd name="connsiteX4" fmla="*/ 421196 w 842391"/>
                  <a:gd name="connsiteY4" fmla="*/ 0 h 48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391" h="486430">
                    <a:moveTo>
                      <a:pt x="421196" y="0"/>
                    </a:moveTo>
                    <a:lnTo>
                      <a:pt x="842391" y="243173"/>
                    </a:lnTo>
                    <a:cubicBezTo>
                      <a:pt x="708088" y="475774"/>
                      <a:pt x="410623" y="555498"/>
                      <a:pt x="178022" y="421196"/>
                    </a:cubicBezTo>
                    <a:cubicBezTo>
                      <a:pt x="100584" y="376428"/>
                      <a:pt x="44767" y="320611"/>
                      <a:pt x="0" y="243173"/>
                    </a:cubicBezTo>
                    <a:lnTo>
                      <a:pt x="421196" y="0"/>
                    </a:lnTo>
                    <a:close/>
                  </a:path>
                </a:pathLst>
              </a:custGeom>
              <a:solidFill>
                <a:srgbClr val="00B8F5"/>
              </a:solidFill>
              <a:ln w="9525" cap="flat">
                <a:solidFill>
                  <a:srgbClr val="FFFFFF"/>
                </a:solid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D60BC03D-DA77-977C-834B-0FB1EAE35DFD}"/>
                  </a:ext>
                </a:extLst>
              </p:cNvPr>
              <p:cNvSpPr/>
              <p:nvPr/>
            </p:nvSpPr>
            <p:spPr>
              <a:xfrm>
                <a:off x="4415882" y="2206127"/>
                <a:ext cx="611147" cy="916721"/>
              </a:xfrm>
              <a:custGeom>
                <a:avLst/>
                <a:gdLst>
                  <a:gd name="connsiteX0" fmla="*/ 0 w 486346"/>
                  <a:gd name="connsiteY0" fmla="*/ 486347 h 729519"/>
                  <a:gd name="connsiteX1" fmla="*/ 0 w 486346"/>
                  <a:gd name="connsiteY1" fmla="*/ 0 h 729519"/>
                  <a:gd name="connsiteX2" fmla="*/ 486346 w 486346"/>
                  <a:gd name="connsiteY2" fmla="*/ 486347 h 729519"/>
                  <a:gd name="connsiteX3" fmla="*/ 421196 w 486346"/>
                  <a:gd name="connsiteY3" fmla="*/ 729520 h 729519"/>
                  <a:gd name="connsiteX4" fmla="*/ 0 w 486346"/>
                  <a:gd name="connsiteY4" fmla="*/ 486347 h 72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346" h="729519">
                    <a:moveTo>
                      <a:pt x="0" y="486347"/>
                    </a:moveTo>
                    <a:lnTo>
                      <a:pt x="0" y="0"/>
                    </a:lnTo>
                    <a:cubicBezTo>
                      <a:pt x="268605" y="0"/>
                      <a:pt x="486346" y="217741"/>
                      <a:pt x="486346" y="486347"/>
                    </a:cubicBezTo>
                    <a:cubicBezTo>
                      <a:pt x="486346" y="575786"/>
                      <a:pt x="465868" y="652081"/>
                      <a:pt x="421196" y="729520"/>
                    </a:cubicBezTo>
                    <a:lnTo>
                      <a:pt x="0" y="486347"/>
                    </a:lnTo>
                    <a:close/>
                  </a:path>
                </a:pathLst>
              </a:custGeom>
              <a:solidFill>
                <a:srgbClr val="1E49E2"/>
              </a:solidFill>
              <a:ln w="9525" cap="flat">
                <a:solidFill>
                  <a:srgbClr val="FFFFFF"/>
                </a:solid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DDB075AD-DDF2-B802-12F5-C77A2A711457}"/>
                  </a:ext>
                </a:extLst>
              </p:cNvPr>
              <p:cNvSpPr/>
              <p:nvPr/>
            </p:nvSpPr>
            <p:spPr>
              <a:xfrm>
                <a:off x="3921314" y="2322827"/>
                <a:ext cx="988896" cy="988896"/>
              </a:xfrm>
              <a:custGeom>
                <a:avLst/>
                <a:gdLst>
                  <a:gd name="connsiteX0" fmla="*/ 786955 w 786955"/>
                  <a:gd name="connsiteY0" fmla="*/ 393478 h 786955"/>
                  <a:gd name="connsiteX1" fmla="*/ 393478 w 786955"/>
                  <a:gd name="connsiteY1" fmla="*/ 786956 h 786955"/>
                  <a:gd name="connsiteX2" fmla="*/ 0 w 786955"/>
                  <a:gd name="connsiteY2" fmla="*/ 393478 h 786955"/>
                  <a:gd name="connsiteX3" fmla="*/ 393478 w 786955"/>
                  <a:gd name="connsiteY3" fmla="*/ 0 h 786955"/>
                  <a:gd name="connsiteX4" fmla="*/ 786955 w 786955"/>
                  <a:gd name="connsiteY4" fmla="*/ 393478 h 78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55" h="786955">
                    <a:moveTo>
                      <a:pt x="786955" y="393478"/>
                    </a:moveTo>
                    <a:cubicBezTo>
                      <a:pt x="786955" y="610743"/>
                      <a:pt x="610838" y="786956"/>
                      <a:pt x="393478" y="786956"/>
                    </a:cubicBezTo>
                    <a:cubicBezTo>
                      <a:pt x="176117" y="786956"/>
                      <a:pt x="0" y="610838"/>
                      <a:pt x="0" y="393478"/>
                    </a:cubicBezTo>
                    <a:cubicBezTo>
                      <a:pt x="0" y="176117"/>
                      <a:pt x="176117" y="0"/>
                      <a:pt x="393478" y="0"/>
                    </a:cubicBezTo>
                    <a:cubicBezTo>
                      <a:pt x="610838" y="0"/>
                      <a:pt x="786955" y="176117"/>
                      <a:pt x="786955" y="393478"/>
                    </a:cubicBezTo>
                  </a:path>
                </a:pathLst>
              </a:custGeom>
              <a:solidFill>
                <a:srgbClr val="FFFFFF"/>
              </a:solidFill>
              <a:ln w="0" cap="flat">
                <a:noFill/>
                <a:prstDash val="solid"/>
                <a:miter/>
              </a:ln>
            </p:spPr>
            <p:txBody>
              <a:bodyPr rtlCol="0" anchor="ctr"/>
              <a:lstStyle/>
              <a:p>
                <a:endParaRPr lang="ja-JP" altLang="en-US"/>
              </a:p>
            </p:txBody>
          </p:sp>
        </p:grpSp>
        <p:grpSp>
          <p:nvGrpSpPr>
            <p:cNvPr id="39" name="グループ化 38">
              <a:extLst>
                <a:ext uri="{FF2B5EF4-FFF2-40B4-BE49-F238E27FC236}">
                  <a16:creationId xmlns:a16="http://schemas.microsoft.com/office/drawing/2014/main" id="{ED6E9092-6C71-EFD6-BA17-2ACFB7B379AB}"/>
                </a:ext>
              </a:extLst>
            </p:cNvPr>
            <p:cNvGrpSpPr/>
            <p:nvPr userDrawn="1"/>
          </p:nvGrpSpPr>
          <p:grpSpPr>
            <a:xfrm>
              <a:off x="1597599" y="2048505"/>
              <a:ext cx="1213391" cy="254800"/>
              <a:chOff x="1673799" y="2048505"/>
              <a:chExt cx="1213391" cy="254800"/>
            </a:xfrm>
          </p:grpSpPr>
          <p:sp>
            <p:nvSpPr>
              <p:cNvPr id="40" name="フリーフォーム: 図形 39">
                <a:extLst>
                  <a:ext uri="{FF2B5EF4-FFF2-40B4-BE49-F238E27FC236}">
                    <a16:creationId xmlns:a16="http://schemas.microsoft.com/office/drawing/2014/main" id="{E59D51F5-EB56-687B-3E14-C224A505FF49}"/>
                  </a:ext>
                </a:extLst>
              </p:cNvPr>
              <p:cNvSpPr/>
              <p:nvPr/>
            </p:nvSpPr>
            <p:spPr>
              <a:xfrm>
                <a:off x="2284822" y="2093951"/>
                <a:ext cx="184100" cy="184100"/>
              </a:xfrm>
              <a:custGeom>
                <a:avLst/>
                <a:gdLst>
                  <a:gd name="connsiteX0" fmla="*/ 0 w 214693"/>
                  <a:gd name="connsiteY0" fmla="*/ 0 h 214693"/>
                  <a:gd name="connsiteX1" fmla="*/ 214694 w 214693"/>
                  <a:gd name="connsiteY1" fmla="*/ 0 h 214693"/>
                  <a:gd name="connsiteX2" fmla="*/ 214694 w 214693"/>
                  <a:gd name="connsiteY2" fmla="*/ 214694 h 214693"/>
                  <a:gd name="connsiteX3" fmla="*/ 0 w 214693"/>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693" h="214693">
                    <a:moveTo>
                      <a:pt x="0" y="0"/>
                    </a:moveTo>
                    <a:lnTo>
                      <a:pt x="214694" y="0"/>
                    </a:lnTo>
                    <a:lnTo>
                      <a:pt x="214694" y="214694"/>
                    </a:lnTo>
                    <a:lnTo>
                      <a:pt x="0" y="214694"/>
                    </a:lnTo>
                    <a:close/>
                  </a:path>
                </a:pathLst>
              </a:custGeom>
              <a:solidFill>
                <a:srgbClr val="1E49E2"/>
              </a:solidFill>
              <a:ln w="0"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8D490CFA-FBA6-E630-2A57-C13E22036FC6}"/>
                  </a:ext>
                </a:extLst>
              </p:cNvPr>
              <p:cNvSpPr/>
              <p:nvPr/>
            </p:nvSpPr>
            <p:spPr>
              <a:xfrm>
                <a:off x="2493997" y="2093951"/>
                <a:ext cx="184100" cy="184100"/>
              </a:xfrm>
              <a:custGeom>
                <a:avLst/>
                <a:gdLst>
                  <a:gd name="connsiteX0" fmla="*/ 0 w 214693"/>
                  <a:gd name="connsiteY0" fmla="*/ 0 h 214693"/>
                  <a:gd name="connsiteX1" fmla="*/ 214694 w 214693"/>
                  <a:gd name="connsiteY1" fmla="*/ 0 h 214693"/>
                  <a:gd name="connsiteX2" fmla="*/ 214694 w 214693"/>
                  <a:gd name="connsiteY2" fmla="*/ 214694 h 214693"/>
                  <a:gd name="connsiteX3" fmla="*/ 0 w 214693"/>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693" h="214693">
                    <a:moveTo>
                      <a:pt x="0" y="0"/>
                    </a:moveTo>
                    <a:lnTo>
                      <a:pt x="214694" y="0"/>
                    </a:lnTo>
                    <a:lnTo>
                      <a:pt x="214694" y="214694"/>
                    </a:lnTo>
                    <a:lnTo>
                      <a:pt x="0" y="214694"/>
                    </a:lnTo>
                    <a:close/>
                  </a:path>
                </a:pathLst>
              </a:custGeom>
              <a:solidFill>
                <a:srgbClr val="00B8F5"/>
              </a:solidFill>
              <a:ln w="0"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0D2E02B7-0843-DDF9-71DD-0FEBBB395A99}"/>
                  </a:ext>
                </a:extLst>
              </p:cNvPr>
              <p:cNvSpPr/>
              <p:nvPr/>
            </p:nvSpPr>
            <p:spPr>
              <a:xfrm>
                <a:off x="2703090" y="2093951"/>
                <a:ext cx="184100" cy="184100"/>
              </a:xfrm>
              <a:custGeom>
                <a:avLst/>
                <a:gdLst>
                  <a:gd name="connsiteX0" fmla="*/ 0 w 214693"/>
                  <a:gd name="connsiteY0" fmla="*/ 0 h 214693"/>
                  <a:gd name="connsiteX1" fmla="*/ 214693 w 214693"/>
                  <a:gd name="connsiteY1" fmla="*/ 0 h 214693"/>
                  <a:gd name="connsiteX2" fmla="*/ 214693 w 214693"/>
                  <a:gd name="connsiteY2" fmla="*/ 214694 h 214693"/>
                  <a:gd name="connsiteX3" fmla="*/ 0 w 214693"/>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693" h="214693">
                    <a:moveTo>
                      <a:pt x="0" y="0"/>
                    </a:moveTo>
                    <a:lnTo>
                      <a:pt x="214693" y="0"/>
                    </a:lnTo>
                    <a:lnTo>
                      <a:pt x="214693" y="214694"/>
                    </a:lnTo>
                    <a:lnTo>
                      <a:pt x="0" y="214694"/>
                    </a:lnTo>
                    <a:close/>
                  </a:path>
                </a:pathLst>
              </a:custGeom>
              <a:solidFill>
                <a:srgbClr val="ACEAFF"/>
              </a:solidFill>
              <a:ln w="0" cap="flat">
                <a:noFill/>
                <a:prstDash val="solid"/>
                <a:miter/>
              </a:ln>
            </p:spPr>
            <p:txBody>
              <a:bodyPr rtlCol="0" anchor="ctr"/>
              <a:lstStyle/>
              <a:p>
                <a:endParaRPr lang="ja-JP" altLang="en-US"/>
              </a:p>
            </p:txBody>
          </p:sp>
          <p:sp>
            <p:nvSpPr>
              <p:cNvPr id="43" name="テキスト ボックス 42">
                <a:extLst>
                  <a:ext uri="{FF2B5EF4-FFF2-40B4-BE49-F238E27FC236}">
                    <a16:creationId xmlns:a16="http://schemas.microsoft.com/office/drawing/2014/main" id="{505B372D-EDFE-D07A-54E2-39C79B61C70A}"/>
                  </a:ext>
                </a:extLst>
              </p:cNvPr>
              <p:cNvSpPr txBox="1"/>
              <p:nvPr/>
            </p:nvSpPr>
            <p:spPr>
              <a:xfrm>
                <a:off x="1673799"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3</a:t>
                </a:r>
                <a:endParaRPr kumimoji="1" lang="ja-JP" altLang="en-US" sz="3000" dirty="0" err="1">
                  <a:solidFill>
                    <a:schemeClr val="tx2"/>
                  </a:solidFill>
                  <a:latin typeface="KPMG Bold" panose="020B0803030202040204" pitchFamily="34" charset="0"/>
                </a:endParaRPr>
              </a:p>
            </p:txBody>
          </p:sp>
        </p:grpSp>
        <p:grpSp>
          <p:nvGrpSpPr>
            <p:cNvPr id="44" name="グループ化 43">
              <a:extLst>
                <a:ext uri="{FF2B5EF4-FFF2-40B4-BE49-F238E27FC236}">
                  <a16:creationId xmlns:a16="http://schemas.microsoft.com/office/drawing/2014/main" id="{A44EB33F-E049-2C27-814E-6876FF6E509D}"/>
                </a:ext>
              </a:extLst>
            </p:cNvPr>
            <p:cNvGrpSpPr/>
            <p:nvPr userDrawn="1"/>
          </p:nvGrpSpPr>
          <p:grpSpPr>
            <a:xfrm>
              <a:off x="3439039" y="2744239"/>
              <a:ext cx="770759" cy="770760"/>
              <a:chOff x="6820856" y="2206127"/>
              <a:chExt cx="1222294" cy="1222295"/>
            </a:xfrm>
          </p:grpSpPr>
          <p:sp>
            <p:nvSpPr>
              <p:cNvPr id="45" name="フリーフォーム: 図形 44">
                <a:extLst>
                  <a:ext uri="{FF2B5EF4-FFF2-40B4-BE49-F238E27FC236}">
                    <a16:creationId xmlns:a16="http://schemas.microsoft.com/office/drawing/2014/main" id="{EC289C37-E2E8-AAB6-7272-2AA27347A05A}"/>
                  </a:ext>
                </a:extLst>
              </p:cNvPr>
              <p:cNvSpPr/>
              <p:nvPr/>
            </p:nvSpPr>
            <p:spPr>
              <a:xfrm>
                <a:off x="6820856" y="2206127"/>
                <a:ext cx="611147" cy="611147"/>
              </a:xfrm>
              <a:custGeom>
                <a:avLst/>
                <a:gdLst>
                  <a:gd name="connsiteX0" fmla="*/ 486346 w 486346"/>
                  <a:gd name="connsiteY0" fmla="*/ 486347 h 486346"/>
                  <a:gd name="connsiteX1" fmla="*/ 0 w 486346"/>
                  <a:gd name="connsiteY1" fmla="*/ 486347 h 486346"/>
                  <a:gd name="connsiteX2" fmla="*/ 486346 w 486346"/>
                  <a:gd name="connsiteY2" fmla="*/ 0 h 486346"/>
                  <a:gd name="connsiteX3" fmla="*/ 486346 w 486346"/>
                  <a:gd name="connsiteY3" fmla="*/ 486347 h 486346"/>
                </a:gdLst>
                <a:ahLst/>
                <a:cxnLst>
                  <a:cxn ang="0">
                    <a:pos x="connsiteX0" y="connsiteY0"/>
                  </a:cxn>
                  <a:cxn ang="0">
                    <a:pos x="connsiteX1" y="connsiteY1"/>
                  </a:cxn>
                  <a:cxn ang="0">
                    <a:pos x="connsiteX2" y="connsiteY2"/>
                  </a:cxn>
                  <a:cxn ang="0">
                    <a:pos x="connsiteX3" y="connsiteY3"/>
                  </a:cxn>
                </a:cxnLst>
                <a:rect l="l" t="t" r="r" b="b"/>
                <a:pathLst>
                  <a:path w="486346" h="486346">
                    <a:moveTo>
                      <a:pt x="486346" y="486347"/>
                    </a:moveTo>
                    <a:lnTo>
                      <a:pt x="0" y="486347"/>
                    </a:lnTo>
                    <a:cubicBezTo>
                      <a:pt x="0" y="217741"/>
                      <a:pt x="217741" y="0"/>
                      <a:pt x="486346" y="0"/>
                    </a:cubicBezTo>
                    <a:lnTo>
                      <a:pt x="486346" y="486347"/>
                    </a:lnTo>
                    <a:close/>
                  </a:path>
                </a:pathLst>
              </a:custGeom>
              <a:solidFill>
                <a:srgbClr val="00B8F5"/>
              </a:solidFill>
              <a:ln w="9525" cap="flat">
                <a:solidFill>
                  <a:srgbClr val="FFFFFF"/>
                </a:solid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110D8FA3-1F6D-67A3-ACA6-C5F26A1EE775}"/>
                  </a:ext>
                </a:extLst>
              </p:cNvPr>
              <p:cNvSpPr/>
              <p:nvPr/>
            </p:nvSpPr>
            <p:spPr>
              <a:xfrm>
                <a:off x="6820856" y="2817275"/>
                <a:ext cx="611147" cy="611147"/>
              </a:xfrm>
              <a:custGeom>
                <a:avLst/>
                <a:gdLst>
                  <a:gd name="connsiteX0" fmla="*/ 486346 w 486346"/>
                  <a:gd name="connsiteY0" fmla="*/ 0 h 486346"/>
                  <a:gd name="connsiteX1" fmla="*/ 486346 w 486346"/>
                  <a:gd name="connsiteY1" fmla="*/ 486346 h 486346"/>
                  <a:gd name="connsiteX2" fmla="*/ 0 w 486346"/>
                  <a:gd name="connsiteY2" fmla="*/ 0 h 486346"/>
                  <a:gd name="connsiteX3" fmla="*/ 486346 w 486346"/>
                  <a:gd name="connsiteY3" fmla="*/ 0 h 486346"/>
                </a:gdLst>
                <a:ahLst/>
                <a:cxnLst>
                  <a:cxn ang="0">
                    <a:pos x="connsiteX0" y="connsiteY0"/>
                  </a:cxn>
                  <a:cxn ang="0">
                    <a:pos x="connsiteX1" y="connsiteY1"/>
                  </a:cxn>
                  <a:cxn ang="0">
                    <a:pos x="connsiteX2" y="connsiteY2"/>
                  </a:cxn>
                  <a:cxn ang="0">
                    <a:pos x="connsiteX3" y="connsiteY3"/>
                  </a:cxn>
                </a:cxnLst>
                <a:rect l="l" t="t" r="r" b="b"/>
                <a:pathLst>
                  <a:path w="486346" h="486346">
                    <a:moveTo>
                      <a:pt x="486346" y="0"/>
                    </a:moveTo>
                    <a:lnTo>
                      <a:pt x="486346" y="486346"/>
                    </a:lnTo>
                    <a:cubicBezTo>
                      <a:pt x="217741" y="486346"/>
                      <a:pt x="0" y="268605"/>
                      <a:pt x="0" y="0"/>
                    </a:cubicBezTo>
                    <a:lnTo>
                      <a:pt x="486346" y="0"/>
                    </a:lnTo>
                    <a:close/>
                  </a:path>
                </a:pathLst>
              </a:custGeom>
              <a:solidFill>
                <a:srgbClr val="1E49E2"/>
              </a:solidFill>
              <a:ln w="9525" cap="flat">
                <a:solidFill>
                  <a:srgbClr val="FFFFFF"/>
                </a:solid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6CEB8B61-2159-EEDF-43DE-2AA0E21FA5E5}"/>
                  </a:ext>
                </a:extLst>
              </p:cNvPr>
              <p:cNvSpPr/>
              <p:nvPr/>
            </p:nvSpPr>
            <p:spPr>
              <a:xfrm>
                <a:off x="7432003" y="2817275"/>
                <a:ext cx="611147" cy="611147"/>
              </a:xfrm>
              <a:custGeom>
                <a:avLst/>
                <a:gdLst>
                  <a:gd name="connsiteX0" fmla="*/ 0 w 486346"/>
                  <a:gd name="connsiteY0" fmla="*/ 0 h 486346"/>
                  <a:gd name="connsiteX1" fmla="*/ 486346 w 486346"/>
                  <a:gd name="connsiteY1" fmla="*/ 0 h 486346"/>
                  <a:gd name="connsiteX2" fmla="*/ 0 w 486346"/>
                  <a:gd name="connsiteY2" fmla="*/ 486346 h 486346"/>
                  <a:gd name="connsiteX3" fmla="*/ 0 w 486346"/>
                  <a:gd name="connsiteY3" fmla="*/ 0 h 486346"/>
                </a:gdLst>
                <a:ahLst/>
                <a:cxnLst>
                  <a:cxn ang="0">
                    <a:pos x="connsiteX0" y="connsiteY0"/>
                  </a:cxn>
                  <a:cxn ang="0">
                    <a:pos x="connsiteX1" y="connsiteY1"/>
                  </a:cxn>
                  <a:cxn ang="0">
                    <a:pos x="connsiteX2" y="connsiteY2"/>
                  </a:cxn>
                  <a:cxn ang="0">
                    <a:pos x="connsiteX3" y="connsiteY3"/>
                  </a:cxn>
                </a:cxnLst>
                <a:rect l="l" t="t" r="r" b="b"/>
                <a:pathLst>
                  <a:path w="486346" h="486346">
                    <a:moveTo>
                      <a:pt x="0" y="0"/>
                    </a:moveTo>
                    <a:lnTo>
                      <a:pt x="486346" y="0"/>
                    </a:lnTo>
                    <a:cubicBezTo>
                      <a:pt x="486346" y="268605"/>
                      <a:pt x="268605" y="486346"/>
                      <a:pt x="0" y="486346"/>
                    </a:cubicBezTo>
                    <a:lnTo>
                      <a:pt x="0" y="0"/>
                    </a:lnTo>
                    <a:close/>
                  </a:path>
                </a:pathLst>
              </a:custGeom>
              <a:solidFill>
                <a:srgbClr val="ACEAFF"/>
              </a:solidFill>
              <a:ln w="9525" cap="flat">
                <a:solidFill>
                  <a:srgbClr val="FFFFFF"/>
                </a:solid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5BBCA3DC-8793-DB1B-F146-EDFAFFE57EB2}"/>
                  </a:ext>
                </a:extLst>
              </p:cNvPr>
              <p:cNvSpPr/>
              <p:nvPr/>
            </p:nvSpPr>
            <p:spPr>
              <a:xfrm>
                <a:off x="7432003" y="2206127"/>
                <a:ext cx="611147" cy="611147"/>
              </a:xfrm>
              <a:custGeom>
                <a:avLst/>
                <a:gdLst>
                  <a:gd name="connsiteX0" fmla="*/ 0 w 486346"/>
                  <a:gd name="connsiteY0" fmla="*/ 486347 h 486346"/>
                  <a:gd name="connsiteX1" fmla="*/ 0 w 486346"/>
                  <a:gd name="connsiteY1" fmla="*/ 0 h 486346"/>
                  <a:gd name="connsiteX2" fmla="*/ 486346 w 486346"/>
                  <a:gd name="connsiteY2" fmla="*/ 486347 h 486346"/>
                  <a:gd name="connsiteX3" fmla="*/ 0 w 486346"/>
                  <a:gd name="connsiteY3" fmla="*/ 486347 h 486346"/>
                </a:gdLst>
                <a:ahLst/>
                <a:cxnLst>
                  <a:cxn ang="0">
                    <a:pos x="connsiteX0" y="connsiteY0"/>
                  </a:cxn>
                  <a:cxn ang="0">
                    <a:pos x="connsiteX1" y="connsiteY1"/>
                  </a:cxn>
                  <a:cxn ang="0">
                    <a:pos x="connsiteX2" y="connsiteY2"/>
                  </a:cxn>
                  <a:cxn ang="0">
                    <a:pos x="connsiteX3" y="connsiteY3"/>
                  </a:cxn>
                </a:cxnLst>
                <a:rect l="l" t="t" r="r" b="b"/>
                <a:pathLst>
                  <a:path w="486346" h="486346">
                    <a:moveTo>
                      <a:pt x="0" y="486347"/>
                    </a:moveTo>
                    <a:lnTo>
                      <a:pt x="0" y="0"/>
                    </a:lnTo>
                    <a:cubicBezTo>
                      <a:pt x="268605" y="0"/>
                      <a:pt x="486346" y="217741"/>
                      <a:pt x="486346" y="486347"/>
                    </a:cubicBezTo>
                    <a:lnTo>
                      <a:pt x="0" y="486347"/>
                    </a:lnTo>
                    <a:close/>
                  </a:path>
                </a:pathLst>
              </a:custGeom>
              <a:solidFill>
                <a:srgbClr val="00338D"/>
              </a:solidFill>
              <a:ln w="9525" cap="flat">
                <a:solidFill>
                  <a:srgbClr val="FFFFFF"/>
                </a:solid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74E8C55A-A407-B20A-EBD0-339D5194B17A}"/>
                  </a:ext>
                </a:extLst>
              </p:cNvPr>
              <p:cNvSpPr/>
              <p:nvPr/>
            </p:nvSpPr>
            <p:spPr>
              <a:xfrm>
                <a:off x="6937556" y="2322827"/>
                <a:ext cx="988896" cy="988896"/>
              </a:xfrm>
              <a:custGeom>
                <a:avLst/>
                <a:gdLst>
                  <a:gd name="connsiteX0" fmla="*/ 786955 w 786955"/>
                  <a:gd name="connsiteY0" fmla="*/ 393478 h 786955"/>
                  <a:gd name="connsiteX1" fmla="*/ 393478 w 786955"/>
                  <a:gd name="connsiteY1" fmla="*/ 786956 h 786955"/>
                  <a:gd name="connsiteX2" fmla="*/ 0 w 786955"/>
                  <a:gd name="connsiteY2" fmla="*/ 393478 h 786955"/>
                  <a:gd name="connsiteX3" fmla="*/ 393478 w 786955"/>
                  <a:gd name="connsiteY3" fmla="*/ 0 h 786955"/>
                  <a:gd name="connsiteX4" fmla="*/ 786955 w 786955"/>
                  <a:gd name="connsiteY4" fmla="*/ 393478 h 78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55" h="786955">
                    <a:moveTo>
                      <a:pt x="786955" y="393478"/>
                    </a:moveTo>
                    <a:cubicBezTo>
                      <a:pt x="786955" y="610743"/>
                      <a:pt x="610743" y="786956"/>
                      <a:pt x="393478" y="786956"/>
                    </a:cubicBezTo>
                    <a:cubicBezTo>
                      <a:pt x="176213" y="786956"/>
                      <a:pt x="0" y="610838"/>
                      <a:pt x="0" y="393478"/>
                    </a:cubicBezTo>
                    <a:cubicBezTo>
                      <a:pt x="0" y="176117"/>
                      <a:pt x="176117" y="0"/>
                      <a:pt x="393478" y="0"/>
                    </a:cubicBezTo>
                    <a:cubicBezTo>
                      <a:pt x="610838" y="0"/>
                      <a:pt x="786955" y="176117"/>
                      <a:pt x="786955" y="393478"/>
                    </a:cubicBezTo>
                  </a:path>
                </a:pathLst>
              </a:custGeom>
              <a:solidFill>
                <a:srgbClr val="FFFFFF"/>
              </a:solidFill>
              <a:ln w="0" cap="flat">
                <a:noFill/>
                <a:prstDash val="solid"/>
                <a:miter/>
              </a:ln>
            </p:spPr>
            <p:txBody>
              <a:bodyPr rtlCol="0" anchor="ctr"/>
              <a:lstStyle/>
              <a:p>
                <a:endParaRPr lang="ja-JP" altLang="en-US"/>
              </a:p>
            </p:txBody>
          </p:sp>
        </p:grpSp>
        <p:grpSp>
          <p:nvGrpSpPr>
            <p:cNvPr id="50" name="グループ化 49">
              <a:extLst>
                <a:ext uri="{FF2B5EF4-FFF2-40B4-BE49-F238E27FC236}">
                  <a16:creationId xmlns:a16="http://schemas.microsoft.com/office/drawing/2014/main" id="{1D204C71-CECC-718A-6B98-66BC704B655F}"/>
                </a:ext>
              </a:extLst>
            </p:cNvPr>
            <p:cNvGrpSpPr/>
            <p:nvPr userDrawn="1"/>
          </p:nvGrpSpPr>
          <p:grpSpPr>
            <a:xfrm>
              <a:off x="2941575" y="2048505"/>
              <a:ext cx="1393727" cy="254800"/>
              <a:chOff x="3046350" y="2048505"/>
              <a:chExt cx="1393727" cy="254800"/>
            </a:xfrm>
          </p:grpSpPr>
          <p:sp>
            <p:nvSpPr>
              <p:cNvPr id="51" name="フリーフォーム: 図形 50">
                <a:extLst>
                  <a:ext uri="{FF2B5EF4-FFF2-40B4-BE49-F238E27FC236}">
                    <a16:creationId xmlns:a16="http://schemas.microsoft.com/office/drawing/2014/main" id="{06E92FD4-D51B-FF81-EC87-963721EBBF69}"/>
                  </a:ext>
                </a:extLst>
              </p:cNvPr>
              <p:cNvSpPr/>
              <p:nvPr/>
            </p:nvSpPr>
            <p:spPr>
              <a:xfrm>
                <a:off x="3628696" y="2093951"/>
                <a:ext cx="184018" cy="184100"/>
              </a:xfrm>
              <a:custGeom>
                <a:avLst/>
                <a:gdLst>
                  <a:gd name="connsiteX0" fmla="*/ 0 w 214598"/>
                  <a:gd name="connsiteY0" fmla="*/ 0 h 214693"/>
                  <a:gd name="connsiteX1" fmla="*/ 214598 w 214598"/>
                  <a:gd name="connsiteY1" fmla="*/ 0 h 214693"/>
                  <a:gd name="connsiteX2" fmla="*/ 214598 w 214598"/>
                  <a:gd name="connsiteY2" fmla="*/ 214694 h 214693"/>
                  <a:gd name="connsiteX3" fmla="*/ 0 w 214598"/>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598" h="214693">
                    <a:moveTo>
                      <a:pt x="0" y="0"/>
                    </a:moveTo>
                    <a:lnTo>
                      <a:pt x="214598" y="0"/>
                    </a:lnTo>
                    <a:lnTo>
                      <a:pt x="214598" y="214694"/>
                    </a:lnTo>
                    <a:lnTo>
                      <a:pt x="0" y="214694"/>
                    </a:lnTo>
                    <a:close/>
                  </a:path>
                </a:pathLst>
              </a:custGeom>
              <a:solidFill>
                <a:srgbClr val="00338D"/>
              </a:solidFill>
              <a:ln w="0"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3680BD35-DB37-E900-D939-B7FA60085E42}"/>
                  </a:ext>
                </a:extLst>
              </p:cNvPr>
              <p:cNvSpPr/>
              <p:nvPr/>
            </p:nvSpPr>
            <p:spPr>
              <a:xfrm>
                <a:off x="3837872" y="2093951"/>
                <a:ext cx="184018" cy="184100"/>
              </a:xfrm>
              <a:custGeom>
                <a:avLst/>
                <a:gdLst>
                  <a:gd name="connsiteX0" fmla="*/ 0 w 214598"/>
                  <a:gd name="connsiteY0" fmla="*/ 0 h 214693"/>
                  <a:gd name="connsiteX1" fmla="*/ 214599 w 214598"/>
                  <a:gd name="connsiteY1" fmla="*/ 0 h 214693"/>
                  <a:gd name="connsiteX2" fmla="*/ 214599 w 214598"/>
                  <a:gd name="connsiteY2" fmla="*/ 214694 h 214693"/>
                  <a:gd name="connsiteX3" fmla="*/ 0 w 214598"/>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598" h="214693">
                    <a:moveTo>
                      <a:pt x="0" y="0"/>
                    </a:moveTo>
                    <a:lnTo>
                      <a:pt x="214599" y="0"/>
                    </a:lnTo>
                    <a:lnTo>
                      <a:pt x="214599" y="214694"/>
                    </a:lnTo>
                    <a:lnTo>
                      <a:pt x="0" y="214694"/>
                    </a:lnTo>
                    <a:close/>
                  </a:path>
                </a:pathLst>
              </a:custGeom>
              <a:solidFill>
                <a:srgbClr val="ACEAFF"/>
              </a:solidFill>
              <a:ln w="0"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58A3E961-9745-1548-2EEF-6D9122112DAA}"/>
                  </a:ext>
                </a:extLst>
              </p:cNvPr>
              <p:cNvSpPr/>
              <p:nvPr/>
            </p:nvSpPr>
            <p:spPr>
              <a:xfrm>
                <a:off x="4046966" y="2093951"/>
                <a:ext cx="184018" cy="184100"/>
              </a:xfrm>
              <a:custGeom>
                <a:avLst/>
                <a:gdLst>
                  <a:gd name="connsiteX0" fmla="*/ 0 w 214598"/>
                  <a:gd name="connsiteY0" fmla="*/ 0 h 214693"/>
                  <a:gd name="connsiteX1" fmla="*/ 214599 w 214598"/>
                  <a:gd name="connsiteY1" fmla="*/ 0 h 214693"/>
                  <a:gd name="connsiteX2" fmla="*/ 214599 w 214598"/>
                  <a:gd name="connsiteY2" fmla="*/ 214694 h 214693"/>
                  <a:gd name="connsiteX3" fmla="*/ 0 w 214598"/>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598" h="214693">
                    <a:moveTo>
                      <a:pt x="0" y="0"/>
                    </a:moveTo>
                    <a:lnTo>
                      <a:pt x="214599" y="0"/>
                    </a:lnTo>
                    <a:lnTo>
                      <a:pt x="214599" y="214694"/>
                    </a:lnTo>
                    <a:lnTo>
                      <a:pt x="0" y="214694"/>
                    </a:lnTo>
                    <a:close/>
                  </a:path>
                </a:pathLst>
              </a:custGeom>
              <a:solidFill>
                <a:srgbClr val="1E49E2"/>
              </a:solidFill>
              <a:ln w="0" cap="flat">
                <a:noFill/>
                <a:prstDash val="solid"/>
                <a:miter/>
              </a:ln>
            </p:spPr>
            <p:txBody>
              <a:bodyPr rtlCol="0" anchor="ctr"/>
              <a:lstStyle/>
              <a:p>
                <a:endParaRPr lang="ja-JP" altLang="en-US"/>
              </a:p>
            </p:txBody>
          </p:sp>
          <p:sp>
            <p:nvSpPr>
              <p:cNvPr id="54" name="フリーフォーム: 図形 53">
                <a:extLst>
                  <a:ext uri="{FF2B5EF4-FFF2-40B4-BE49-F238E27FC236}">
                    <a16:creationId xmlns:a16="http://schemas.microsoft.com/office/drawing/2014/main" id="{F8C97995-367A-3EB9-4C20-2BE8813435E2}"/>
                  </a:ext>
                </a:extLst>
              </p:cNvPr>
              <p:cNvSpPr/>
              <p:nvPr/>
            </p:nvSpPr>
            <p:spPr>
              <a:xfrm>
                <a:off x="4256059" y="2093951"/>
                <a:ext cx="184018" cy="184100"/>
              </a:xfrm>
              <a:custGeom>
                <a:avLst/>
                <a:gdLst>
                  <a:gd name="connsiteX0" fmla="*/ 0 w 214598"/>
                  <a:gd name="connsiteY0" fmla="*/ 0 h 214693"/>
                  <a:gd name="connsiteX1" fmla="*/ 214598 w 214598"/>
                  <a:gd name="connsiteY1" fmla="*/ 0 h 214693"/>
                  <a:gd name="connsiteX2" fmla="*/ 214598 w 214598"/>
                  <a:gd name="connsiteY2" fmla="*/ 214694 h 214693"/>
                  <a:gd name="connsiteX3" fmla="*/ 0 w 214598"/>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598" h="214693">
                    <a:moveTo>
                      <a:pt x="0" y="0"/>
                    </a:moveTo>
                    <a:lnTo>
                      <a:pt x="214598" y="0"/>
                    </a:lnTo>
                    <a:lnTo>
                      <a:pt x="214598" y="214694"/>
                    </a:lnTo>
                    <a:lnTo>
                      <a:pt x="0" y="214694"/>
                    </a:lnTo>
                    <a:close/>
                  </a:path>
                </a:pathLst>
              </a:custGeom>
              <a:solidFill>
                <a:srgbClr val="00B8F5"/>
              </a:solidFill>
              <a:ln w="0" cap="flat">
                <a:noFill/>
                <a:prstDash val="solid"/>
                <a:miter/>
              </a:ln>
            </p:spPr>
            <p:txBody>
              <a:bodyPr rtlCol="0" anchor="ctr"/>
              <a:lstStyle/>
              <a:p>
                <a:endParaRPr lang="ja-JP" altLang="en-US"/>
              </a:p>
            </p:txBody>
          </p:sp>
          <p:sp>
            <p:nvSpPr>
              <p:cNvPr id="55" name="テキスト ボックス 54">
                <a:extLst>
                  <a:ext uri="{FF2B5EF4-FFF2-40B4-BE49-F238E27FC236}">
                    <a16:creationId xmlns:a16="http://schemas.microsoft.com/office/drawing/2014/main" id="{07BF976E-424B-12CB-485B-C9F749CC0894}"/>
                  </a:ext>
                </a:extLst>
              </p:cNvPr>
              <p:cNvSpPr txBox="1"/>
              <p:nvPr/>
            </p:nvSpPr>
            <p:spPr>
              <a:xfrm>
                <a:off x="3046350"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4</a:t>
                </a:r>
                <a:endParaRPr kumimoji="1" lang="ja-JP" altLang="en-US" sz="3000" dirty="0" err="1">
                  <a:solidFill>
                    <a:schemeClr val="tx2"/>
                  </a:solidFill>
                  <a:latin typeface="KPMG Bold" panose="020B0803030202040204" pitchFamily="34" charset="0"/>
                </a:endParaRPr>
              </a:p>
            </p:txBody>
          </p:sp>
        </p:grpSp>
        <p:grpSp>
          <p:nvGrpSpPr>
            <p:cNvPr id="56" name="グループ化 55">
              <a:extLst>
                <a:ext uri="{FF2B5EF4-FFF2-40B4-BE49-F238E27FC236}">
                  <a16:creationId xmlns:a16="http://schemas.microsoft.com/office/drawing/2014/main" id="{EBB7FA96-730B-880F-96D3-C63E301234C7}"/>
                </a:ext>
              </a:extLst>
            </p:cNvPr>
            <p:cNvGrpSpPr/>
            <p:nvPr userDrawn="1"/>
          </p:nvGrpSpPr>
          <p:grpSpPr>
            <a:xfrm>
              <a:off x="5100060" y="2742646"/>
              <a:ext cx="772399" cy="772231"/>
              <a:chOff x="4543823" y="3155913"/>
              <a:chExt cx="835861" cy="835679"/>
            </a:xfrm>
          </p:grpSpPr>
          <p:sp>
            <p:nvSpPr>
              <p:cNvPr id="57" name="フリーフォーム: 図形 56">
                <a:extLst>
                  <a:ext uri="{FF2B5EF4-FFF2-40B4-BE49-F238E27FC236}">
                    <a16:creationId xmlns:a16="http://schemas.microsoft.com/office/drawing/2014/main" id="{280C2E1C-369D-9A49-0EC0-A626DACA4254}"/>
                  </a:ext>
                </a:extLst>
              </p:cNvPr>
              <p:cNvSpPr/>
              <p:nvPr/>
            </p:nvSpPr>
            <p:spPr>
              <a:xfrm>
                <a:off x="4565129" y="3155913"/>
                <a:ext cx="396624" cy="417043"/>
              </a:xfrm>
              <a:custGeom>
                <a:avLst/>
                <a:gdLst>
                  <a:gd name="connsiteX0" fmla="*/ 462534 w 462533"/>
                  <a:gd name="connsiteY0" fmla="*/ 486346 h 486346"/>
                  <a:gd name="connsiteX1" fmla="*/ 0 w 462533"/>
                  <a:gd name="connsiteY1" fmla="*/ 336042 h 486346"/>
                  <a:gd name="connsiteX2" fmla="*/ 462534 w 462533"/>
                  <a:gd name="connsiteY2" fmla="*/ 0 h 486346"/>
                  <a:gd name="connsiteX3" fmla="*/ 462534 w 462533"/>
                  <a:gd name="connsiteY3" fmla="*/ 486346 h 486346"/>
                </a:gdLst>
                <a:ahLst/>
                <a:cxnLst>
                  <a:cxn ang="0">
                    <a:pos x="connsiteX0" y="connsiteY0"/>
                  </a:cxn>
                  <a:cxn ang="0">
                    <a:pos x="connsiteX1" y="connsiteY1"/>
                  </a:cxn>
                  <a:cxn ang="0">
                    <a:pos x="connsiteX2" y="connsiteY2"/>
                  </a:cxn>
                  <a:cxn ang="0">
                    <a:pos x="connsiteX3" y="connsiteY3"/>
                  </a:cxn>
                </a:cxnLst>
                <a:rect l="l" t="t" r="r" b="b"/>
                <a:pathLst>
                  <a:path w="462533" h="486346">
                    <a:moveTo>
                      <a:pt x="462534" y="486346"/>
                    </a:moveTo>
                    <a:lnTo>
                      <a:pt x="0" y="336042"/>
                    </a:lnTo>
                    <a:cubicBezTo>
                      <a:pt x="66389" y="131635"/>
                      <a:pt x="247650" y="0"/>
                      <a:pt x="462534" y="0"/>
                    </a:cubicBezTo>
                    <a:lnTo>
                      <a:pt x="462534" y="486346"/>
                    </a:lnTo>
                    <a:close/>
                  </a:path>
                </a:pathLst>
              </a:custGeom>
              <a:solidFill>
                <a:srgbClr val="7213EA"/>
              </a:solidFill>
              <a:ln w="9525" cap="flat">
                <a:solidFill>
                  <a:srgbClr val="FFFFFF"/>
                </a:solidFill>
                <a:prstDash val="solid"/>
                <a:miter/>
              </a:ln>
            </p:spPr>
            <p:txBody>
              <a:bodyPr rtlCol="0" anchor="ctr"/>
              <a:lstStyle/>
              <a:p>
                <a:endParaRPr lang="ja-JP" altLang="en-US"/>
              </a:p>
            </p:txBody>
          </p:sp>
          <p:sp>
            <p:nvSpPr>
              <p:cNvPr id="58" name="フリーフォーム: 図形 57">
                <a:extLst>
                  <a:ext uri="{FF2B5EF4-FFF2-40B4-BE49-F238E27FC236}">
                    <a16:creationId xmlns:a16="http://schemas.microsoft.com/office/drawing/2014/main" id="{B25D3EA1-99F8-6A46-7AC5-8448097CB7DD}"/>
                  </a:ext>
                </a:extLst>
              </p:cNvPr>
              <p:cNvSpPr/>
              <p:nvPr/>
            </p:nvSpPr>
            <p:spPr>
              <a:xfrm>
                <a:off x="4543823" y="3444069"/>
                <a:ext cx="417930" cy="466295"/>
              </a:xfrm>
              <a:custGeom>
                <a:avLst/>
                <a:gdLst>
                  <a:gd name="connsiteX0" fmla="*/ 487381 w 487380"/>
                  <a:gd name="connsiteY0" fmla="*/ 150304 h 543782"/>
                  <a:gd name="connsiteX1" fmla="*/ 201536 w 487380"/>
                  <a:gd name="connsiteY1" fmla="*/ 543782 h 543782"/>
                  <a:gd name="connsiteX2" fmla="*/ 24847 w 487380"/>
                  <a:gd name="connsiteY2" fmla="*/ 0 h 543782"/>
                  <a:gd name="connsiteX3" fmla="*/ 487381 w 487380"/>
                  <a:gd name="connsiteY3" fmla="*/ 150304 h 543782"/>
                </a:gdLst>
                <a:ahLst/>
                <a:cxnLst>
                  <a:cxn ang="0">
                    <a:pos x="connsiteX0" y="connsiteY0"/>
                  </a:cxn>
                  <a:cxn ang="0">
                    <a:pos x="connsiteX1" y="connsiteY1"/>
                  </a:cxn>
                  <a:cxn ang="0">
                    <a:pos x="connsiteX2" y="connsiteY2"/>
                  </a:cxn>
                  <a:cxn ang="0">
                    <a:pos x="connsiteX3" y="connsiteY3"/>
                  </a:cxn>
                </a:cxnLst>
                <a:rect l="l" t="t" r="r" b="b"/>
                <a:pathLst>
                  <a:path w="487380" h="543782">
                    <a:moveTo>
                      <a:pt x="487381" y="150304"/>
                    </a:moveTo>
                    <a:lnTo>
                      <a:pt x="201536" y="543782"/>
                    </a:lnTo>
                    <a:cubicBezTo>
                      <a:pt x="27704" y="417481"/>
                      <a:pt x="-41542" y="204407"/>
                      <a:pt x="24847" y="0"/>
                    </a:cubicBezTo>
                    <a:lnTo>
                      <a:pt x="487381" y="150304"/>
                    </a:lnTo>
                    <a:close/>
                  </a:path>
                </a:pathLst>
              </a:custGeom>
              <a:solidFill>
                <a:srgbClr val="00B8F5"/>
              </a:solidFill>
              <a:ln w="9525" cap="flat">
                <a:solidFill>
                  <a:srgbClr val="FFFFFF"/>
                </a:solidFill>
                <a:prstDash val="solid"/>
                <a:miter/>
              </a:ln>
            </p:spPr>
            <p:txBody>
              <a:bodyPr rtlCol="0" anchor="ctr"/>
              <a:lstStyle/>
              <a:p>
                <a:endParaRPr lang="ja-JP" altLang="en-US"/>
              </a:p>
            </p:txBody>
          </p:sp>
          <p:sp>
            <p:nvSpPr>
              <p:cNvPr id="59" name="フリーフォーム: 図形 58">
                <a:extLst>
                  <a:ext uri="{FF2B5EF4-FFF2-40B4-BE49-F238E27FC236}">
                    <a16:creationId xmlns:a16="http://schemas.microsoft.com/office/drawing/2014/main" id="{18A9AB28-A30F-B444-38AC-9861431BD3A3}"/>
                  </a:ext>
                </a:extLst>
              </p:cNvPr>
              <p:cNvSpPr/>
              <p:nvPr/>
            </p:nvSpPr>
            <p:spPr>
              <a:xfrm>
                <a:off x="4716641" y="3572956"/>
                <a:ext cx="490226" cy="418636"/>
              </a:xfrm>
              <a:custGeom>
                <a:avLst/>
                <a:gdLst>
                  <a:gd name="connsiteX0" fmla="*/ 285845 w 571690"/>
                  <a:gd name="connsiteY0" fmla="*/ 0 h 488203"/>
                  <a:gd name="connsiteX1" fmla="*/ 571691 w 571690"/>
                  <a:gd name="connsiteY1" fmla="*/ 393478 h 488203"/>
                  <a:gd name="connsiteX2" fmla="*/ 0 w 571690"/>
                  <a:gd name="connsiteY2" fmla="*/ 393478 h 488203"/>
                  <a:gd name="connsiteX3" fmla="*/ 285845 w 571690"/>
                  <a:gd name="connsiteY3" fmla="*/ 0 h 488203"/>
                </a:gdLst>
                <a:ahLst/>
                <a:cxnLst>
                  <a:cxn ang="0">
                    <a:pos x="connsiteX0" y="connsiteY0"/>
                  </a:cxn>
                  <a:cxn ang="0">
                    <a:pos x="connsiteX1" y="connsiteY1"/>
                  </a:cxn>
                  <a:cxn ang="0">
                    <a:pos x="connsiteX2" y="connsiteY2"/>
                  </a:cxn>
                  <a:cxn ang="0">
                    <a:pos x="connsiteX3" y="connsiteY3"/>
                  </a:cxn>
                </a:cxnLst>
                <a:rect l="l" t="t" r="r" b="b"/>
                <a:pathLst>
                  <a:path w="571690" h="488203">
                    <a:moveTo>
                      <a:pt x="285845" y="0"/>
                    </a:moveTo>
                    <a:lnTo>
                      <a:pt x="571691" y="393478"/>
                    </a:lnTo>
                    <a:cubicBezTo>
                      <a:pt x="397859" y="519779"/>
                      <a:pt x="173831" y="519779"/>
                      <a:pt x="0" y="393478"/>
                    </a:cubicBezTo>
                    <a:lnTo>
                      <a:pt x="285845" y="0"/>
                    </a:lnTo>
                    <a:close/>
                  </a:path>
                </a:pathLst>
              </a:custGeom>
              <a:solidFill>
                <a:srgbClr val="1E49E2"/>
              </a:solidFill>
              <a:ln w="9525" cap="flat">
                <a:solidFill>
                  <a:srgbClr val="FFFFFF"/>
                </a:solidFill>
                <a:prstDash val="solid"/>
                <a:miter/>
              </a:ln>
            </p:spPr>
            <p:txBody>
              <a:bodyPr rtlCol="0" anchor="ctr"/>
              <a:lstStyle/>
              <a:p>
                <a:endParaRPr lang="ja-JP" altLang="en-US"/>
              </a:p>
            </p:txBody>
          </p:sp>
          <p:sp>
            <p:nvSpPr>
              <p:cNvPr id="60" name="フリーフォーム: 図形 59">
                <a:extLst>
                  <a:ext uri="{FF2B5EF4-FFF2-40B4-BE49-F238E27FC236}">
                    <a16:creationId xmlns:a16="http://schemas.microsoft.com/office/drawing/2014/main" id="{AB2A37A8-5FC3-1634-E86A-7FA82C50A4B3}"/>
                  </a:ext>
                </a:extLst>
              </p:cNvPr>
              <p:cNvSpPr/>
              <p:nvPr/>
            </p:nvSpPr>
            <p:spPr>
              <a:xfrm>
                <a:off x="4961754" y="3444069"/>
                <a:ext cx="417930" cy="466295"/>
              </a:xfrm>
              <a:custGeom>
                <a:avLst/>
                <a:gdLst>
                  <a:gd name="connsiteX0" fmla="*/ 0 w 487380"/>
                  <a:gd name="connsiteY0" fmla="*/ 150304 h 543782"/>
                  <a:gd name="connsiteX1" fmla="*/ 462534 w 487380"/>
                  <a:gd name="connsiteY1" fmla="*/ 0 h 543782"/>
                  <a:gd name="connsiteX2" fmla="*/ 285845 w 487380"/>
                  <a:gd name="connsiteY2" fmla="*/ 543782 h 543782"/>
                  <a:gd name="connsiteX3" fmla="*/ 0 w 487380"/>
                  <a:gd name="connsiteY3" fmla="*/ 150304 h 543782"/>
                </a:gdLst>
                <a:ahLst/>
                <a:cxnLst>
                  <a:cxn ang="0">
                    <a:pos x="connsiteX0" y="connsiteY0"/>
                  </a:cxn>
                  <a:cxn ang="0">
                    <a:pos x="connsiteX1" y="connsiteY1"/>
                  </a:cxn>
                  <a:cxn ang="0">
                    <a:pos x="connsiteX2" y="connsiteY2"/>
                  </a:cxn>
                  <a:cxn ang="0">
                    <a:pos x="connsiteX3" y="connsiteY3"/>
                  </a:cxn>
                </a:cxnLst>
                <a:rect l="l" t="t" r="r" b="b"/>
                <a:pathLst>
                  <a:path w="487380" h="543782">
                    <a:moveTo>
                      <a:pt x="0" y="150304"/>
                    </a:moveTo>
                    <a:lnTo>
                      <a:pt x="462534" y="0"/>
                    </a:lnTo>
                    <a:cubicBezTo>
                      <a:pt x="528923" y="204407"/>
                      <a:pt x="459677" y="417481"/>
                      <a:pt x="285845" y="543782"/>
                    </a:cubicBezTo>
                    <a:lnTo>
                      <a:pt x="0" y="150304"/>
                    </a:lnTo>
                    <a:close/>
                  </a:path>
                </a:pathLst>
              </a:custGeom>
              <a:solidFill>
                <a:srgbClr val="ACEAFF"/>
              </a:solidFill>
              <a:ln w="9525" cap="flat">
                <a:solidFill>
                  <a:srgbClr val="FFFFFF"/>
                </a:solidFill>
                <a:prstDash val="solid"/>
                <a:miter/>
              </a:ln>
            </p:spPr>
            <p:txBody>
              <a:bodyPr rtlCol="0" anchor="ctr"/>
              <a:lstStyle/>
              <a:p>
                <a:endParaRPr lang="ja-JP" altLang="en-US"/>
              </a:p>
            </p:txBody>
          </p:sp>
          <p:sp>
            <p:nvSpPr>
              <p:cNvPr id="61" name="フリーフォーム: 図形 60">
                <a:extLst>
                  <a:ext uri="{FF2B5EF4-FFF2-40B4-BE49-F238E27FC236}">
                    <a16:creationId xmlns:a16="http://schemas.microsoft.com/office/drawing/2014/main" id="{C5B64D2F-1E71-B71C-0F57-DCBF59456477}"/>
                  </a:ext>
                </a:extLst>
              </p:cNvPr>
              <p:cNvSpPr/>
              <p:nvPr/>
            </p:nvSpPr>
            <p:spPr>
              <a:xfrm>
                <a:off x="4961754" y="3155913"/>
                <a:ext cx="396624" cy="417043"/>
              </a:xfrm>
              <a:custGeom>
                <a:avLst/>
                <a:gdLst>
                  <a:gd name="connsiteX0" fmla="*/ 0 w 462534"/>
                  <a:gd name="connsiteY0" fmla="*/ 486346 h 486346"/>
                  <a:gd name="connsiteX1" fmla="*/ 0 w 462534"/>
                  <a:gd name="connsiteY1" fmla="*/ 0 h 486346"/>
                  <a:gd name="connsiteX2" fmla="*/ 462534 w 462534"/>
                  <a:gd name="connsiteY2" fmla="*/ 336042 h 486346"/>
                  <a:gd name="connsiteX3" fmla="*/ 0 w 462534"/>
                  <a:gd name="connsiteY3" fmla="*/ 486346 h 486346"/>
                </a:gdLst>
                <a:ahLst/>
                <a:cxnLst>
                  <a:cxn ang="0">
                    <a:pos x="connsiteX0" y="connsiteY0"/>
                  </a:cxn>
                  <a:cxn ang="0">
                    <a:pos x="connsiteX1" y="connsiteY1"/>
                  </a:cxn>
                  <a:cxn ang="0">
                    <a:pos x="connsiteX2" y="connsiteY2"/>
                  </a:cxn>
                  <a:cxn ang="0">
                    <a:pos x="connsiteX3" y="connsiteY3"/>
                  </a:cxn>
                </a:cxnLst>
                <a:rect l="l" t="t" r="r" b="b"/>
                <a:pathLst>
                  <a:path w="462534" h="486346">
                    <a:moveTo>
                      <a:pt x="0" y="486346"/>
                    </a:moveTo>
                    <a:lnTo>
                      <a:pt x="0" y="0"/>
                    </a:lnTo>
                    <a:cubicBezTo>
                      <a:pt x="214884" y="0"/>
                      <a:pt x="396145" y="131731"/>
                      <a:pt x="462534" y="336042"/>
                    </a:cubicBezTo>
                    <a:lnTo>
                      <a:pt x="0" y="486346"/>
                    </a:lnTo>
                    <a:close/>
                  </a:path>
                </a:pathLst>
              </a:custGeom>
              <a:solidFill>
                <a:srgbClr val="00338D"/>
              </a:solidFill>
              <a:ln w="9525" cap="flat">
                <a:solidFill>
                  <a:srgbClr val="FFFFFF"/>
                </a:solidFill>
                <a:prstDash val="solid"/>
                <a:miter/>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1389E916-3BDF-D18B-4EE3-2D2DC5AED233}"/>
                  </a:ext>
                </a:extLst>
              </p:cNvPr>
              <p:cNvSpPr/>
              <p:nvPr/>
            </p:nvSpPr>
            <p:spPr>
              <a:xfrm>
                <a:off x="4624345" y="3235548"/>
                <a:ext cx="674817" cy="674816"/>
              </a:xfrm>
              <a:custGeom>
                <a:avLst/>
                <a:gdLst>
                  <a:gd name="connsiteX0" fmla="*/ 786956 w 786955"/>
                  <a:gd name="connsiteY0" fmla="*/ 393478 h 786955"/>
                  <a:gd name="connsiteX1" fmla="*/ 393478 w 786955"/>
                  <a:gd name="connsiteY1" fmla="*/ 786956 h 786955"/>
                  <a:gd name="connsiteX2" fmla="*/ 0 w 786955"/>
                  <a:gd name="connsiteY2" fmla="*/ 393478 h 786955"/>
                  <a:gd name="connsiteX3" fmla="*/ 393478 w 786955"/>
                  <a:gd name="connsiteY3" fmla="*/ 0 h 786955"/>
                  <a:gd name="connsiteX4" fmla="*/ 786956 w 786955"/>
                  <a:gd name="connsiteY4" fmla="*/ 393478 h 78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55" h="786955">
                    <a:moveTo>
                      <a:pt x="786956" y="393478"/>
                    </a:moveTo>
                    <a:cubicBezTo>
                      <a:pt x="786956" y="610743"/>
                      <a:pt x="610838" y="786956"/>
                      <a:pt x="393478" y="786956"/>
                    </a:cubicBezTo>
                    <a:cubicBezTo>
                      <a:pt x="176117" y="786956"/>
                      <a:pt x="0" y="610838"/>
                      <a:pt x="0" y="393478"/>
                    </a:cubicBezTo>
                    <a:cubicBezTo>
                      <a:pt x="0" y="176117"/>
                      <a:pt x="176117" y="0"/>
                      <a:pt x="393478" y="0"/>
                    </a:cubicBezTo>
                    <a:cubicBezTo>
                      <a:pt x="610838" y="0"/>
                      <a:pt x="786956" y="176117"/>
                      <a:pt x="786956" y="393478"/>
                    </a:cubicBezTo>
                  </a:path>
                </a:pathLst>
              </a:custGeom>
              <a:solidFill>
                <a:srgbClr val="FFFFFF"/>
              </a:solidFill>
              <a:ln w="0" cap="flat">
                <a:noFill/>
                <a:prstDash val="solid"/>
                <a:miter/>
              </a:ln>
            </p:spPr>
            <p:txBody>
              <a:bodyPr rtlCol="0" anchor="ctr"/>
              <a:lstStyle/>
              <a:p>
                <a:endParaRPr lang="ja-JP" altLang="en-US"/>
              </a:p>
            </p:txBody>
          </p:sp>
        </p:grpSp>
        <p:grpSp>
          <p:nvGrpSpPr>
            <p:cNvPr id="63" name="グループ化 62">
              <a:extLst>
                <a:ext uri="{FF2B5EF4-FFF2-40B4-BE49-F238E27FC236}">
                  <a16:creationId xmlns:a16="http://schemas.microsoft.com/office/drawing/2014/main" id="{DEAE784C-29E5-5B01-BD7E-517F113848AA}"/>
                </a:ext>
              </a:extLst>
            </p:cNvPr>
            <p:cNvGrpSpPr/>
            <p:nvPr userDrawn="1"/>
          </p:nvGrpSpPr>
          <p:grpSpPr>
            <a:xfrm>
              <a:off x="4460367" y="2048505"/>
              <a:ext cx="1627611" cy="254800"/>
              <a:chOff x="4517517" y="2048505"/>
              <a:chExt cx="1627611" cy="254800"/>
            </a:xfrm>
          </p:grpSpPr>
          <p:sp>
            <p:nvSpPr>
              <p:cNvPr id="64" name="フリーフォーム: 図形 63">
                <a:extLst>
                  <a:ext uri="{FF2B5EF4-FFF2-40B4-BE49-F238E27FC236}">
                    <a16:creationId xmlns:a16="http://schemas.microsoft.com/office/drawing/2014/main" id="{11273240-3D2A-B7E0-B11D-1C80AA992F47}"/>
                  </a:ext>
                </a:extLst>
              </p:cNvPr>
              <p:cNvSpPr/>
              <p:nvPr/>
            </p:nvSpPr>
            <p:spPr>
              <a:xfrm>
                <a:off x="5124572"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00338D"/>
              </a:solidFill>
              <a:ln w="0" cap="flat">
                <a:noFill/>
                <a:prstDash val="solid"/>
                <a:miter/>
              </a:ln>
            </p:spPr>
            <p:txBody>
              <a:bodyPr rtlCol="0" anchor="ctr"/>
              <a:lstStyle/>
              <a:p>
                <a:endParaRPr lang="ja-JP" altLang="en-US"/>
              </a:p>
            </p:txBody>
          </p:sp>
          <p:sp>
            <p:nvSpPr>
              <p:cNvPr id="65" name="フリーフォーム: 図形 64">
                <a:extLst>
                  <a:ext uri="{FF2B5EF4-FFF2-40B4-BE49-F238E27FC236}">
                    <a16:creationId xmlns:a16="http://schemas.microsoft.com/office/drawing/2014/main" id="{66B0C27B-24D0-2043-6367-9DBB28C12945}"/>
                  </a:ext>
                </a:extLst>
              </p:cNvPr>
              <p:cNvSpPr/>
              <p:nvPr/>
            </p:nvSpPr>
            <p:spPr>
              <a:xfrm>
                <a:off x="5333666"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ACEAFF"/>
              </a:solidFill>
              <a:ln w="0" cap="flat">
                <a:noFill/>
                <a:prstDash val="solid"/>
                <a:miter/>
              </a:ln>
            </p:spPr>
            <p:txBody>
              <a:bodyPr rtlCol="0" anchor="ctr"/>
              <a:lstStyle/>
              <a:p>
                <a:endParaRPr lang="ja-JP" altLang="en-US"/>
              </a:p>
            </p:txBody>
          </p:sp>
          <p:sp>
            <p:nvSpPr>
              <p:cNvPr id="66" name="フリーフォーム: 図形 65">
                <a:extLst>
                  <a:ext uri="{FF2B5EF4-FFF2-40B4-BE49-F238E27FC236}">
                    <a16:creationId xmlns:a16="http://schemas.microsoft.com/office/drawing/2014/main" id="{3339360C-4389-CDF3-4F2C-11347745311F}"/>
                  </a:ext>
                </a:extLst>
              </p:cNvPr>
              <p:cNvSpPr/>
              <p:nvPr/>
            </p:nvSpPr>
            <p:spPr>
              <a:xfrm>
                <a:off x="5542759" y="2112850"/>
                <a:ext cx="184100" cy="184018"/>
              </a:xfrm>
              <a:custGeom>
                <a:avLst/>
                <a:gdLst>
                  <a:gd name="connsiteX0" fmla="*/ 0 w 214693"/>
                  <a:gd name="connsiteY0" fmla="*/ 0 h 214598"/>
                  <a:gd name="connsiteX1" fmla="*/ 214693 w 214693"/>
                  <a:gd name="connsiteY1" fmla="*/ 0 h 214598"/>
                  <a:gd name="connsiteX2" fmla="*/ 214693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3" y="0"/>
                    </a:lnTo>
                    <a:lnTo>
                      <a:pt x="214693" y="214598"/>
                    </a:lnTo>
                    <a:lnTo>
                      <a:pt x="0" y="214598"/>
                    </a:lnTo>
                    <a:close/>
                  </a:path>
                </a:pathLst>
              </a:custGeom>
              <a:solidFill>
                <a:srgbClr val="1E49E2"/>
              </a:solidFill>
              <a:ln w="0" cap="flat">
                <a:noFill/>
                <a:prstDash val="solid"/>
                <a:miter/>
              </a:ln>
            </p:spPr>
            <p:txBody>
              <a:bodyPr rtlCol="0" anchor="ctr"/>
              <a:lstStyle/>
              <a:p>
                <a:endParaRPr lang="ja-JP" altLang="en-US"/>
              </a:p>
            </p:txBody>
          </p:sp>
          <p:sp>
            <p:nvSpPr>
              <p:cNvPr id="67" name="フリーフォーム: 図形 66">
                <a:extLst>
                  <a:ext uri="{FF2B5EF4-FFF2-40B4-BE49-F238E27FC236}">
                    <a16:creationId xmlns:a16="http://schemas.microsoft.com/office/drawing/2014/main" id="{3A143C7F-D5C7-7236-7373-E199B4FFA7FD}"/>
                  </a:ext>
                </a:extLst>
              </p:cNvPr>
              <p:cNvSpPr/>
              <p:nvPr/>
            </p:nvSpPr>
            <p:spPr>
              <a:xfrm>
                <a:off x="5751934" y="2112850"/>
                <a:ext cx="184100" cy="184018"/>
              </a:xfrm>
              <a:custGeom>
                <a:avLst/>
                <a:gdLst>
                  <a:gd name="connsiteX0" fmla="*/ 0 w 214693"/>
                  <a:gd name="connsiteY0" fmla="*/ 0 h 214598"/>
                  <a:gd name="connsiteX1" fmla="*/ 214693 w 214693"/>
                  <a:gd name="connsiteY1" fmla="*/ 0 h 214598"/>
                  <a:gd name="connsiteX2" fmla="*/ 214693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3" y="0"/>
                    </a:lnTo>
                    <a:lnTo>
                      <a:pt x="214693" y="214598"/>
                    </a:lnTo>
                    <a:lnTo>
                      <a:pt x="0" y="214598"/>
                    </a:lnTo>
                    <a:close/>
                  </a:path>
                </a:pathLst>
              </a:custGeom>
              <a:solidFill>
                <a:srgbClr val="00B8F5"/>
              </a:solidFill>
              <a:ln w="0" cap="flat">
                <a:noFill/>
                <a:prstDash val="solid"/>
                <a:miter/>
              </a:ln>
            </p:spPr>
            <p:txBody>
              <a:bodyPr rtlCol="0" anchor="ctr"/>
              <a:lstStyle/>
              <a:p>
                <a:endParaRPr lang="ja-JP" altLang="en-US"/>
              </a:p>
            </p:txBody>
          </p:sp>
          <p:sp>
            <p:nvSpPr>
              <p:cNvPr id="68" name="フリーフォーム: 図形 67">
                <a:extLst>
                  <a:ext uri="{FF2B5EF4-FFF2-40B4-BE49-F238E27FC236}">
                    <a16:creationId xmlns:a16="http://schemas.microsoft.com/office/drawing/2014/main" id="{6586EE7B-5A06-54F9-51B3-E45CCF4F66A7}"/>
                  </a:ext>
                </a:extLst>
              </p:cNvPr>
              <p:cNvSpPr/>
              <p:nvPr/>
            </p:nvSpPr>
            <p:spPr>
              <a:xfrm>
                <a:off x="5961028" y="2112850"/>
                <a:ext cx="184100" cy="184018"/>
              </a:xfrm>
              <a:custGeom>
                <a:avLst/>
                <a:gdLst>
                  <a:gd name="connsiteX0" fmla="*/ 0 w 214693"/>
                  <a:gd name="connsiteY0" fmla="*/ 0 h 214598"/>
                  <a:gd name="connsiteX1" fmla="*/ 214693 w 214693"/>
                  <a:gd name="connsiteY1" fmla="*/ 0 h 214598"/>
                  <a:gd name="connsiteX2" fmla="*/ 214693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3" y="0"/>
                    </a:lnTo>
                    <a:lnTo>
                      <a:pt x="214693" y="214598"/>
                    </a:lnTo>
                    <a:lnTo>
                      <a:pt x="0" y="214598"/>
                    </a:lnTo>
                    <a:close/>
                  </a:path>
                </a:pathLst>
              </a:custGeom>
              <a:solidFill>
                <a:srgbClr val="7213EA"/>
              </a:solidFill>
              <a:ln w="0" cap="flat">
                <a:noFill/>
                <a:prstDash val="solid"/>
                <a:miter/>
              </a:ln>
            </p:spPr>
            <p:txBody>
              <a:bodyPr rtlCol="0" anchor="ctr"/>
              <a:lstStyle/>
              <a:p>
                <a:endParaRPr lang="ja-JP" altLang="en-US"/>
              </a:p>
            </p:txBody>
          </p:sp>
          <p:sp>
            <p:nvSpPr>
              <p:cNvPr id="69" name="テキスト ボックス 68">
                <a:extLst>
                  <a:ext uri="{FF2B5EF4-FFF2-40B4-BE49-F238E27FC236}">
                    <a16:creationId xmlns:a16="http://schemas.microsoft.com/office/drawing/2014/main" id="{6C7B8CAF-58A2-00A5-C2E8-281EC99BDF2A}"/>
                  </a:ext>
                </a:extLst>
              </p:cNvPr>
              <p:cNvSpPr txBox="1"/>
              <p:nvPr/>
            </p:nvSpPr>
            <p:spPr>
              <a:xfrm>
                <a:off x="4517517"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5</a:t>
                </a:r>
                <a:endParaRPr kumimoji="1" lang="ja-JP" altLang="en-US" sz="3000" dirty="0" err="1">
                  <a:solidFill>
                    <a:schemeClr val="tx2"/>
                  </a:solidFill>
                  <a:latin typeface="KPMG Bold" panose="020B0803030202040204" pitchFamily="34" charset="0"/>
                </a:endParaRPr>
              </a:p>
            </p:txBody>
          </p:sp>
        </p:grpSp>
        <p:grpSp>
          <p:nvGrpSpPr>
            <p:cNvPr id="70" name="グループ化 69">
              <a:extLst>
                <a:ext uri="{FF2B5EF4-FFF2-40B4-BE49-F238E27FC236}">
                  <a16:creationId xmlns:a16="http://schemas.microsoft.com/office/drawing/2014/main" id="{B4ED0CA3-6D90-F332-178B-50FB617C28CA}"/>
                </a:ext>
              </a:extLst>
            </p:cNvPr>
            <p:cNvGrpSpPr/>
            <p:nvPr userDrawn="1"/>
          </p:nvGrpSpPr>
          <p:grpSpPr>
            <a:xfrm>
              <a:off x="6659408" y="2744239"/>
              <a:ext cx="773817" cy="770760"/>
              <a:chOff x="3804584" y="4307442"/>
              <a:chExt cx="1227143" cy="1222295"/>
            </a:xfrm>
          </p:grpSpPr>
          <p:sp>
            <p:nvSpPr>
              <p:cNvPr id="71" name="フリーフォーム: 図形 70">
                <a:extLst>
                  <a:ext uri="{FF2B5EF4-FFF2-40B4-BE49-F238E27FC236}">
                    <a16:creationId xmlns:a16="http://schemas.microsoft.com/office/drawing/2014/main" id="{4EFE6DB1-0597-6000-EFB7-1C2DBC1CFC72}"/>
                  </a:ext>
                </a:extLst>
              </p:cNvPr>
              <p:cNvSpPr/>
              <p:nvPr/>
            </p:nvSpPr>
            <p:spPr>
              <a:xfrm>
                <a:off x="3888877" y="4307442"/>
                <a:ext cx="529278" cy="611147"/>
              </a:xfrm>
              <a:custGeom>
                <a:avLst/>
                <a:gdLst>
                  <a:gd name="connsiteX0" fmla="*/ 421196 w 421195"/>
                  <a:gd name="connsiteY0" fmla="*/ 486346 h 486346"/>
                  <a:gd name="connsiteX1" fmla="*/ 0 w 421195"/>
                  <a:gd name="connsiteY1" fmla="*/ 243173 h 486346"/>
                  <a:gd name="connsiteX2" fmla="*/ 421196 w 421195"/>
                  <a:gd name="connsiteY2" fmla="*/ 0 h 486346"/>
                  <a:gd name="connsiteX3" fmla="*/ 421196 w 421195"/>
                  <a:gd name="connsiteY3" fmla="*/ 486346 h 486346"/>
                </a:gdLst>
                <a:ahLst/>
                <a:cxnLst>
                  <a:cxn ang="0">
                    <a:pos x="connsiteX0" y="connsiteY0"/>
                  </a:cxn>
                  <a:cxn ang="0">
                    <a:pos x="connsiteX1" y="connsiteY1"/>
                  </a:cxn>
                  <a:cxn ang="0">
                    <a:pos x="connsiteX2" y="connsiteY2"/>
                  </a:cxn>
                  <a:cxn ang="0">
                    <a:pos x="connsiteX3" y="connsiteY3"/>
                  </a:cxn>
                </a:cxnLst>
                <a:rect l="l" t="t" r="r" b="b"/>
                <a:pathLst>
                  <a:path w="421195" h="486346">
                    <a:moveTo>
                      <a:pt x="421196" y="486346"/>
                    </a:moveTo>
                    <a:lnTo>
                      <a:pt x="0" y="243173"/>
                    </a:lnTo>
                    <a:cubicBezTo>
                      <a:pt x="89440" y="88297"/>
                      <a:pt x="242316" y="0"/>
                      <a:pt x="421196" y="0"/>
                    </a:cubicBezTo>
                    <a:lnTo>
                      <a:pt x="421196" y="486346"/>
                    </a:lnTo>
                    <a:close/>
                  </a:path>
                </a:pathLst>
              </a:custGeom>
              <a:solidFill>
                <a:srgbClr val="00C0AE"/>
              </a:solidFill>
              <a:ln w="9525" cap="flat">
                <a:solidFill>
                  <a:srgbClr val="FFFFFF"/>
                </a:solidFill>
                <a:prstDash val="solid"/>
                <a:miter/>
              </a:ln>
            </p:spPr>
            <p:txBody>
              <a:bodyPr rtlCol="0" anchor="ctr"/>
              <a:lstStyle/>
              <a:p>
                <a:endParaRPr lang="ja-JP" altLang="en-US"/>
              </a:p>
            </p:txBody>
          </p:sp>
          <p:sp>
            <p:nvSpPr>
              <p:cNvPr id="72" name="フリーフォーム: 図形 71">
                <a:extLst>
                  <a:ext uri="{FF2B5EF4-FFF2-40B4-BE49-F238E27FC236}">
                    <a16:creationId xmlns:a16="http://schemas.microsoft.com/office/drawing/2014/main" id="{5531973A-FB68-E930-0B40-145146343134}"/>
                  </a:ext>
                </a:extLst>
              </p:cNvPr>
              <p:cNvSpPr/>
              <p:nvPr/>
            </p:nvSpPr>
            <p:spPr>
              <a:xfrm>
                <a:off x="3804584" y="4613017"/>
                <a:ext cx="613571" cy="611147"/>
              </a:xfrm>
              <a:custGeom>
                <a:avLst/>
                <a:gdLst>
                  <a:gd name="connsiteX0" fmla="*/ 488275 w 488275"/>
                  <a:gd name="connsiteY0" fmla="*/ 243173 h 486346"/>
                  <a:gd name="connsiteX1" fmla="*/ 67080 w 488275"/>
                  <a:gd name="connsiteY1" fmla="*/ 486347 h 486346"/>
                  <a:gd name="connsiteX2" fmla="*/ 67080 w 488275"/>
                  <a:gd name="connsiteY2" fmla="*/ 0 h 486346"/>
                  <a:gd name="connsiteX3" fmla="*/ 488275 w 488275"/>
                  <a:gd name="connsiteY3" fmla="*/ 243173 h 486346"/>
                </a:gdLst>
                <a:ahLst/>
                <a:cxnLst>
                  <a:cxn ang="0">
                    <a:pos x="connsiteX0" y="connsiteY0"/>
                  </a:cxn>
                  <a:cxn ang="0">
                    <a:pos x="connsiteX1" y="connsiteY1"/>
                  </a:cxn>
                  <a:cxn ang="0">
                    <a:pos x="connsiteX2" y="connsiteY2"/>
                  </a:cxn>
                  <a:cxn ang="0">
                    <a:pos x="connsiteX3" y="connsiteY3"/>
                  </a:cxn>
                </a:cxnLst>
                <a:rect l="l" t="t" r="r" b="b"/>
                <a:pathLst>
                  <a:path w="488275" h="486346">
                    <a:moveTo>
                      <a:pt x="488275" y="243173"/>
                    </a:moveTo>
                    <a:lnTo>
                      <a:pt x="67080" y="486347"/>
                    </a:lnTo>
                    <a:cubicBezTo>
                      <a:pt x="-22360" y="331470"/>
                      <a:pt x="-22360" y="154876"/>
                      <a:pt x="67080" y="0"/>
                    </a:cubicBezTo>
                    <a:lnTo>
                      <a:pt x="488275" y="243173"/>
                    </a:lnTo>
                    <a:close/>
                  </a:path>
                </a:pathLst>
              </a:custGeom>
              <a:solidFill>
                <a:srgbClr val="7213EA"/>
              </a:solidFill>
              <a:ln w="9525" cap="flat">
                <a:solidFill>
                  <a:srgbClr val="FFFFFF"/>
                </a:solidFill>
                <a:prstDash val="solid"/>
                <a:miter/>
              </a:ln>
            </p:spPr>
            <p:txBody>
              <a:bodyPr rtlCol="0" anchor="ctr"/>
              <a:lstStyle/>
              <a:p>
                <a:endParaRPr lang="ja-JP" altLang="en-US"/>
              </a:p>
            </p:txBody>
          </p:sp>
          <p:sp>
            <p:nvSpPr>
              <p:cNvPr id="73" name="フリーフォーム: 図形 72">
                <a:extLst>
                  <a:ext uri="{FF2B5EF4-FFF2-40B4-BE49-F238E27FC236}">
                    <a16:creationId xmlns:a16="http://schemas.microsoft.com/office/drawing/2014/main" id="{46CE6A20-E8A9-8068-A2AB-F11A900A3A03}"/>
                  </a:ext>
                </a:extLst>
              </p:cNvPr>
              <p:cNvSpPr/>
              <p:nvPr/>
            </p:nvSpPr>
            <p:spPr>
              <a:xfrm>
                <a:off x="3888877" y="4918590"/>
                <a:ext cx="529278" cy="611147"/>
              </a:xfrm>
              <a:custGeom>
                <a:avLst/>
                <a:gdLst>
                  <a:gd name="connsiteX0" fmla="*/ 421196 w 421195"/>
                  <a:gd name="connsiteY0" fmla="*/ 0 h 486346"/>
                  <a:gd name="connsiteX1" fmla="*/ 421196 w 421195"/>
                  <a:gd name="connsiteY1" fmla="*/ 486347 h 486346"/>
                  <a:gd name="connsiteX2" fmla="*/ 0 w 421195"/>
                  <a:gd name="connsiteY2" fmla="*/ 243174 h 486346"/>
                  <a:gd name="connsiteX3" fmla="*/ 421196 w 421195"/>
                  <a:gd name="connsiteY3" fmla="*/ 0 h 486346"/>
                </a:gdLst>
                <a:ahLst/>
                <a:cxnLst>
                  <a:cxn ang="0">
                    <a:pos x="connsiteX0" y="connsiteY0"/>
                  </a:cxn>
                  <a:cxn ang="0">
                    <a:pos x="connsiteX1" y="connsiteY1"/>
                  </a:cxn>
                  <a:cxn ang="0">
                    <a:pos x="connsiteX2" y="connsiteY2"/>
                  </a:cxn>
                  <a:cxn ang="0">
                    <a:pos x="connsiteX3" y="connsiteY3"/>
                  </a:cxn>
                </a:cxnLst>
                <a:rect l="l" t="t" r="r" b="b"/>
                <a:pathLst>
                  <a:path w="421195" h="486346">
                    <a:moveTo>
                      <a:pt x="421196" y="0"/>
                    </a:moveTo>
                    <a:lnTo>
                      <a:pt x="421196" y="486347"/>
                    </a:lnTo>
                    <a:cubicBezTo>
                      <a:pt x="242316" y="486347"/>
                      <a:pt x="89440" y="398050"/>
                      <a:pt x="0" y="243174"/>
                    </a:cubicBezTo>
                    <a:lnTo>
                      <a:pt x="421196" y="0"/>
                    </a:lnTo>
                    <a:close/>
                  </a:path>
                </a:pathLst>
              </a:custGeom>
              <a:solidFill>
                <a:srgbClr val="00B8F5"/>
              </a:solidFill>
              <a:ln w="9525" cap="flat">
                <a:solidFill>
                  <a:srgbClr val="FFFFFF"/>
                </a:solidFill>
                <a:prstDash val="solid"/>
                <a:miter/>
              </a:ln>
            </p:spPr>
            <p:txBody>
              <a:bodyPr rtlCol="0" anchor="ctr"/>
              <a:lstStyle/>
              <a:p>
                <a:endParaRPr lang="ja-JP" altLang="en-US"/>
              </a:p>
            </p:txBody>
          </p:sp>
          <p:sp>
            <p:nvSpPr>
              <p:cNvPr id="74" name="フリーフォーム: 図形 73">
                <a:extLst>
                  <a:ext uri="{FF2B5EF4-FFF2-40B4-BE49-F238E27FC236}">
                    <a16:creationId xmlns:a16="http://schemas.microsoft.com/office/drawing/2014/main" id="{AD2122CE-DBA5-451D-57CD-0832330CE302}"/>
                  </a:ext>
                </a:extLst>
              </p:cNvPr>
              <p:cNvSpPr/>
              <p:nvPr/>
            </p:nvSpPr>
            <p:spPr>
              <a:xfrm>
                <a:off x="4418156" y="4918590"/>
                <a:ext cx="529278" cy="611147"/>
              </a:xfrm>
              <a:custGeom>
                <a:avLst/>
                <a:gdLst>
                  <a:gd name="connsiteX0" fmla="*/ 0 w 421195"/>
                  <a:gd name="connsiteY0" fmla="*/ 0 h 486346"/>
                  <a:gd name="connsiteX1" fmla="*/ 421196 w 421195"/>
                  <a:gd name="connsiteY1" fmla="*/ 243174 h 486346"/>
                  <a:gd name="connsiteX2" fmla="*/ 0 w 421195"/>
                  <a:gd name="connsiteY2" fmla="*/ 486347 h 486346"/>
                  <a:gd name="connsiteX3" fmla="*/ 0 w 421195"/>
                  <a:gd name="connsiteY3" fmla="*/ 0 h 486346"/>
                </a:gdLst>
                <a:ahLst/>
                <a:cxnLst>
                  <a:cxn ang="0">
                    <a:pos x="connsiteX0" y="connsiteY0"/>
                  </a:cxn>
                  <a:cxn ang="0">
                    <a:pos x="connsiteX1" y="connsiteY1"/>
                  </a:cxn>
                  <a:cxn ang="0">
                    <a:pos x="connsiteX2" y="connsiteY2"/>
                  </a:cxn>
                  <a:cxn ang="0">
                    <a:pos x="connsiteX3" y="connsiteY3"/>
                  </a:cxn>
                </a:cxnLst>
                <a:rect l="l" t="t" r="r" b="b"/>
                <a:pathLst>
                  <a:path w="421195" h="486346">
                    <a:moveTo>
                      <a:pt x="0" y="0"/>
                    </a:moveTo>
                    <a:lnTo>
                      <a:pt x="421196" y="243174"/>
                    </a:lnTo>
                    <a:cubicBezTo>
                      <a:pt x="331756" y="398050"/>
                      <a:pt x="178879" y="486347"/>
                      <a:pt x="0" y="486347"/>
                    </a:cubicBezTo>
                    <a:lnTo>
                      <a:pt x="0" y="0"/>
                    </a:lnTo>
                    <a:close/>
                  </a:path>
                </a:pathLst>
              </a:custGeom>
              <a:solidFill>
                <a:srgbClr val="1E49E2"/>
              </a:solidFill>
              <a:ln w="9525" cap="flat">
                <a:solidFill>
                  <a:srgbClr val="FFFFFF"/>
                </a:solidFill>
                <a:prstDash val="solid"/>
                <a:miter/>
              </a:ln>
            </p:spPr>
            <p:txBody>
              <a:bodyPr rtlCol="0" anchor="ctr"/>
              <a:lstStyle/>
              <a:p>
                <a:endParaRPr lang="ja-JP" altLang="en-US"/>
              </a:p>
            </p:txBody>
          </p:sp>
          <p:sp>
            <p:nvSpPr>
              <p:cNvPr id="75" name="フリーフォーム: 図形 74">
                <a:extLst>
                  <a:ext uri="{FF2B5EF4-FFF2-40B4-BE49-F238E27FC236}">
                    <a16:creationId xmlns:a16="http://schemas.microsoft.com/office/drawing/2014/main" id="{604B8B0A-9D0F-AB77-F13E-2C82BB361AC1}"/>
                  </a:ext>
                </a:extLst>
              </p:cNvPr>
              <p:cNvSpPr/>
              <p:nvPr/>
            </p:nvSpPr>
            <p:spPr>
              <a:xfrm>
                <a:off x="4418156" y="4613017"/>
                <a:ext cx="613571" cy="611147"/>
              </a:xfrm>
              <a:custGeom>
                <a:avLst/>
                <a:gdLst>
                  <a:gd name="connsiteX0" fmla="*/ 0 w 488275"/>
                  <a:gd name="connsiteY0" fmla="*/ 243173 h 486346"/>
                  <a:gd name="connsiteX1" fmla="*/ 421196 w 488275"/>
                  <a:gd name="connsiteY1" fmla="*/ 0 h 486346"/>
                  <a:gd name="connsiteX2" fmla="*/ 421196 w 488275"/>
                  <a:gd name="connsiteY2" fmla="*/ 486347 h 486346"/>
                  <a:gd name="connsiteX3" fmla="*/ 0 w 488275"/>
                  <a:gd name="connsiteY3" fmla="*/ 243173 h 486346"/>
                </a:gdLst>
                <a:ahLst/>
                <a:cxnLst>
                  <a:cxn ang="0">
                    <a:pos x="connsiteX0" y="connsiteY0"/>
                  </a:cxn>
                  <a:cxn ang="0">
                    <a:pos x="connsiteX1" y="connsiteY1"/>
                  </a:cxn>
                  <a:cxn ang="0">
                    <a:pos x="connsiteX2" y="connsiteY2"/>
                  </a:cxn>
                  <a:cxn ang="0">
                    <a:pos x="connsiteX3" y="connsiteY3"/>
                  </a:cxn>
                </a:cxnLst>
                <a:rect l="l" t="t" r="r" b="b"/>
                <a:pathLst>
                  <a:path w="488275" h="486346">
                    <a:moveTo>
                      <a:pt x="0" y="243173"/>
                    </a:moveTo>
                    <a:lnTo>
                      <a:pt x="421196" y="0"/>
                    </a:lnTo>
                    <a:cubicBezTo>
                      <a:pt x="510635" y="154876"/>
                      <a:pt x="510635" y="331470"/>
                      <a:pt x="421196" y="486347"/>
                    </a:cubicBezTo>
                    <a:lnTo>
                      <a:pt x="0" y="243173"/>
                    </a:lnTo>
                    <a:close/>
                  </a:path>
                </a:pathLst>
              </a:custGeom>
              <a:solidFill>
                <a:srgbClr val="ACEAFF"/>
              </a:solidFill>
              <a:ln w="9525" cap="flat">
                <a:solidFill>
                  <a:srgbClr val="FFFFFF"/>
                </a:solidFill>
                <a:prstDash val="solid"/>
                <a:miter/>
              </a:ln>
            </p:spPr>
            <p:txBody>
              <a:bodyPr rtlCol="0" anchor="ctr"/>
              <a:lstStyle/>
              <a:p>
                <a:endParaRPr lang="ja-JP" altLang="en-US"/>
              </a:p>
            </p:txBody>
          </p:sp>
          <p:sp>
            <p:nvSpPr>
              <p:cNvPr id="76" name="フリーフォーム: 図形 75">
                <a:extLst>
                  <a:ext uri="{FF2B5EF4-FFF2-40B4-BE49-F238E27FC236}">
                    <a16:creationId xmlns:a16="http://schemas.microsoft.com/office/drawing/2014/main" id="{2801CB29-CEBD-B390-2FBC-0D2E40114181}"/>
                  </a:ext>
                </a:extLst>
              </p:cNvPr>
              <p:cNvSpPr/>
              <p:nvPr/>
            </p:nvSpPr>
            <p:spPr>
              <a:xfrm>
                <a:off x="4418156" y="4307442"/>
                <a:ext cx="529278" cy="611147"/>
              </a:xfrm>
              <a:custGeom>
                <a:avLst/>
                <a:gdLst>
                  <a:gd name="connsiteX0" fmla="*/ 0 w 421195"/>
                  <a:gd name="connsiteY0" fmla="*/ 486346 h 486346"/>
                  <a:gd name="connsiteX1" fmla="*/ 0 w 421195"/>
                  <a:gd name="connsiteY1" fmla="*/ 0 h 486346"/>
                  <a:gd name="connsiteX2" fmla="*/ 421196 w 421195"/>
                  <a:gd name="connsiteY2" fmla="*/ 243173 h 486346"/>
                  <a:gd name="connsiteX3" fmla="*/ 0 w 421195"/>
                  <a:gd name="connsiteY3" fmla="*/ 486346 h 486346"/>
                </a:gdLst>
                <a:ahLst/>
                <a:cxnLst>
                  <a:cxn ang="0">
                    <a:pos x="connsiteX0" y="connsiteY0"/>
                  </a:cxn>
                  <a:cxn ang="0">
                    <a:pos x="connsiteX1" y="connsiteY1"/>
                  </a:cxn>
                  <a:cxn ang="0">
                    <a:pos x="connsiteX2" y="connsiteY2"/>
                  </a:cxn>
                  <a:cxn ang="0">
                    <a:pos x="connsiteX3" y="connsiteY3"/>
                  </a:cxn>
                </a:cxnLst>
                <a:rect l="l" t="t" r="r" b="b"/>
                <a:pathLst>
                  <a:path w="421195" h="486346">
                    <a:moveTo>
                      <a:pt x="0" y="486346"/>
                    </a:moveTo>
                    <a:lnTo>
                      <a:pt x="0" y="0"/>
                    </a:lnTo>
                    <a:cubicBezTo>
                      <a:pt x="178879" y="0"/>
                      <a:pt x="331756" y="88201"/>
                      <a:pt x="421196" y="243173"/>
                    </a:cubicBezTo>
                    <a:lnTo>
                      <a:pt x="0" y="486346"/>
                    </a:lnTo>
                    <a:close/>
                  </a:path>
                </a:pathLst>
              </a:custGeom>
              <a:solidFill>
                <a:srgbClr val="00338D"/>
              </a:solidFill>
              <a:ln w="9525" cap="flat">
                <a:solidFill>
                  <a:srgbClr val="FFFFFF"/>
                </a:solidFill>
                <a:prstDash val="solid"/>
                <a:miter/>
              </a:ln>
            </p:spPr>
            <p:txBody>
              <a:bodyPr rtlCol="0" anchor="ctr"/>
              <a:lstStyle/>
              <a:p>
                <a:endParaRPr lang="ja-JP" altLang="en-US"/>
              </a:p>
            </p:txBody>
          </p:sp>
          <p:sp>
            <p:nvSpPr>
              <p:cNvPr id="77" name="フリーフォーム: 図形 76">
                <a:extLst>
                  <a:ext uri="{FF2B5EF4-FFF2-40B4-BE49-F238E27FC236}">
                    <a16:creationId xmlns:a16="http://schemas.microsoft.com/office/drawing/2014/main" id="{00909C8B-049C-0F6D-8DED-7FC47B53F6B2}"/>
                  </a:ext>
                </a:extLst>
              </p:cNvPr>
              <p:cNvSpPr/>
              <p:nvPr/>
            </p:nvSpPr>
            <p:spPr>
              <a:xfrm>
                <a:off x="3923708" y="4424142"/>
                <a:ext cx="988896" cy="988896"/>
              </a:xfrm>
              <a:custGeom>
                <a:avLst/>
                <a:gdLst>
                  <a:gd name="connsiteX0" fmla="*/ 786955 w 786955"/>
                  <a:gd name="connsiteY0" fmla="*/ 393478 h 786955"/>
                  <a:gd name="connsiteX1" fmla="*/ 393478 w 786955"/>
                  <a:gd name="connsiteY1" fmla="*/ 786956 h 786955"/>
                  <a:gd name="connsiteX2" fmla="*/ 0 w 786955"/>
                  <a:gd name="connsiteY2" fmla="*/ 393478 h 786955"/>
                  <a:gd name="connsiteX3" fmla="*/ 393478 w 786955"/>
                  <a:gd name="connsiteY3" fmla="*/ 0 h 786955"/>
                  <a:gd name="connsiteX4" fmla="*/ 786955 w 786955"/>
                  <a:gd name="connsiteY4" fmla="*/ 393478 h 78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55" h="786955">
                    <a:moveTo>
                      <a:pt x="786955" y="393478"/>
                    </a:moveTo>
                    <a:cubicBezTo>
                      <a:pt x="786955" y="610743"/>
                      <a:pt x="610838" y="786956"/>
                      <a:pt x="393478" y="786956"/>
                    </a:cubicBezTo>
                    <a:cubicBezTo>
                      <a:pt x="176117" y="786956"/>
                      <a:pt x="0" y="610838"/>
                      <a:pt x="0" y="393478"/>
                    </a:cubicBezTo>
                    <a:cubicBezTo>
                      <a:pt x="0" y="176117"/>
                      <a:pt x="176117" y="0"/>
                      <a:pt x="393478" y="0"/>
                    </a:cubicBezTo>
                    <a:cubicBezTo>
                      <a:pt x="610838" y="0"/>
                      <a:pt x="786955" y="176117"/>
                      <a:pt x="786955" y="393478"/>
                    </a:cubicBezTo>
                  </a:path>
                </a:pathLst>
              </a:custGeom>
              <a:solidFill>
                <a:srgbClr val="FFFFFF"/>
              </a:solidFill>
              <a:ln w="0" cap="flat">
                <a:noFill/>
                <a:prstDash val="solid"/>
                <a:miter/>
              </a:ln>
            </p:spPr>
            <p:txBody>
              <a:bodyPr rtlCol="0" anchor="ctr"/>
              <a:lstStyle/>
              <a:p>
                <a:endParaRPr lang="ja-JP" altLang="en-US"/>
              </a:p>
            </p:txBody>
          </p:sp>
        </p:grpSp>
        <p:grpSp>
          <p:nvGrpSpPr>
            <p:cNvPr id="78" name="グループ化 77">
              <a:extLst>
                <a:ext uri="{FF2B5EF4-FFF2-40B4-BE49-F238E27FC236}">
                  <a16:creationId xmlns:a16="http://schemas.microsoft.com/office/drawing/2014/main" id="{630EFC06-D0CD-32C9-003A-DF03EBCFE2C2}"/>
                </a:ext>
              </a:extLst>
            </p:cNvPr>
            <p:cNvGrpSpPr/>
            <p:nvPr userDrawn="1"/>
          </p:nvGrpSpPr>
          <p:grpSpPr>
            <a:xfrm>
              <a:off x="6185626" y="2048505"/>
              <a:ext cx="1721381" cy="254800"/>
              <a:chOff x="6223726" y="2048505"/>
              <a:chExt cx="1721381" cy="254800"/>
            </a:xfrm>
          </p:grpSpPr>
          <p:grpSp>
            <p:nvGrpSpPr>
              <p:cNvPr id="79" name="グループ化 78">
                <a:extLst>
                  <a:ext uri="{FF2B5EF4-FFF2-40B4-BE49-F238E27FC236}">
                    <a16:creationId xmlns:a16="http://schemas.microsoft.com/office/drawing/2014/main" id="{3AB796C4-6F04-1638-1536-56CDD9320685}"/>
                  </a:ext>
                </a:extLst>
              </p:cNvPr>
              <p:cNvGrpSpPr/>
              <p:nvPr/>
            </p:nvGrpSpPr>
            <p:grpSpPr>
              <a:xfrm>
                <a:off x="6715458" y="2112850"/>
                <a:ext cx="1229649" cy="184018"/>
                <a:chOff x="6715458" y="2112850"/>
                <a:chExt cx="1229649" cy="184018"/>
              </a:xfrm>
            </p:grpSpPr>
            <p:sp>
              <p:nvSpPr>
                <p:cNvPr id="81" name="フリーフォーム: 図形 80">
                  <a:extLst>
                    <a:ext uri="{FF2B5EF4-FFF2-40B4-BE49-F238E27FC236}">
                      <a16:creationId xmlns:a16="http://schemas.microsoft.com/office/drawing/2014/main" id="{D4B46830-EFD9-EAD2-4416-99CABE7632B4}"/>
                    </a:ext>
                  </a:extLst>
                </p:cNvPr>
                <p:cNvSpPr/>
                <p:nvPr/>
              </p:nvSpPr>
              <p:spPr>
                <a:xfrm>
                  <a:off x="6715458"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00338D"/>
                </a:solidFill>
                <a:ln w="0" cap="flat">
                  <a:noFill/>
                  <a:prstDash val="solid"/>
                  <a:miter/>
                </a:ln>
              </p:spPr>
              <p:txBody>
                <a:bodyPr rtlCol="0" anchor="ctr"/>
                <a:lstStyle/>
                <a:p>
                  <a:endParaRPr lang="ja-JP" altLang="en-US"/>
                </a:p>
              </p:txBody>
            </p:sp>
            <p:sp>
              <p:nvSpPr>
                <p:cNvPr id="82" name="フリーフォーム: 図形 81">
                  <a:extLst>
                    <a:ext uri="{FF2B5EF4-FFF2-40B4-BE49-F238E27FC236}">
                      <a16:creationId xmlns:a16="http://schemas.microsoft.com/office/drawing/2014/main" id="{D72ECBFC-75EC-52D1-4C80-1EBF1BC9D9E0}"/>
                    </a:ext>
                  </a:extLst>
                </p:cNvPr>
                <p:cNvSpPr/>
                <p:nvPr/>
              </p:nvSpPr>
              <p:spPr>
                <a:xfrm>
                  <a:off x="6924551" y="2112850"/>
                  <a:ext cx="184100" cy="184018"/>
                </a:xfrm>
                <a:custGeom>
                  <a:avLst/>
                  <a:gdLst>
                    <a:gd name="connsiteX0" fmla="*/ 0 w 214693"/>
                    <a:gd name="connsiteY0" fmla="*/ 0 h 214598"/>
                    <a:gd name="connsiteX1" fmla="*/ 214693 w 214693"/>
                    <a:gd name="connsiteY1" fmla="*/ 0 h 214598"/>
                    <a:gd name="connsiteX2" fmla="*/ 214693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3" y="0"/>
                      </a:lnTo>
                      <a:lnTo>
                        <a:pt x="214693" y="214598"/>
                      </a:lnTo>
                      <a:lnTo>
                        <a:pt x="0" y="214598"/>
                      </a:lnTo>
                      <a:close/>
                    </a:path>
                  </a:pathLst>
                </a:custGeom>
                <a:solidFill>
                  <a:srgbClr val="ACEAFF"/>
                </a:solidFill>
                <a:ln w="0" cap="flat">
                  <a:noFill/>
                  <a:prstDash val="solid"/>
                  <a:miter/>
                </a:ln>
              </p:spPr>
              <p:txBody>
                <a:bodyPr rtlCol="0" anchor="ctr"/>
                <a:lstStyle/>
                <a:p>
                  <a:endParaRPr lang="ja-JP" altLang="en-US"/>
                </a:p>
              </p:txBody>
            </p:sp>
            <p:sp>
              <p:nvSpPr>
                <p:cNvPr id="83" name="フリーフォーム: 図形 82">
                  <a:extLst>
                    <a:ext uri="{FF2B5EF4-FFF2-40B4-BE49-F238E27FC236}">
                      <a16:creationId xmlns:a16="http://schemas.microsoft.com/office/drawing/2014/main" id="{7B3731DD-C940-F569-13C4-CCA44F8EA172}"/>
                    </a:ext>
                  </a:extLst>
                </p:cNvPr>
                <p:cNvSpPr/>
                <p:nvPr/>
              </p:nvSpPr>
              <p:spPr>
                <a:xfrm>
                  <a:off x="7133726"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1E49E2"/>
                </a:solidFill>
                <a:ln w="0" cap="flat">
                  <a:noFill/>
                  <a:prstDash val="solid"/>
                  <a:miter/>
                </a:ln>
              </p:spPr>
              <p:txBody>
                <a:bodyPr rtlCol="0" anchor="ctr"/>
                <a:lstStyle/>
                <a:p>
                  <a:endParaRPr lang="ja-JP" altLang="en-US"/>
                </a:p>
              </p:txBody>
            </p:sp>
            <p:sp>
              <p:nvSpPr>
                <p:cNvPr id="84" name="フリーフォーム: 図形 83">
                  <a:extLst>
                    <a:ext uri="{FF2B5EF4-FFF2-40B4-BE49-F238E27FC236}">
                      <a16:creationId xmlns:a16="http://schemas.microsoft.com/office/drawing/2014/main" id="{57C84883-B5AF-B21E-0FEA-4E042A9D7892}"/>
                    </a:ext>
                  </a:extLst>
                </p:cNvPr>
                <p:cNvSpPr/>
                <p:nvPr/>
              </p:nvSpPr>
              <p:spPr>
                <a:xfrm>
                  <a:off x="7342820"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00B8F5"/>
                </a:solidFill>
                <a:ln w="0" cap="flat">
                  <a:noFill/>
                  <a:prstDash val="solid"/>
                  <a:miter/>
                </a:ln>
              </p:spPr>
              <p:txBody>
                <a:bodyPr rtlCol="0" anchor="ctr"/>
                <a:lstStyle/>
                <a:p>
                  <a:endParaRPr lang="ja-JP" altLang="en-US"/>
                </a:p>
              </p:txBody>
            </p:sp>
            <p:sp>
              <p:nvSpPr>
                <p:cNvPr id="85" name="フリーフォーム: 図形 84">
                  <a:extLst>
                    <a:ext uri="{FF2B5EF4-FFF2-40B4-BE49-F238E27FC236}">
                      <a16:creationId xmlns:a16="http://schemas.microsoft.com/office/drawing/2014/main" id="{88C6238D-4F99-A86B-F185-BCE1C8DE4047}"/>
                    </a:ext>
                  </a:extLst>
                </p:cNvPr>
                <p:cNvSpPr/>
                <p:nvPr/>
              </p:nvSpPr>
              <p:spPr>
                <a:xfrm>
                  <a:off x="7551914" y="2112850"/>
                  <a:ext cx="184100" cy="184018"/>
                </a:xfrm>
                <a:custGeom>
                  <a:avLst/>
                  <a:gdLst>
                    <a:gd name="connsiteX0" fmla="*/ 0 w 214693"/>
                    <a:gd name="connsiteY0" fmla="*/ 0 h 214598"/>
                    <a:gd name="connsiteX1" fmla="*/ 214693 w 214693"/>
                    <a:gd name="connsiteY1" fmla="*/ 0 h 214598"/>
                    <a:gd name="connsiteX2" fmla="*/ 214693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3" y="0"/>
                      </a:lnTo>
                      <a:lnTo>
                        <a:pt x="214693" y="214598"/>
                      </a:lnTo>
                      <a:lnTo>
                        <a:pt x="0" y="214598"/>
                      </a:lnTo>
                      <a:close/>
                    </a:path>
                  </a:pathLst>
                </a:custGeom>
                <a:solidFill>
                  <a:srgbClr val="7213EA"/>
                </a:solidFill>
                <a:ln w="0" cap="flat">
                  <a:noFill/>
                  <a:prstDash val="solid"/>
                  <a:miter/>
                </a:ln>
              </p:spPr>
              <p:txBody>
                <a:bodyPr rtlCol="0" anchor="ctr"/>
                <a:lstStyle/>
                <a:p>
                  <a:endParaRPr lang="ja-JP" altLang="en-US"/>
                </a:p>
              </p:txBody>
            </p:sp>
            <p:sp>
              <p:nvSpPr>
                <p:cNvPr id="86" name="フリーフォーム: 図形 85">
                  <a:extLst>
                    <a:ext uri="{FF2B5EF4-FFF2-40B4-BE49-F238E27FC236}">
                      <a16:creationId xmlns:a16="http://schemas.microsoft.com/office/drawing/2014/main" id="{37F72C5B-1303-752B-F575-41642D976131}"/>
                    </a:ext>
                  </a:extLst>
                </p:cNvPr>
                <p:cNvSpPr/>
                <p:nvPr/>
              </p:nvSpPr>
              <p:spPr>
                <a:xfrm>
                  <a:off x="7761007"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00C0AE"/>
                </a:solidFill>
                <a:ln w="0" cap="flat">
                  <a:noFill/>
                  <a:prstDash val="solid"/>
                  <a:miter/>
                </a:ln>
              </p:spPr>
              <p:txBody>
                <a:bodyPr rtlCol="0" anchor="ctr"/>
                <a:lstStyle/>
                <a:p>
                  <a:endParaRPr lang="ja-JP" altLang="en-US"/>
                </a:p>
              </p:txBody>
            </p:sp>
          </p:grpSp>
          <p:sp>
            <p:nvSpPr>
              <p:cNvPr id="80" name="テキスト ボックス 79">
                <a:extLst>
                  <a:ext uri="{FF2B5EF4-FFF2-40B4-BE49-F238E27FC236}">
                    <a16:creationId xmlns:a16="http://schemas.microsoft.com/office/drawing/2014/main" id="{E1AD5F20-6C75-6B5E-AB17-9287ED27091E}"/>
                  </a:ext>
                </a:extLst>
              </p:cNvPr>
              <p:cNvSpPr txBox="1"/>
              <p:nvPr/>
            </p:nvSpPr>
            <p:spPr>
              <a:xfrm>
                <a:off x="6223726"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6</a:t>
                </a:r>
                <a:endParaRPr kumimoji="1" lang="ja-JP" altLang="en-US" sz="3000" dirty="0" err="1">
                  <a:solidFill>
                    <a:schemeClr val="tx2"/>
                  </a:solidFill>
                  <a:latin typeface="KPMG Bold" panose="020B0803030202040204" pitchFamily="34" charset="0"/>
                </a:endParaRPr>
              </a:p>
            </p:txBody>
          </p:sp>
        </p:grpSp>
        <p:grpSp>
          <p:nvGrpSpPr>
            <p:cNvPr id="87" name="グループ化 86">
              <a:extLst>
                <a:ext uri="{FF2B5EF4-FFF2-40B4-BE49-F238E27FC236}">
                  <a16:creationId xmlns:a16="http://schemas.microsoft.com/office/drawing/2014/main" id="{0E7CC8DC-4B8B-280A-2473-6A033A26C458}"/>
                </a:ext>
              </a:extLst>
            </p:cNvPr>
            <p:cNvGrpSpPr/>
            <p:nvPr userDrawn="1"/>
          </p:nvGrpSpPr>
          <p:grpSpPr>
            <a:xfrm>
              <a:off x="8434986" y="2740657"/>
              <a:ext cx="775816" cy="774082"/>
              <a:chOff x="6772919" y="4607629"/>
              <a:chExt cx="1230315" cy="1227563"/>
            </a:xfrm>
          </p:grpSpPr>
          <p:sp>
            <p:nvSpPr>
              <p:cNvPr id="88" name="フリーフォーム: 図形 87">
                <a:extLst>
                  <a:ext uri="{FF2B5EF4-FFF2-40B4-BE49-F238E27FC236}">
                    <a16:creationId xmlns:a16="http://schemas.microsoft.com/office/drawing/2014/main" id="{82A1A455-20E2-32D5-1FBC-435974E29539}"/>
                  </a:ext>
                </a:extLst>
              </p:cNvPr>
              <p:cNvSpPr/>
              <p:nvPr/>
            </p:nvSpPr>
            <p:spPr>
              <a:xfrm>
                <a:off x="7027324" y="4607629"/>
                <a:ext cx="360751" cy="213770"/>
              </a:xfrm>
              <a:custGeom>
                <a:avLst/>
                <a:gdLst>
                  <a:gd name="connsiteX0" fmla="*/ 287084 w 287083"/>
                  <a:gd name="connsiteY0" fmla="*/ 94964 h 170116"/>
                  <a:gd name="connsiteX1" fmla="*/ 287084 w 287083"/>
                  <a:gd name="connsiteY1" fmla="*/ 0 h 170116"/>
                  <a:gd name="connsiteX2" fmla="*/ 0 w 287083"/>
                  <a:gd name="connsiteY2" fmla="*/ 93250 h 170116"/>
                  <a:gd name="connsiteX3" fmla="*/ 55816 w 287083"/>
                  <a:gd name="connsiteY3" fmla="*/ 170116 h 170116"/>
                  <a:gd name="connsiteX4" fmla="*/ 287084 w 287083"/>
                  <a:gd name="connsiteY4" fmla="*/ 94964 h 17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83" h="170116">
                    <a:moveTo>
                      <a:pt x="287084" y="94964"/>
                    </a:moveTo>
                    <a:lnTo>
                      <a:pt x="287084" y="0"/>
                    </a:lnTo>
                    <a:cubicBezTo>
                      <a:pt x="179165" y="0"/>
                      <a:pt x="87249" y="29813"/>
                      <a:pt x="0" y="93250"/>
                    </a:cubicBezTo>
                    <a:lnTo>
                      <a:pt x="55816" y="170116"/>
                    </a:lnTo>
                    <a:cubicBezTo>
                      <a:pt x="120777" y="122872"/>
                      <a:pt x="200692" y="94964"/>
                      <a:pt x="287084" y="94964"/>
                    </a:cubicBezTo>
                  </a:path>
                </a:pathLst>
              </a:custGeom>
              <a:solidFill>
                <a:srgbClr val="63EBDA"/>
              </a:solidFill>
              <a:ln w="9525" cap="flat">
                <a:solidFill>
                  <a:srgbClr val="FFFFFF"/>
                </a:solidFill>
                <a:prstDash val="solid"/>
                <a:miter/>
              </a:ln>
            </p:spPr>
            <p:txBody>
              <a:bodyPr rtlCol="0" anchor="ctr"/>
              <a:lstStyle/>
              <a:p>
                <a:endParaRPr lang="ja-JP" altLang="en-US"/>
              </a:p>
            </p:txBody>
          </p:sp>
          <p:sp>
            <p:nvSpPr>
              <p:cNvPr id="89" name="フリーフォーム: 図形 88">
                <a:extLst>
                  <a:ext uri="{FF2B5EF4-FFF2-40B4-BE49-F238E27FC236}">
                    <a16:creationId xmlns:a16="http://schemas.microsoft.com/office/drawing/2014/main" id="{7F319717-FE31-5AC9-C65C-E06649EFE3FE}"/>
                  </a:ext>
                </a:extLst>
              </p:cNvPr>
              <p:cNvSpPr/>
              <p:nvPr/>
            </p:nvSpPr>
            <p:spPr>
              <a:xfrm>
                <a:off x="6804338" y="4724928"/>
                <a:ext cx="293126" cy="343756"/>
              </a:xfrm>
              <a:custGeom>
                <a:avLst/>
                <a:gdLst>
                  <a:gd name="connsiteX0" fmla="*/ 233267 w 233267"/>
                  <a:gd name="connsiteY0" fmla="*/ 76771 h 273558"/>
                  <a:gd name="connsiteX1" fmla="*/ 177451 w 233267"/>
                  <a:gd name="connsiteY1" fmla="*/ 0 h 273558"/>
                  <a:gd name="connsiteX2" fmla="*/ 0 w 233267"/>
                  <a:gd name="connsiteY2" fmla="*/ 244221 h 273558"/>
                  <a:gd name="connsiteX3" fmla="*/ 90202 w 233267"/>
                  <a:gd name="connsiteY3" fmla="*/ 273558 h 273558"/>
                  <a:gd name="connsiteX4" fmla="*/ 233172 w 233267"/>
                  <a:gd name="connsiteY4" fmla="*/ 76867 h 27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67" h="273558">
                    <a:moveTo>
                      <a:pt x="233267" y="76771"/>
                    </a:moveTo>
                    <a:lnTo>
                      <a:pt x="177451" y="0"/>
                    </a:lnTo>
                    <a:cubicBezTo>
                      <a:pt x="90107" y="63437"/>
                      <a:pt x="33338" y="141542"/>
                      <a:pt x="0" y="244221"/>
                    </a:cubicBezTo>
                    <a:lnTo>
                      <a:pt x="90202" y="273558"/>
                    </a:lnTo>
                    <a:cubicBezTo>
                      <a:pt x="116110" y="193738"/>
                      <a:pt x="166783" y="125159"/>
                      <a:pt x="233172" y="76867"/>
                    </a:cubicBezTo>
                  </a:path>
                </a:pathLst>
              </a:custGeom>
              <a:solidFill>
                <a:srgbClr val="098E7E"/>
              </a:solidFill>
              <a:ln w="9525" cap="flat">
                <a:solidFill>
                  <a:srgbClr val="FFFFFF"/>
                </a:solidFill>
                <a:prstDash val="solid"/>
                <a:miter/>
              </a:ln>
            </p:spPr>
            <p:txBody>
              <a:bodyPr rtlCol="0" anchor="ctr"/>
              <a:lstStyle/>
              <a:p>
                <a:endParaRPr lang="ja-JP" altLang="en-US"/>
              </a:p>
            </p:txBody>
          </p:sp>
          <p:sp>
            <p:nvSpPr>
              <p:cNvPr id="90" name="フリーフォーム: 図形 89">
                <a:extLst>
                  <a:ext uri="{FF2B5EF4-FFF2-40B4-BE49-F238E27FC236}">
                    <a16:creationId xmlns:a16="http://schemas.microsoft.com/office/drawing/2014/main" id="{8D13F68A-DE6A-BF20-FD11-BB970F2C8377}"/>
                  </a:ext>
                </a:extLst>
              </p:cNvPr>
              <p:cNvSpPr/>
              <p:nvPr/>
            </p:nvSpPr>
            <p:spPr>
              <a:xfrm>
                <a:off x="6772919" y="5031699"/>
                <a:ext cx="144768" cy="379304"/>
              </a:xfrm>
              <a:custGeom>
                <a:avLst/>
                <a:gdLst>
                  <a:gd name="connsiteX0" fmla="*/ 96060 w 115205"/>
                  <a:gd name="connsiteY0" fmla="*/ 150971 h 301847"/>
                  <a:gd name="connsiteX1" fmla="*/ 115205 w 115205"/>
                  <a:gd name="connsiteY1" fmla="*/ 29337 h 301847"/>
                  <a:gd name="connsiteX2" fmla="*/ 25003 w 115205"/>
                  <a:gd name="connsiteY2" fmla="*/ 0 h 301847"/>
                  <a:gd name="connsiteX3" fmla="*/ 25003 w 115205"/>
                  <a:gd name="connsiteY3" fmla="*/ 301847 h 301847"/>
                  <a:gd name="connsiteX4" fmla="*/ 115205 w 115205"/>
                  <a:gd name="connsiteY4" fmla="*/ 272510 h 301847"/>
                  <a:gd name="connsiteX5" fmla="*/ 96060 w 115205"/>
                  <a:gd name="connsiteY5" fmla="*/ 150876 h 30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05" h="301847">
                    <a:moveTo>
                      <a:pt x="96060" y="150971"/>
                    </a:moveTo>
                    <a:cubicBezTo>
                      <a:pt x="96060" y="108490"/>
                      <a:pt x="102823" y="67628"/>
                      <a:pt x="115205" y="29337"/>
                    </a:cubicBezTo>
                    <a:lnTo>
                      <a:pt x="25003" y="0"/>
                    </a:lnTo>
                    <a:cubicBezTo>
                      <a:pt x="-8334" y="102584"/>
                      <a:pt x="-8334" y="199263"/>
                      <a:pt x="25003" y="301847"/>
                    </a:cubicBezTo>
                    <a:lnTo>
                      <a:pt x="115205" y="272510"/>
                    </a:lnTo>
                    <a:cubicBezTo>
                      <a:pt x="102727" y="234220"/>
                      <a:pt x="96060" y="193357"/>
                      <a:pt x="96060" y="150876"/>
                    </a:cubicBezTo>
                  </a:path>
                </a:pathLst>
              </a:custGeom>
              <a:solidFill>
                <a:srgbClr val="FFA3DA"/>
              </a:solidFill>
              <a:ln w="9525" cap="flat">
                <a:solidFill>
                  <a:srgbClr val="FFFFFF"/>
                </a:solidFill>
                <a:prstDash val="solid"/>
                <a:miter/>
              </a:ln>
            </p:spPr>
            <p:txBody>
              <a:bodyPr rtlCol="0" anchor="ctr"/>
              <a:lstStyle/>
              <a:p>
                <a:endParaRPr lang="ja-JP" altLang="en-US"/>
              </a:p>
            </p:txBody>
          </p:sp>
          <p:sp>
            <p:nvSpPr>
              <p:cNvPr id="91" name="フリーフォーム: 図形 90">
                <a:extLst>
                  <a:ext uri="{FF2B5EF4-FFF2-40B4-BE49-F238E27FC236}">
                    <a16:creationId xmlns:a16="http://schemas.microsoft.com/office/drawing/2014/main" id="{57DF6444-4379-1806-8CA2-82C735E53D09}"/>
                  </a:ext>
                </a:extLst>
              </p:cNvPr>
              <p:cNvSpPr/>
              <p:nvPr/>
            </p:nvSpPr>
            <p:spPr>
              <a:xfrm>
                <a:off x="6804458" y="5374257"/>
                <a:ext cx="293126" cy="343756"/>
              </a:xfrm>
              <a:custGeom>
                <a:avLst/>
                <a:gdLst>
                  <a:gd name="connsiteX0" fmla="*/ 90201 w 233267"/>
                  <a:gd name="connsiteY0" fmla="*/ 0 h 273558"/>
                  <a:gd name="connsiteX1" fmla="*/ 0 w 233267"/>
                  <a:gd name="connsiteY1" fmla="*/ 29337 h 273558"/>
                  <a:gd name="connsiteX2" fmla="*/ 177451 w 233267"/>
                  <a:gd name="connsiteY2" fmla="*/ 273558 h 273558"/>
                  <a:gd name="connsiteX3" fmla="*/ 233267 w 233267"/>
                  <a:gd name="connsiteY3" fmla="*/ 196691 h 273558"/>
                  <a:gd name="connsiteX4" fmla="*/ 90297 w 233267"/>
                  <a:gd name="connsiteY4" fmla="*/ 0 h 27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67" h="273558">
                    <a:moveTo>
                      <a:pt x="90201" y="0"/>
                    </a:moveTo>
                    <a:lnTo>
                      <a:pt x="0" y="29337"/>
                    </a:lnTo>
                    <a:cubicBezTo>
                      <a:pt x="33338" y="131921"/>
                      <a:pt x="90107" y="210121"/>
                      <a:pt x="177451" y="273558"/>
                    </a:cubicBezTo>
                    <a:lnTo>
                      <a:pt x="233267" y="196691"/>
                    </a:lnTo>
                    <a:cubicBezTo>
                      <a:pt x="166878" y="148400"/>
                      <a:pt x="116205" y="79724"/>
                      <a:pt x="90297" y="0"/>
                    </a:cubicBezTo>
                  </a:path>
                </a:pathLst>
              </a:custGeom>
              <a:solidFill>
                <a:srgbClr val="FD349C"/>
              </a:solidFill>
              <a:ln w="9525" cap="flat">
                <a:solidFill>
                  <a:srgbClr val="FFFFFF"/>
                </a:solidFill>
                <a:prstDash val="solid"/>
                <a:miter/>
              </a:ln>
            </p:spPr>
            <p:txBody>
              <a:bodyPr rtlCol="0" anchor="ctr"/>
              <a:lstStyle/>
              <a:p>
                <a:endParaRPr lang="ja-JP" altLang="en-US"/>
              </a:p>
            </p:txBody>
          </p:sp>
          <p:sp>
            <p:nvSpPr>
              <p:cNvPr id="92" name="フリーフォーム: 図形 91">
                <a:extLst>
                  <a:ext uri="{FF2B5EF4-FFF2-40B4-BE49-F238E27FC236}">
                    <a16:creationId xmlns:a16="http://schemas.microsoft.com/office/drawing/2014/main" id="{00FC8282-BF8B-9D24-72A3-F2BB3A32CA6B}"/>
                  </a:ext>
                </a:extLst>
              </p:cNvPr>
              <p:cNvSpPr/>
              <p:nvPr/>
            </p:nvSpPr>
            <p:spPr>
              <a:xfrm>
                <a:off x="7027324" y="5621422"/>
                <a:ext cx="360751" cy="213770"/>
              </a:xfrm>
              <a:custGeom>
                <a:avLst/>
                <a:gdLst>
                  <a:gd name="connsiteX0" fmla="*/ 55816 w 287083"/>
                  <a:gd name="connsiteY0" fmla="*/ 0 h 170116"/>
                  <a:gd name="connsiteX1" fmla="*/ 0 w 287083"/>
                  <a:gd name="connsiteY1" fmla="*/ 76867 h 170116"/>
                  <a:gd name="connsiteX2" fmla="*/ 287084 w 287083"/>
                  <a:gd name="connsiteY2" fmla="*/ 170117 h 170116"/>
                  <a:gd name="connsiteX3" fmla="*/ 287084 w 287083"/>
                  <a:gd name="connsiteY3" fmla="*/ 75152 h 170116"/>
                  <a:gd name="connsiteX4" fmla="*/ 55816 w 287083"/>
                  <a:gd name="connsiteY4" fmla="*/ 0 h 17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83" h="170116">
                    <a:moveTo>
                      <a:pt x="55816" y="0"/>
                    </a:moveTo>
                    <a:lnTo>
                      <a:pt x="0" y="76867"/>
                    </a:lnTo>
                    <a:cubicBezTo>
                      <a:pt x="87249" y="140303"/>
                      <a:pt x="179165" y="170117"/>
                      <a:pt x="287084" y="170117"/>
                    </a:cubicBezTo>
                    <a:lnTo>
                      <a:pt x="287084" y="75152"/>
                    </a:lnTo>
                    <a:cubicBezTo>
                      <a:pt x="200692" y="75152"/>
                      <a:pt x="120777" y="47244"/>
                      <a:pt x="55816" y="0"/>
                    </a:cubicBezTo>
                  </a:path>
                </a:pathLst>
              </a:custGeom>
              <a:solidFill>
                <a:srgbClr val="B497FF"/>
              </a:solidFill>
              <a:ln w="9525" cap="flat">
                <a:solidFill>
                  <a:srgbClr val="FFFFFF"/>
                </a:solidFill>
                <a:prstDash val="solid"/>
                <a:miter/>
              </a:ln>
            </p:spPr>
            <p:txBody>
              <a:bodyPr rtlCol="0" anchor="ctr"/>
              <a:lstStyle/>
              <a:p>
                <a:endParaRPr lang="ja-JP" altLang="en-US"/>
              </a:p>
            </p:txBody>
          </p:sp>
          <p:sp>
            <p:nvSpPr>
              <p:cNvPr id="93" name="フリーフォーム: 図形 92">
                <a:extLst>
                  <a:ext uri="{FF2B5EF4-FFF2-40B4-BE49-F238E27FC236}">
                    <a16:creationId xmlns:a16="http://schemas.microsoft.com/office/drawing/2014/main" id="{7293CFCB-E0C5-10D1-C08D-6F0380CD5721}"/>
                  </a:ext>
                </a:extLst>
              </p:cNvPr>
              <p:cNvSpPr/>
              <p:nvPr/>
            </p:nvSpPr>
            <p:spPr>
              <a:xfrm>
                <a:off x="7388077" y="5621422"/>
                <a:ext cx="360751" cy="213770"/>
              </a:xfrm>
              <a:custGeom>
                <a:avLst/>
                <a:gdLst>
                  <a:gd name="connsiteX0" fmla="*/ 0 w 287083"/>
                  <a:gd name="connsiteY0" fmla="*/ 75152 h 170116"/>
                  <a:gd name="connsiteX1" fmla="*/ 0 w 287083"/>
                  <a:gd name="connsiteY1" fmla="*/ 170117 h 170116"/>
                  <a:gd name="connsiteX2" fmla="*/ 287084 w 287083"/>
                  <a:gd name="connsiteY2" fmla="*/ 76867 h 170116"/>
                  <a:gd name="connsiteX3" fmla="*/ 231267 w 287083"/>
                  <a:gd name="connsiteY3" fmla="*/ 0 h 170116"/>
                  <a:gd name="connsiteX4" fmla="*/ 0 w 287083"/>
                  <a:gd name="connsiteY4" fmla="*/ 75152 h 17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83" h="170116">
                    <a:moveTo>
                      <a:pt x="0" y="75152"/>
                    </a:moveTo>
                    <a:lnTo>
                      <a:pt x="0" y="170117"/>
                    </a:lnTo>
                    <a:cubicBezTo>
                      <a:pt x="107918" y="170117"/>
                      <a:pt x="199834" y="140303"/>
                      <a:pt x="287084" y="76867"/>
                    </a:cubicBezTo>
                    <a:lnTo>
                      <a:pt x="231267" y="0"/>
                    </a:lnTo>
                    <a:cubicBezTo>
                      <a:pt x="166306" y="47244"/>
                      <a:pt x="86392" y="75152"/>
                      <a:pt x="0" y="75152"/>
                    </a:cubicBezTo>
                  </a:path>
                </a:pathLst>
              </a:custGeom>
              <a:solidFill>
                <a:srgbClr val="7213EA"/>
              </a:solidFill>
              <a:ln w="9525" cap="flat">
                <a:solidFill>
                  <a:srgbClr val="FFFFFF"/>
                </a:solidFill>
                <a:prstDash val="solid"/>
                <a:miter/>
              </a:ln>
            </p:spPr>
            <p:txBody>
              <a:bodyPr rtlCol="0" anchor="ctr"/>
              <a:lstStyle/>
              <a:p>
                <a:endParaRPr lang="ja-JP" altLang="en-US"/>
              </a:p>
            </p:txBody>
          </p:sp>
          <p:sp>
            <p:nvSpPr>
              <p:cNvPr id="94" name="フリーフォーム: 図形 93">
                <a:extLst>
                  <a:ext uri="{FF2B5EF4-FFF2-40B4-BE49-F238E27FC236}">
                    <a16:creationId xmlns:a16="http://schemas.microsoft.com/office/drawing/2014/main" id="{1F61E817-5E25-8112-F20C-638DD22C0272}"/>
                  </a:ext>
                </a:extLst>
              </p:cNvPr>
              <p:cNvSpPr/>
              <p:nvPr/>
            </p:nvSpPr>
            <p:spPr>
              <a:xfrm>
                <a:off x="7678690" y="5374257"/>
                <a:ext cx="293126" cy="343756"/>
              </a:xfrm>
              <a:custGeom>
                <a:avLst/>
                <a:gdLst>
                  <a:gd name="connsiteX0" fmla="*/ 0 w 233267"/>
                  <a:gd name="connsiteY0" fmla="*/ 196691 h 273558"/>
                  <a:gd name="connsiteX1" fmla="*/ 55817 w 233267"/>
                  <a:gd name="connsiteY1" fmla="*/ 273558 h 273558"/>
                  <a:gd name="connsiteX2" fmla="*/ 233267 w 233267"/>
                  <a:gd name="connsiteY2" fmla="*/ 29337 h 273558"/>
                  <a:gd name="connsiteX3" fmla="*/ 143066 w 233267"/>
                  <a:gd name="connsiteY3" fmla="*/ 0 h 273558"/>
                  <a:gd name="connsiteX4" fmla="*/ 95 w 233267"/>
                  <a:gd name="connsiteY4" fmla="*/ 196691 h 27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67" h="273558">
                    <a:moveTo>
                      <a:pt x="0" y="196691"/>
                    </a:moveTo>
                    <a:lnTo>
                      <a:pt x="55817" y="273558"/>
                    </a:lnTo>
                    <a:cubicBezTo>
                      <a:pt x="143066" y="210121"/>
                      <a:pt x="199930" y="132017"/>
                      <a:pt x="233267" y="29337"/>
                    </a:cubicBezTo>
                    <a:lnTo>
                      <a:pt x="143066" y="0"/>
                    </a:lnTo>
                    <a:cubicBezTo>
                      <a:pt x="117157" y="79820"/>
                      <a:pt x="66485" y="148400"/>
                      <a:pt x="95" y="196691"/>
                    </a:cubicBezTo>
                  </a:path>
                </a:pathLst>
              </a:custGeom>
              <a:solidFill>
                <a:srgbClr val="00B8F5"/>
              </a:solidFill>
              <a:ln w="9525" cap="flat">
                <a:solidFill>
                  <a:srgbClr val="FFFFFF"/>
                </a:solidFill>
                <a:prstDash val="solid"/>
                <a:miter/>
              </a:ln>
            </p:spPr>
            <p:txBody>
              <a:bodyPr rtlCol="0" anchor="ctr"/>
              <a:lstStyle/>
              <a:p>
                <a:endParaRPr lang="ja-JP" altLang="en-US"/>
              </a:p>
            </p:txBody>
          </p:sp>
          <p:sp>
            <p:nvSpPr>
              <p:cNvPr id="95" name="フリーフォーム: 図形 94">
                <a:extLst>
                  <a:ext uri="{FF2B5EF4-FFF2-40B4-BE49-F238E27FC236}">
                    <a16:creationId xmlns:a16="http://schemas.microsoft.com/office/drawing/2014/main" id="{0CD89032-F57D-4F1E-9B07-627F0F5DAF79}"/>
                  </a:ext>
                </a:extLst>
              </p:cNvPr>
              <p:cNvSpPr/>
              <p:nvPr/>
            </p:nvSpPr>
            <p:spPr>
              <a:xfrm>
                <a:off x="7858467" y="5031699"/>
                <a:ext cx="144767" cy="379423"/>
              </a:xfrm>
              <a:custGeom>
                <a:avLst/>
                <a:gdLst>
                  <a:gd name="connsiteX0" fmla="*/ 90201 w 115204"/>
                  <a:gd name="connsiteY0" fmla="*/ 0 h 301942"/>
                  <a:gd name="connsiteX1" fmla="*/ 0 w 115204"/>
                  <a:gd name="connsiteY1" fmla="*/ 29337 h 301942"/>
                  <a:gd name="connsiteX2" fmla="*/ 19145 w 115204"/>
                  <a:gd name="connsiteY2" fmla="*/ 150971 h 301942"/>
                  <a:gd name="connsiteX3" fmla="*/ 0 w 115204"/>
                  <a:gd name="connsiteY3" fmla="*/ 272605 h 301942"/>
                  <a:gd name="connsiteX4" fmla="*/ 90201 w 115204"/>
                  <a:gd name="connsiteY4" fmla="*/ 301943 h 301942"/>
                  <a:gd name="connsiteX5" fmla="*/ 90201 w 115204"/>
                  <a:gd name="connsiteY5" fmla="*/ 95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04" h="301942">
                    <a:moveTo>
                      <a:pt x="90201" y="0"/>
                    </a:moveTo>
                    <a:lnTo>
                      <a:pt x="0" y="29337"/>
                    </a:lnTo>
                    <a:cubicBezTo>
                      <a:pt x="12478" y="67628"/>
                      <a:pt x="19145" y="108490"/>
                      <a:pt x="19145" y="150971"/>
                    </a:cubicBezTo>
                    <a:cubicBezTo>
                      <a:pt x="19145" y="193453"/>
                      <a:pt x="12382" y="234315"/>
                      <a:pt x="0" y="272605"/>
                    </a:cubicBezTo>
                    <a:lnTo>
                      <a:pt x="90201" y="301943"/>
                    </a:lnTo>
                    <a:cubicBezTo>
                      <a:pt x="123539" y="199358"/>
                      <a:pt x="123539" y="102679"/>
                      <a:pt x="90201" y="95"/>
                    </a:cubicBezTo>
                  </a:path>
                </a:pathLst>
              </a:custGeom>
              <a:solidFill>
                <a:srgbClr val="1E49E2"/>
              </a:solidFill>
              <a:ln w="9525" cap="flat">
                <a:solidFill>
                  <a:srgbClr val="FFFFFF"/>
                </a:solidFill>
                <a:prstDash val="solid"/>
                <a:miter/>
              </a:ln>
            </p:spPr>
            <p:txBody>
              <a:bodyPr rtlCol="0" anchor="ctr"/>
              <a:lstStyle/>
              <a:p>
                <a:endParaRPr lang="ja-JP" altLang="en-US"/>
              </a:p>
            </p:txBody>
          </p:sp>
          <p:sp>
            <p:nvSpPr>
              <p:cNvPr id="96" name="フリーフォーム: 図形 95">
                <a:extLst>
                  <a:ext uri="{FF2B5EF4-FFF2-40B4-BE49-F238E27FC236}">
                    <a16:creationId xmlns:a16="http://schemas.microsoft.com/office/drawing/2014/main" id="{D116CAA7-6227-9A8D-24A4-178086F6A774}"/>
                  </a:ext>
                </a:extLst>
              </p:cNvPr>
              <p:cNvSpPr/>
              <p:nvPr/>
            </p:nvSpPr>
            <p:spPr>
              <a:xfrm>
                <a:off x="7678690" y="4724808"/>
                <a:ext cx="293126" cy="343756"/>
              </a:xfrm>
              <a:custGeom>
                <a:avLst/>
                <a:gdLst>
                  <a:gd name="connsiteX0" fmla="*/ 143066 w 233267"/>
                  <a:gd name="connsiteY0" fmla="*/ 273558 h 273558"/>
                  <a:gd name="connsiteX1" fmla="*/ 233267 w 233267"/>
                  <a:gd name="connsiteY1" fmla="*/ 244221 h 273558"/>
                  <a:gd name="connsiteX2" fmla="*/ 55817 w 233267"/>
                  <a:gd name="connsiteY2" fmla="*/ 0 h 273558"/>
                  <a:gd name="connsiteX3" fmla="*/ 0 w 233267"/>
                  <a:gd name="connsiteY3" fmla="*/ 76867 h 273558"/>
                  <a:gd name="connsiteX4" fmla="*/ 142970 w 233267"/>
                  <a:gd name="connsiteY4" fmla="*/ 273558 h 27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67" h="273558">
                    <a:moveTo>
                      <a:pt x="143066" y="273558"/>
                    </a:moveTo>
                    <a:lnTo>
                      <a:pt x="233267" y="244221"/>
                    </a:lnTo>
                    <a:cubicBezTo>
                      <a:pt x="199930" y="141637"/>
                      <a:pt x="143161" y="63436"/>
                      <a:pt x="55817" y="0"/>
                    </a:cubicBezTo>
                    <a:lnTo>
                      <a:pt x="0" y="76867"/>
                    </a:lnTo>
                    <a:cubicBezTo>
                      <a:pt x="66390" y="125158"/>
                      <a:pt x="117063" y="193834"/>
                      <a:pt x="142970" y="273558"/>
                    </a:cubicBezTo>
                  </a:path>
                </a:pathLst>
              </a:custGeom>
              <a:solidFill>
                <a:srgbClr val="ACEAFF"/>
              </a:solidFill>
              <a:ln w="9525" cap="flat">
                <a:solidFill>
                  <a:srgbClr val="FFFFFF"/>
                </a:solidFill>
                <a:prstDash val="solid"/>
                <a:miter/>
              </a:ln>
            </p:spPr>
            <p:txBody>
              <a:bodyPr rtlCol="0" anchor="ctr"/>
              <a:lstStyle/>
              <a:p>
                <a:endParaRPr lang="ja-JP" altLang="en-US"/>
              </a:p>
            </p:txBody>
          </p:sp>
          <p:sp>
            <p:nvSpPr>
              <p:cNvPr id="97" name="フリーフォーム: 図形 96">
                <a:extLst>
                  <a:ext uri="{FF2B5EF4-FFF2-40B4-BE49-F238E27FC236}">
                    <a16:creationId xmlns:a16="http://schemas.microsoft.com/office/drawing/2014/main" id="{F282E676-117D-737A-5DD7-DD85E53F1342}"/>
                  </a:ext>
                </a:extLst>
              </p:cNvPr>
              <p:cNvSpPr/>
              <p:nvPr/>
            </p:nvSpPr>
            <p:spPr>
              <a:xfrm>
                <a:off x="7388077" y="4607749"/>
                <a:ext cx="360751" cy="213770"/>
              </a:xfrm>
              <a:custGeom>
                <a:avLst/>
                <a:gdLst>
                  <a:gd name="connsiteX0" fmla="*/ 231267 w 287083"/>
                  <a:gd name="connsiteY0" fmla="*/ 170021 h 170116"/>
                  <a:gd name="connsiteX1" fmla="*/ 287084 w 287083"/>
                  <a:gd name="connsiteY1" fmla="*/ 93250 h 170116"/>
                  <a:gd name="connsiteX2" fmla="*/ 0 w 287083"/>
                  <a:gd name="connsiteY2" fmla="*/ 0 h 170116"/>
                  <a:gd name="connsiteX3" fmla="*/ 0 w 287083"/>
                  <a:gd name="connsiteY3" fmla="*/ 94964 h 170116"/>
                  <a:gd name="connsiteX4" fmla="*/ 231267 w 287083"/>
                  <a:gd name="connsiteY4" fmla="*/ 170117 h 17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83" h="170116">
                    <a:moveTo>
                      <a:pt x="231267" y="170021"/>
                    </a:moveTo>
                    <a:lnTo>
                      <a:pt x="287084" y="93250"/>
                    </a:lnTo>
                    <a:cubicBezTo>
                      <a:pt x="199739" y="29813"/>
                      <a:pt x="107918" y="0"/>
                      <a:pt x="0" y="0"/>
                    </a:cubicBezTo>
                    <a:lnTo>
                      <a:pt x="0" y="94964"/>
                    </a:lnTo>
                    <a:cubicBezTo>
                      <a:pt x="86392" y="94964"/>
                      <a:pt x="166306" y="122873"/>
                      <a:pt x="231267" y="170117"/>
                    </a:cubicBezTo>
                  </a:path>
                </a:pathLst>
              </a:custGeom>
              <a:solidFill>
                <a:srgbClr val="00338D"/>
              </a:solidFill>
              <a:ln w="9525" cap="flat">
                <a:solidFill>
                  <a:srgbClr val="FFFFFF"/>
                </a:solidFill>
                <a:prstDash val="solid"/>
                <a:miter/>
              </a:ln>
            </p:spPr>
            <p:txBody>
              <a:bodyPr rtlCol="0" anchor="ctr"/>
              <a:lstStyle/>
              <a:p>
                <a:endParaRPr lang="ja-JP" altLang="en-US"/>
              </a:p>
            </p:txBody>
          </p:sp>
        </p:grpSp>
        <p:grpSp>
          <p:nvGrpSpPr>
            <p:cNvPr id="98" name="グループ化 97">
              <a:extLst>
                <a:ext uri="{FF2B5EF4-FFF2-40B4-BE49-F238E27FC236}">
                  <a16:creationId xmlns:a16="http://schemas.microsoft.com/office/drawing/2014/main" id="{7B0A65D8-A9EF-DC66-03AA-A1D0130D18B7}"/>
                </a:ext>
              </a:extLst>
            </p:cNvPr>
            <p:cNvGrpSpPr/>
            <p:nvPr userDrawn="1"/>
          </p:nvGrpSpPr>
          <p:grpSpPr>
            <a:xfrm>
              <a:off x="7887836" y="2048505"/>
              <a:ext cx="1539291" cy="453291"/>
              <a:chOff x="7954511" y="2048505"/>
              <a:chExt cx="1539291" cy="453291"/>
            </a:xfrm>
          </p:grpSpPr>
          <p:grpSp>
            <p:nvGrpSpPr>
              <p:cNvPr id="99" name="グループ化 98">
                <a:extLst>
                  <a:ext uri="{FF2B5EF4-FFF2-40B4-BE49-F238E27FC236}">
                    <a16:creationId xmlns:a16="http://schemas.microsoft.com/office/drawing/2014/main" id="{B8BA82C7-4634-B262-450F-F88BCBA733C6}"/>
                  </a:ext>
                </a:extLst>
              </p:cNvPr>
              <p:cNvGrpSpPr/>
              <p:nvPr/>
            </p:nvGrpSpPr>
            <p:grpSpPr>
              <a:xfrm>
                <a:off x="8478474" y="2109419"/>
                <a:ext cx="1015328" cy="392377"/>
                <a:chOff x="8478474" y="2109419"/>
                <a:chExt cx="1015328" cy="392377"/>
              </a:xfrm>
            </p:grpSpPr>
            <p:sp>
              <p:nvSpPr>
                <p:cNvPr id="101" name="フリーフォーム: 図形 100">
                  <a:extLst>
                    <a:ext uri="{FF2B5EF4-FFF2-40B4-BE49-F238E27FC236}">
                      <a16:creationId xmlns:a16="http://schemas.microsoft.com/office/drawing/2014/main" id="{AB66CECC-5571-CF3E-517C-3EAEE7C56A2D}"/>
                    </a:ext>
                  </a:extLst>
                </p:cNvPr>
                <p:cNvSpPr/>
                <p:nvPr/>
              </p:nvSpPr>
              <p:spPr>
                <a:xfrm>
                  <a:off x="8482149" y="2109419"/>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00338D"/>
                </a:solidFill>
                <a:ln w="0" cap="flat">
                  <a:noFill/>
                  <a:prstDash val="solid"/>
                  <a:miter/>
                </a:ln>
              </p:spPr>
              <p:txBody>
                <a:bodyPr rtlCol="0" anchor="ctr"/>
                <a:lstStyle/>
                <a:p>
                  <a:endParaRPr lang="ja-JP" altLang="en-US"/>
                </a:p>
              </p:txBody>
            </p:sp>
            <p:sp>
              <p:nvSpPr>
                <p:cNvPr id="150" name="フリーフォーム: 図形 149">
                  <a:extLst>
                    <a:ext uri="{FF2B5EF4-FFF2-40B4-BE49-F238E27FC236}">
                      <a16:creationId xmlns:a16="http://schemas.microsoft.com/office/drawing/2014/main" id="{45EA8B70-1B68-8AC3-90CC-7233380D4547}"/>
                    </a:ext>
                  </a:extLst>
                </p:cNvPr>
                <p:cNvSpPr/>
                <p:nvPr/>
              </p:nvSpPr>
              <p:spPr>
                <a:xfrm>
                  <a:off x="8688710" y="2109419"/>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ACEAFF"/>
                </a:solidFill>
                <a:ln w="0" cap="flat">
                  <a:noFill/>
                  <a:prstDash val="solid"/>
                  <a:miter/>
                </a:ln>
              </p:spPr>
              <p:txBody>
                <a:bodyPr rtlCol="0" anchor="ctr"/>
                <a:lstStyle/>
                <a:p>
                  <a:endParaRPr lang="ja-JP" altLang="en-US"/>
                </a:p>
              </p:txBody>
            </p:sp>
            <p:sp>
              <p:nvSpPr>
                <p:cNvPr id="151" name="フリーフォーム: 図形 150">
                  <a:extLst>
                    <a:ext uri="{FF2B5EF4-FFF2-40B4-BE49-F238E27FC236}">
                      <a16:creationId xmlns:a16="http://schemas.microsoft.com/office/drawing/2014/main" id="{83401E6D-A99F-F000-7D83-059F2FE7E333}"/>
                    </a:ext>
                  </a:extLst>
                </p:cNvPr>
                <p:cNvSpPr/>
                <p:nvPr/>
              </p:nvSpPr>
              <p:spPr>
                <a:xfrm>
                  <a:off x="8895272" y="2109419"/>
                  <a:ext cx="181813" cy="181813"/>
                </a:xfrm>
                <a:custGeom>
                  <a:avLst/>
                  <a:gdLst>
                    <a:gd name="connsiteX0" fmla="*/ 0 w 212026"/>
                    <a:gd name="connsiteY0" fmla="*/ 0 h 212026"/>
                    <a:gd name="connsiteX1" fmla="*/ 212026 w 212026"/>
                    <a:gd name="connsiteY1" fmla="*/ 0 h 212026"/>
                    <a:gd name="connsiteX2" fmla="*/ 212026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6" y="0"/>
                      </a:lnTo>
                      <a:lnTo>
                        <a:pt x="212026" y="212026"/>
                      </a:lnTo>
                      <a:lnTo>
                        <a:pt x="0" y="212026"/>
                      </a:lnTo>
                      <a:close/>
                    </a:path>
                  </a:pathLst>
                </a:custGeom>
                <a:solidFill>
                  <a:srgbClr val="1E49E2"/>
                </a:solidFill>
                <a:ln w="0" cap="flat">
                  <a:noFill/>
                  <a:prstDash val="solid"/>
                  <a:miter/>
                </a:ln>
              </p:spPr>
              <p:txBody>
                <a:bodyPr rtlCol="0" anchor="ctr"/>
                <a:lstStyle/>
                <a:p>
                  <a:endParaRPr lang="ja-JP" altLang="en-US"/>
                </a:p>
              </p:txBody>
            </p:sp>
            <p:sp>
              <p:nvSpPr>
                <p:cNvPr id="152" name="フリーフォーム: 図形 151">
                  <a:extLst>
                    <a:ext uri="{FF2B5EF4-FFF2-40B4-BE49-F238E27FC236}">
                      <a16:creationId xmlns:a16="http://schemas.microsoft.com/office/drawing/2014/main" id="{509B5320-5934-6C2A-43A0-B7D779EE951D}"/>
                    </a:ext>
                  </a:extLst>
                </p:cNvPr>
                <p:cNvSpPr/>
                <p:nvPr/>
              </p:nvSpPr>
              <p:spPr>
                <a:xfrm>
                  <a:off x="9101834" y="2109419"/>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00B8F5"/>
                </a:solidFill>
                <a:ln w="0" cap="flat">
                  <a:noFill/>
                  <a:prstDash val="solid"/>
                  <a:miter/>
                </a:ln>
              </p:spPr>
              <p:txBody>
                <a:bodyPr rtlCol="0" anchor="ctr"/>
                <a:lstStyle/>
                <a:p>
                  <a:endParaRPr lang="ja-JP" altLang="en-US"/>
                </a:p>
              </p:txBody>
            </p:sp>
            <p:sp>
              <p:nvSpPr>
                <p:cNvPr id="153" name="フリーフォーム: 図形 152">
                  <a:extLst>
                    <a:ext uri="{FF2B5EF4-FFF2-40B4-BE49-F238E27FC236}">
                      <a16:creationId xmlns:a16="http://schemas.microsoft.com/office/drawing/2014/main" id="{57D3E047-E5BB-B1D4-70F2-BE1F0D379C14}"/>
                    </a:ext>
                  </a:extLst>
                </p:cNvPr>
                <p:cNvSpPr/>
                <p:nvPr/>
              </p:nvSpPr>
              <p:spPr>
                <a:xfrm>
                  <a:off x="9308313" y="2109419"/>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7213EA"/>
                </a:solidFill>
                <a:ln w="0" cap="flat">
                  <a:noFill/>
                  <a:prstDash val="solid"/>
                  <a:miter/>
                </a:ln>
              </p:spPr>
              <p:txBody>
                <a:bodyPr rtlCol="0" anchor="ctr"/>
                <a:lstStyle/>
                <a:p>
                  <a:endParaRPr lang="ja-JP" altLang="en-US"/>
                </a:p>
              </p:txBody>
            </p:sp>
            <p:sp>
              <p:nvSpPr>
                <p:cNvPr id="154" name="フリーフォーム: 図形 153">
                  <a:extLst>
                    <a:ext uri="{FF2B5EF4-FFF2-40B4-BE49-F238E27FC236}">
                      <a16:creationId xmlns:a16="http://schemas.microsoft.com/office/drawing/2014/main" id="{5F7627C1-5CE6-3B1C-D6AC-C5D834FEF5F9}"/>
                    </a:ext>
                  </a:extLst>
                </p:cNvPr>
                <p:cNvSpPr/>
                <p:nvPr/>
              </p:nvSpPr>
              <p:spPr>
                <a:xfrm>
                  <a:off x="8478474" y="2319983"/>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B497FF"/>
                </a:solidFill>
                <a:ln w="0" cap="flat">
                  <a:noFill/>
                  <a:prstDash val="solid"/>
                  <a:miter/>
                </a:ln>
              </p:spPr>
              <p:txBody>
                <a:bodyPr rtlCol="0" anchor="ctr"/>
                <a:lstStyle/>
                <a:p>
                  <a:endParaRPr lang="ja-JP" altLang="en-US"/>
                </a:p>
              </p:txBody>
            </p:sp>
            <p:sp>
              <p:nvSpPr>
                <p:cNvPr id="155" name="フリーフォーム: 図形 154">
                  <a:extLst>
                    <a:ext uri="{FF2B5EF4-FFF2-40B4-BE49-F238E27FC236}">
                      <a16:creationId xmlns:a16="http://schemas.microsoft.com/office/drawing/2014/main" id="{36FCA7D5-F952-56F8-2C1A-F4A4AF6D2E72}"/>
                    </a:ext>
                  </a:extLst>
                </p:cNvPr>
                <p:cNvSpPr/>
                <p:nvPr/>
              </p:nvSpPr>
              <p:spPr>
                <a:xfrm>
                  <a:off x="8692304" y="2319983"/>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FD349C"/>
                </a:solidFill>
                <a:ln w="0" cap="flat">
                  <a:noFill/>
                  <a:prstDash val="solid"/>
                  <a:miter/>
                </a:ln>
              </p:spPr>
              <p:txBody>
                <a:bodyPr rtlCol="0" anchor="ctr"/>
                <a:lstStyle/>
                <a:p>
                  <a:endParaRPr lang="ja-JP" altLang="en-US"/>
                </a:p>
              </p:txBody>
            </p:sp>
            <p:sp>
              <p:nvSpPr>
                <p:cNvPr id="156" name="フリーフォーム: 図形 155">
                  <a:extLst>
                    <a:ext uri="{FF2B5EF4-FFF2-40B4-BE49-F238E27FC236}">
                      <a16:creationId xmlns:a16="http://schemas.microsoft.com/office/drawing/2014/main" id="{C9A2FC11-2A16-33EB-E456-21313B505D2C}"/>
                    </a:ext>
                  </a:extLst>
                </p:cNvPr>
                <p:cNvSpPr/>
                <p:nvPr/>
              </p:nvSpPr>
              <p:spPr>
                <a:xfrm>
                  <a:off x="8898865" y="2319983"/>
                  <a:ext cx="181813" cy="181813"/>
                </a:xfrm>
                <a:custGeom>
                  <a:avLst/>
                  <a:gdLst>
                    <a:gd name="connsiteX0" fmla="*/ 0 w 212026"/>
                    <a:gd name="connsiteY0" fmla="*/ 0 h 212026"/>
                    <a:gd name="connsiteX1" fmla="*/ 212026 w 212026"/>
                    <a:gd name="connsiteY1" fmla="*/ 0 h 212026"/>
                    <a:gd name="connsiteX2" fmla="*/ 212026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6" y="0"/>
                      </a:lnTo>
                      <a:lnTo>
                        <a:pt x="212026" y="212026"/>
                      </a:lnTo>
                      <a:lnTo>
                        <a:pt x="0" y="212026"/>
                      </a:lnTo>
                      <a:close/>
                    </a:path>
                  </a:pathLst>
                </a:custGeom>
                <a:solidFill>
                  <a:srgbClr val="FFA3DA"/>
                </a:solidFill>
                <a:ln w="0" cap="flat">
                  <a:noFill/>
                  <a:prstDash val="solid"/>
                  <a:miter/>
                </a:ln>
              </p:spPr>
              <p:txBody>
                <a:bodyPr rtlCol="0" anchor="ctr"/>
                <a:lstStyle/>
                <a:p>
                  <a:endParaRPr lang="ja-JP" altLang="en-US"/>
                </a:p>
              </p:txBody>
            </p:sp>
            <p:sp>
              <p:nvSpPr>
                <p:cNvPr id="157" name="フリーフォーム: 図形 156">
                  <a:extLst>
                    <a:ext uri="{FF2B5EF4-FFF2-40B4-BE49-F238E27FC236}">
                      <a16:creationId xmlns:a16="http://schemas.microsoft.com/office/drawing/2014/main" id="{5A21184E-27EC-D2C7-69FE-FC7A63FBC1AA}"/>
                    </a:ext>
                  </a:extLst>
                </p:cNvPr>
                <p:cNvSpPr/>
                <p:nvPr/>
              </p:nvSpPr>
              <p:spPr>
                <a:xfrm>
                  <a:off x="9105428" y="2319983"/>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00C0AE"/>
                </a:solidFill>
                <a:ln w="0" cap="flat">
                  <a:noFill/>
                  <a:prstDash val="solid"/>
                  <a:miter/>
                </a:ln>
              </p:spPr>
              <p:txBody>
                <a:bodyPr rtlCol="0" anchor="ctr"/>
                <a:lstStyle/>
                <a:p>
                  <a:endParaRPr lang="ja-JP" altLang="en-US"/>
                </a:p>
              </p:txBody>
            </p:sp>
            <p:sp>
              <p:nvSpPr>
                <p:cNvPr id="158" name="フリーフォーム: 図形 157">
                  <a:extLst>
                    <a:ext uri="{FF2B5EF4-FFF2-40B4-BE49-F238E27FC236}">
                      <a16:creationId xmlns:a16="http://schemas.microsoft.com/office/drawing/2014/main" id="{D810E6CA-C4DE-859D-44CC-079487FD4CD6}"/>
                    </a:ext>
                  </a:extLst>
                </p:cNvPr>
                <p:cNvSpPr/>
                <p:nvPr/>
              </p:nvSpPr>
              <p:spPr>
                <a:xfrm>
                  <a:off x="9311989" y="2319983"/>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63EBDA"/>
                </a:solidFill>
                <a:ln w="0" cap="flat">
                  <a:noFill/>
                  <a:prstDash val="solid"/>
                  <a:miter/>
                </a:ln>
              </p:spPr>
              <p:txBody>
                <a:bodyPr rtlCol="0" anchor="ctr"/>
                <a:lstStyle/>
                <a:p>
                  <a:endParaRPr lang="ja-JP" altLang="en-US"/>
                </a:p>
              </p:txBody>
            </p:sp>
          </p:grpSp>
          <p:sp>
            <p:nvSpPr>
              <p:cNvPr id="100" name="テキスト ボックス 99">
                <a:extLst>
                  <a:ext uri="{FF2B5EF4-FFF2-40B4-BE49-F238E27FC236}">
                    <a16:creationId xmlns:a16="http://schemas.microsoft.com/office/drawing/2014/main" id="{370A9D6C-B3C6-7FF1-4B49-0C82729EBB50}"/>
                  </a:ext>
                </a:extLst>
              </p:cNvPr>
              <p:cNvSpPr txBox="1"/>
              <p:nvPr/>
            </p:nvSpPr>
            <p:spPr>
              <a:xfrm>
                <a:off x="7954511"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10</a:t>
                </a:r>
                <a:endParaRPr kumimoji="1" lang="ja-JP" altLang="en-US" sz="3000" dirty="0" err="1">
                  <a:solidFill>
                    <a:schemeClr val="tx2"/>
                  </a:solidFill>
                  <a:latin typeface="KPMG Bold" panose="020B0803030202040204" pitchFamily="34" charset="0"/>
                </a:endParaRPr>
              </a:p>
            </p:txBody>
          </p:sp>
        </p:grpSp>
        <p:sp>
          <p:nvSpPr>
            <p:cNvPr id="159" name="テキスト プレースホルダ 5">
              <a:extLst>
                <a:ext uri="{FF2B5EF4-FFF2-40B4-BE49-F238E27FC236}">
                  <a16:creationId xmlns:a16="http://schemas.microsoft.com/office/drawing/2014/main" id="{378DD90F-9CE7-0C91-F756-E2F947D65A82}"/>
                </a:ext>
              </a:extLst>
            </p:cNvPr>
            <p:cNvSpPr txBox="1">
              <a:spLocks/>
            </p:cNvSpPr>
            <p:nvPr userDrawn="1"/>
          </p:nvSpPr>
          <p:spPr bwMode="gray">
            <a:xfrm>
              <a:off x="497472" y="1432928"/>
              <a:ext cx="8919578" cy="160044"/>
            </a:xfrm>
            <a:prstGeom prst="rect">
              <a:avLst/>
            </a:prstGeom>
            <a:ln>
              <a:noFill/>
            </a:ln>
          </p:spPr>
          <p:txBody>
            <a:bodyPr vert="horz" wrap="square" lIns="0" tIns="0" rIns="0" bIns="0" rtlCol="0">
              <a:spAutoFit/>
            </a:bodyPr>
            <a:lstStyle/>
            <a:p>
              <a:pPr marL="1587" lvl="1" algn="just">
                <a:lnSpc>
                  <a:spcPct val="114000"/>
                </a:lnSpc>
                <a:spcAft>
                  <a:spcPts val="600"/>
                </a:spcAft>
                <a:buClr>
                  <a:srgbClr val="007C92"/>
                </a:buClr>
                <a:defRPr/>
              </a:pPr>
              <a:r>
                <a:rPr lang="ja-JP" altLang="en-US" sz="1000" dirty="0">
                  <a:solidFill>
                    <a:schemeClr val="tx2"/>
                  </a:solidFill>
                  <a:ea typeface="Meiryo UI" panose="020B0604030504040204" pitchFamily="50" charset="-128"/>
                  <a:cs typeface="Arial" pitchFamily="34" charset="0"/>
                </a:rPr>
                <a:t>グラフを作成する際は下記の色の順序を参考にしてください。</a:t>
              </a:r>
              <a:endParaRPr lang="en-US" altLang="ja-JP" sz="1000" dirty="0">
                <a:solidFill>
                  <a:schemeClr val="tx2"/>
                </a:solidFill>
                <a:ea typeface="Meiryo UI" panose="020B0604030504040204" pitchFamily="50" charset="-128"/>
                <a:cs typeface="Arial" pitchFamily="34" charset="0"/>
              </a:endParaRPr>
            </a:p>
          </p:txBody>
        </p:sp>
        <p:grpSp>
          <p:nvGrpSpPr>
            <p:cNvPr id="160" name="グループ化 159">
              <a:extLst>
                <a:ext uri="{FF2B5EF4-FFF2-40B4-BE49-F238E27FC236}">
                  <a16:creationId xmlns:a16="http://schemas.microsoft.com/office/drawing/2014/main" id="{0B9CD33F-3531-94EC-446E-068D12731B64}"/>
                </a:ext>
              </a:extLst>
            </p:cNvPr>
            <p:cNvGrpSpPr/>
            <p:nvPr userDrawn="1"/>
          </p:nvGrpSpPr>
          <p:grpSpPr>
            <a:xfrm>
              <a:off x="1643258" y="4124175"/>
              <a:ext cx="6619736" cy="1905591"/>
              <a:chOff x="1797706" y="4241343"/>
              <a:chExt cx="6138768" cy="1767137"/>
            </a:xfrm>
          </p:grpSpPr>
          <p:sp>
            <p:nvSpPr>
              <p:cNvPr id="161" name="フリーフォーム: 図形 160">
                <a:extLst>
                  <a:ext uri="{FF2B5EF4-FFF2-40B4-BE49-F238E27FC236}">
                    <a16:creationId xmlns:a16="http://schemas.microsoft.com/office/drawing/2014/main" id="{DDA37A69-8AEC-56C3-4D34-A735D2B42B9D}"/>
                  </a:ext>
                </a:extLst>
              </p:cNvPr>
              <p:cNvSpPr/>
              <p:nvPr/>
            </p:nvSpPr>
            <p:spPr>
              <a:xfrm>
                <a:off x="2614872" y="4364841"/>
                <a:ext cx="179528" cy="179528"/>
              </a:xfrm>
              <a:custGeom>
                <a:avLst/>
                <a:gdLst>
                  <a:gd name="connsiteX0" fmla="*/ 0 w 219075"/>
                  <a:gd name="connsiteY0" fmla="*/ 0 h 219075"/>
                  <a:gd name="connsiteX1" fmla="*/ 219075 w 219075"/>
                  <a:gd name="connsiteY1" fmla="*/ 0 h 219075"/>
                  <a:gd name="connsiteX2" fmla="*/ 219075 w 219075"/>
                  <a:gd name="connsiteY2" fmla="*/ 219075 h 219075"/>
                  <a:gd name="connsiteX3" fmla="*/ 0 w 2190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19075" h="219075">
                    <a:moveTo>
                      <a:pt x="0" y="0"/>
                    </a:moveTo>
                    <a:lnTo>
                      <a:pt x="219075" y="0"/>
                    </a:lnTo>
                    <a:lnTo>
                      <a:pt x="219075" y="219075"/>
                    </a:lnTo>
                    <a:lnTo>
                      <a:pt x="0" y="219075"/>
                    </a:lnTo>
                    <a:close/>
                  </a:path>
                </a:pathLst>
              </a:custGeom>
              <a:solidFill>
                <a:srgbClr val="1E49E2"/>
              </a:solidFill>
              <a:ln w="0" cap="flat">
                <a:noFill/>
                <a:prstDash val="solid"/>
                <a:miter/>
              </a:ln>
            </p:spPr>
            <p:txBody>
              <a:bodyPr rtlCol="0" anchor="ctr"/>
              <a:lstStyle/>
              <a:p>
                <a:endParaRPr lang="ja-JP" altLang="en-US"/>
              </a:p>
            </p:txBody>
          </p:sp>
          <p:sp>
            <p:nvSpPr>
              <p:cNvPr id="162" name="フリーフォーム: 図形 161">
                <a:extLst>
                  <a:ext uri="{FF2B5EF4-FFF2-40B4-BE49-F238E27FC236}">
                    <a16:creationId xmlns:a16="http://schemas.microsoft.com/office/drawing/2014/main" id="{C1DBA472-D878-2660-D7D7-F32C2964ACC1}"/>
                  </a:ext>
                </a:extLst>
              </p:cNvPr>
              <p:cNvSpPr/>
              <p:nvPr/>
            </p:nvSpPr>
            <p:spPr>
              <a:xfrm>
                <a:off x="2843341" y="4364841"/>
                <a:ext cx="179528" cy="179528"/>
              </a:xfrm>
              <a:custGeom>
                <a:avLst/>
                <a:gdLst>
                  <a:gd name="connsiteX0" fmla="*/ 0 w 219075"/>
                  <a:gd name="connsiteY0" fmla="*/ 0 h 219075"/>
                  <a:gd name="connsiteX1" fmla="*/ 219075 w 219075"/>
                  <a:gd name="connsiteY1" fmla="*/ 0 h 219075"/>
                  <a:gd name="connsiteX2" fmla="*/ 219075 w 219075"/>
                  <a:gd name="connsiteY2" fmla="*/ 219075 h 219075"/>
                  <a:gd name="connsiteX3" fmla="*/ 0 w 2190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19075" h="219075">
                    <a:moveTo>
                      <a:pt x="0" y="0"/>
                    </a:moveTo>
                    <a:lnTo>
                      <a:pt x="219075" y="0"/>
                    </a:lnTo>
                    <a:lnTo>
                      <a:pt x="219075" y="219075"/>
                    </a:lnTo>
                    <a:lnTo>
                      <a:pt x="0" y="219075"/>
                    </a:lnTo>
                    <a:close/>
                  </a:path>
                </a:pathLst>
              </a:custGeom>
              <a:solidFill>
                <a:srgbClr val="ACEAFF"/>
              </a:solidFill>
              <a:ln w="0" cap="flat">
                <a:noFill/>
                <a:prstDash val="solid"/>
                <a:miter/>
              </a:ln>
            </p:spPr>
            <p:txBody>
              <a:bodyPr rtlCol="0" anchor="ctr"/>
              <a:lstStyle/>
              <a:p>
                <a:endParaRPr lang="ja-JP" altLang="en-US"/>
              </a:p>
            </p:txBody>
          </p:sp>
          <p:sp>
            <p:nvSpPr>
              <p:cNvPr id="163" name="フリーフォーム: 図形 162">
                <a:extLst>
                  <a:ext uri="{FF2B5EF4-FFF2-40B4-BE49-F238E27FC236}">
                    <a16:creationId xmlns:a16="http://schemas.microsoft.com/office/drawing/2014/main" id="{3931B4C9-59B4-1BCC-6E21-D48D6E862D8A}"/>
                  </a:ext>
                </a:extLst>
              </p:cNvPr>
              <p:cNvSpPr/>
              <p:nvPr/>
            </p:nvSpPr>
            <p:spPr>
              <a:xfrm>
                <a:off x="3071889" y="4364841"/>
                <a:ext cx="179528" cy="179528"/>
              </a:xfrm>
              <a:custGeom>
                <a:avLst/>
                <a:gdLst>
                  <a:gd name="connsiteX0" fmla="*/ 0 w 219075"/>
                  <a:gd name="connsiteY0" fmla="*/ 0 h 219075"/>
                  <a:gd name="connsiteX1" fmla="*/ 219075 w 219075"/>
                  <a:gd name="connsiteY1" fmla="*/ 0 h 219075"/>
                  <a:gd name="connsiteX2" fmla="*/ 219075 w 219075"/>
                  <a:gd name="connsiteY2" fmla="*/ 219075 h 219075"/>
                  <a:gd name="connsiteX3" fmla="*/ 0 w 2190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19075" h="219075">
                    <a:moveTo>
                      <a:pt x="0" y="0"/>
                    </a:moveTo>
                    <a:lnTo>
                      <a:pt x="219075" y="0"/>
                    </a:lnTo>
                    <a:lnTo>
                      <a:pt x="219075" y="219075"/>
                    </a:lnTo>
                    <a:lnTo>
                      <a:pt x="0" y="219075"/>
                    </a:lnTo>
                    <a:close/>
                  </a:path>
                </a:pathLst>
              </a:custGeom>
              <a:solidFill>
                <a:srgbClr val="7213EA"/>
              </a:solidFill>
              <a:ln w="0" cap="flat">
                <a:noFill/>
                <a:prstDash val="solid"/>
                <a:miter/>
              </a:ln>
            </p:spPr>
            <p:txBody>
              <a:bodyPr rtlCol="0" anchor="ctr"/>
              <a:lstStyle/>
              <a:p>
                <a:endParaRPr lang="ja-JP" altLang="en-US"/>
              </a:p>
            </p:txBody>
          </p:sp>
          <p:sp>
            <p:nvSpPr>
              <p:cNvPr id="164" name="フリーフォーム: 図形 163">
                <a:extLst>
                  <a:ext uri="{FF2B5EF4-FFF2-40B4-BE49-F238E27FC236}">
                    <a16:creationId xmlns:a16="http://schemas.microsoft.com/office/drawing/2014/main" id="{6C0EA901-6093-0593-6FD9-03CAF65CDEE8}"/>
                  </a:ext>
                </a:extLst>
              </p:cNvPr>
              <p:cNvSpPr/>
              <p:nvPr/>
            </p:nvSpPr>
            <p:spPr>
              <a:xfrm>
                <a:off x="1938128" y="4943468"/>
                <a:ext cx="1711295" cy="843392"/>
              </a:xfrm>
              <a:custGeom>
                <a:avLst/>
                <a:gdLst>
                  <a:gd name="connsiteX0" fmla="*/ 0 w 2088261"/>
                  <a:gd name="connsiteY0" fmla="*/ 0 h 1029176"/>
                  <a:gd name="connsiteX1" fmla="*/ 0 w 2088261"/>
                  <a:gd name="connsiteY1" fmla="*/ 1029176 h 1029176"/>
                  <a:gd name="connsiteX2" fmla="*/ 2088261 w 2088261"/>
                  <a:gd name="connsiteY2" fmla="*/ 1029176 h 1029176"/>
                </a:gdLst>
                <a:ahLst/>
                <a:cxnLst>
                  <a:cxn ang="0">
                    <a:pos x="connsiteX0" y="connsiteY0"/>
                  </a:cxn>
                  <a:cxn ang="0">
                    <a:pos x="connsiteX1" y="connsiteY1"/>
                  </a:cxn>
                  <a:cxn ang="0">
                    <a:pos x="connsiteX2" y="connsiteY2"/>
                  </a:cxn>
                </a:cxnLst>
                <a:rect l="l" t="t" r="r" b="b"/>
                <a:pathLst>
                  <a:path w="2088261" h="1029176">
                    <a:moveTo>
                      <a:pt x="0" y="0"/>
                    </a:moveTo>
                    <a:lnTo>
                      <a:pt x="0" y="1029176"/>
                    </a:lnTo>
                    <a:lnTo>
                      <a:pt x="2088261" y="1029176"/>
                    </a:lnTo>
                  </a:path>
                </a:pathLst>
              </a:custGeom>
              <a:noFill/>
              <a:ln w="4763" cap="flat">
                <a:solidFill>
                  <a:srgbClr val="000000"/>
                </a:solidFill>
                <a:prstDash val="solid"/>
                <a:miter/>
              </a:ln>
            </p:spPr>
            <p:txBody>
              <a:bodyPr rtlCol="0" anchor="ctr"/>
              <a:lstStyle/>
              <a:p>
                <a:endParaRPr lang="ja-JP" altLang="en-US"/>
              </a:p>
            </p:txBody>
          </p:sp>
          <p:sp>
            <p:nvSpPr>
              <p:cNvPr id="165" name="テキスト ボックス 164">
                <a:extLst>
                  <a:ext uri="{FF2B5EF4-FFF2-40B4-BE49-F238E27FC236}">
                    <a16:creationId xmlns:a16="http://schemas.microsoft.com/office/drawing/2014/main" id="{366F5D2C-192E-C917-E72E-6892AE228013}"/>
                  </a:ext>
                </a:extLst>
              </p:cNvPr>
              <p:cNvSpPr txBox="1"/>
              <p:nvPr/>
            </p:nvSpPr>
            <p:spPr>
              <a:xfrm>
                <a:off x="1797706" y="5161478"/>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40</a:t>
                </a:r>
              </a:p>
            </p:txBody>
          </p:sp>
          <p:sp>
            <p:nvSpPr>
              <p:cNvPr id="166" name="テキスト ボックス 165">
                <a:extLst>
                  <a:ext uri="{FF2B5EF4-FFF2-40B4-BE49-F238E27FC236}">
                    <a16:creationId xmlns:a16="http://schemas.microsoft.com/office/drawing/2014/main" id="{7AA68280-6F8F-5EB6-6FC9-0864793D7792}"/>
                  </a:ext>
                </a:extLst>
              </p:cNvPr>
              <p:cNvSpPr txBox="1"/>
              <p:nvPr/>
            </p:nvSpPr>
            <p:spPr>
              <a:xfrm>
                <a:off x="1797706" y="4897103"/>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60</a:t>
                </a:r>
              </a:p>
            </p:txBody>
          </p:sp>
          <p:sp>
            <p:nvSpPr>
              <p:cNvPr id="167" name="テキスト ボックス 166">
                <a:extLst>
                  <a:ext uri="{FF2B5EF4-FFF2-40B4-BE49-F238E27FC236}">
                    <a16:creationId xmlns:a16="http://schemas.microsoft.com/office/drawing/2014/main" id="{5EE85D9B-83D2-9271-8EA1-457EA4516E82}"/>
                  </a:ext>
                </a:extLst>
              </p:cNvPr>
              <p:cNvSpPr txBox="1"/>
              <p:nvPr/>
            </p:nvSpPr>
            <p:spPr>
              <a:xfrm>
                <a:off x="1797706" y="5425775"/>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20</a:t>
                </a:r>
              </a:p>
            </p:txBody>
          </p:sp>
          <p:sp>
            <p:nvSpPr>
              <p:cNvPr id="168" name="テキスト ボックス 167">
                <a:extLst>
                  <a:ext uri="{FF2B5EF4-FFF2-40B4-BE49-F238E27FC236}">
                    <a16:creationId xmlns:a16="http://schemas.microsoft.com/office/drawing/2014/main" id="{1B20C47B-B322-57A0-3225-56D101A0BB55}"/>
                  </a:ext>
                </a:extLst>
              </p:cNvPr>
              <p:cNvSpPr txBox="1"/>
              <p:nvPr/>
            </p:nvSpPr>
            <p:spPr>
              <a:xfrm>
                <a:off x="1814956" y="5690072"/>
                <a:ext cx="131126"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0</a:t>
                </a:r>
              </a:p>
            </p:txBody>
          </p:sp>
          <p:sp>
            <p:nvSpPr>
              <p:cNvPr id="169" name="フリーフォーム: 図形 168">
                <a:extLst>
                  <a:ext uri="{FF2B5EF4-FFF2-40B4-BE49-F238E27FC236}">
                    <a16:creationId xmlns:a16="http://schemas.microsoft.com/office/drawing/2014/main" id="{1F70D700-1D9F-F41B-F44F-644CE57DB5D5}"/>
                  </a:ext>
                </a:extLst>
              </p:cNvPr>
              <p:cNvSpPr/>
              <p:nvPr/>
            </p:nvSpPr>
            <p:spPr>
              <a:xfrm>
                <a:off x="2094006" y="5052278"/>
                <a:ext cx="1407111" cy="578783"/>
              </a:xfrm>
              <a:custGeom>
                <a:avLst/>
                <a:gdLst>
                  <a:gd name="connsiteX0" fmla="*/ 0 w 1717071"/>
                  <a:gd name="connsiteY0" fmla="*/ 706279 h 706278"/>
                  <a:gd name="connsiteX1" fmla="*/ 343471 w 1717071"/>
                  <a:gd name="connsiteY1" fmla="*/ 452914 h 706278"/>
                  <a:gd name="connsiteX2" fmla="*/ 686848 w 1717071"/>
                  <a:gd name="connsiteY2" fmla="*/ 587978 h 706278"/>
                  <a:gd name="connsiteX3" fmla="*/ 1030224 w 1717071"/>
                  <a:gd name="connsiteY3" fmla="*/ 402241 h 706278"/>
                  <a:gd name="connsiteX4" fmla="*/ 1373696 w 1717071"/>
                  <a:gd name="connsiteY4" fmla="*/ 123444 h 706278"/>
                  <a:gd name="connsiteX5" fmla="*/ 1717072 w 1717071"/>
                  <a:gd name="connsiteY5" fmla="*/ 0 h 7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071" h="706278">
                    <a:moveTo>
                      <a:pt x="0" y="706279"/>
                    </a:moveTo>
                    <a:lnTo>
                      <a:pt x="343471" y="452914"/>
                    </a:lnTo>
                    <a:lnTo>
                      <a:pt x="686848" y="587978"/>
                    </a:lnTo>
                    <a:lnTo>
                      <a:pt x="1030224" y="402241"/>
                    </a:lnTo>
                    <a:lnTo>
                      <a:pt x="1373696" y="123444"/>
                    </a:lnTo>
                    <a:lnTo>
                      <a:pt x="1717072" y="0"/>
                    </a:lnTo>
                  </a:path>
                </a:pathLst>
              </a:custGeom>
              <a:noFill/>
              <a:ln w="9525" cap="flat">
                <a:solidFill>
                  <a:srgbClr val="7213EA"/>
                </a:solidFill>
                <a:prstDash val="solid"/>
                <a:miter/>
              </a:ln>
            </p:spPr>
            <p:txBody>
              <a:bodyPr rtlCol="0" anchor="ctr"/>
              <a:lstStyle/>
              <a:p>
                <a:endParaRPr lang="ja-JP" altLang="en-US"/>
              </a:p>
            </p:txBody>
          </p:sp>
          <p:sp>
            <p:nvSpPr>
              <p:cNvPr id="170" name="フリーフォーム: 図形 169">
                <a:extLst>
                  <a:ext uri="{FF2B5EF4-FFF2-40B4-BE49-F238E27FC236}">
                    <a16:creationId xmlns:a16="http://schemas.microsoft.com/office/drawing/2014/main" id="{644A1F92-1B45-E893-0A9B-2BD6AAAF0902}"/>
                  </a:ext>
                </a:extLst>
              </p:cNvPr>
              <p:cNvSpPr/>
              <p:nvPr/>
            </p:nvSpPr>
            <p:spPr>
              <a:xfrm>
                <a:off x="2093693" y="5075382"/>
                <a:ext cx="1404145" cy="617031"/>
              </a:xfrm>
              <a:custGeom>
                <a:avLst/>
                <a:gdLst>
                  <a:gd name="connsiteX0" fmla="*/ 0 w 1713452"/>
                  <a:gd name="connsiteY0" fmla="*/ 752951 h 752951"/>
                  <a:gd name="connsiteX1" fmla="*/ 342710 w 1713452"/>
                  <a:gd name="connsiteY1" fmla="*/ 518255 h 752951"/>
                  <a:gd name="connsiteX2" fmla="*/ 685419 w 1713452"/>
                  <a:gd name="connsiteY2" fmla="*/ 450533 h 752951"/>
                  <a:gd name="connsiteX3" fmla="*/ 1028128 w 1713452"/>
                  <a:gd name="connsiteY3" fmla="*/ 308800 h 752951"/>
                  <a:gd name="connsiteX4" fmla="*/ 1319689 w 1713452"/>
                  <a:gd name="connsiteY4" fmla="*/ 0 h 752951"/>
                  <a:gd name="connsiteX5" fmla="*/ 1713452 w 1713452"/>
                  <a:gd name="connsiteY5" fmla="*/ 346520 h 75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3452" h="752951">
                    <a:moveTo>
                      <a:pt x="0" y="752951"/>
                    </a:moveTo>
                    <a:lnTo>
                      <a:pt x="342710" y="518255"/>
                    </a:lnTo>
                    <a:lnTo>
                      <a:pt x="685419" y="450533"/>
                    </a:lnTo>
                    <a:lnTo>
                      <a:pt x="1028128" y="308800"/>
                    </a:lnTo>
                    <a:lnTo>
                      <a:pt x="1319689" y="0"/>
                    </a:lnTo>
                    <a:lnTo>
                      <a:pt x="1713452" y="346520"/>
                    </a:lnTo>
                  </a:path>
                </a:pathLst>
              </a:custGeom>
              <a:noFill/>
              <a:ln w="9525" cap="flat">
                <a:solidFill>
                  <a:srgbClr val="ACEAFF"/>
                </a:solidFill>
                <a:prstDash val="solid"/>
                <a:miter/>
              </a:ln>
            </p:spPr>
            <p:txBody>
              <a:bodyPr rtlCol="0" anchor="ctr"/>
              <a:lstStyle/>
              <a:p>
                <a:endParaRPr lang="ja-JP" altLang="en-US"/>
              </a:p>
            </p:txBody>
          </p:sp>
          <p:sp>
            <p:nvSpPr>
              <p:cNvPr id="171" name="フリーフォーム: 図形 170">
                <a:extLst>
                  <a:ext uri="{FF2B5EF4-FFF2-40B4-BE49-F238E27FC236}">
                    <a16:creationId xmlns:a16="http://schemas.microsoft.com/office/drawing/2014/main" id="{00BF45FB-74AD-E2F9-534C-83F97EADD844}"/>
                  </a:ext>
                </a:extLst>
              </p:cNvPr>
              <p:cNvSpPr/>
              <p:nvPr/>
            </p:nvSpPr>
            <p:spPr>
              <a:xfrm>
                <a:off x="2090337" y="5182241"/>
                <a:ext cx="1411249" cy="188894"/>
              </a:xfrm>
              <a:custGeom>
                <a:avLst/>
                <a:gdLst>
                  <a:gd name="connsiteX0" fmla="*/ 0 w 1722120"/>
                  <a:gd name="connsiteY0" fmla="*/ 230505 h 230504"/>
                  <a:gd name="connsiteX1" fmla="*/ 329946 w 1722120"/>
                  <a:gd name="connsiteY1" fmla="*/ 146780 h 230504"/>
                  <a:gd name="connsiteX2" fmla="*/ 688848 w 1722120"/>
                  <a:gd name="connsiteY2" fmla="*/ 164402 h 230504"/>
                  <a:gd name="connsiteX3" fmla="*/ 1033272 w 1722120"/>
                  <a:gd name="connsiteY3" fmla="*/ 0 h 230504"/>
                  <a:gd name="connsiteX4" fmla="*/ 1326356 w 1722120"/>
                  <a:gd name="connsiteY4" fmla="*/ 143827 h 230504"/>
                  <a:gd name="connsiteX5" fmla="*/ 1722120 w 1722120"/>
                  <a:gd name="connsiteY5" fmla="*/ 11716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120" h="230504">
                    <a:moveTo>
                      <a:pt x="0" y="230505"/>
                    </a:moveTo>
                    <a:lnTo>
                      <a:pt x="329946" y="146780"/>
                    </a:lnTo>
                    <a:lnTo>
                      <a:pt x="688848" y="164402"/>
                    </a:lnTo>
                    <a:lnTo>
                      <a:pt x="1033272" y="0"/>
                    </a:lnTo>
                    <a:lnTo>
                      <a:pt x="1326356" y="143827"/>
                    </a:lnTo>
                    <a:lnTo>
                      <a:pt x="1722120" y="11716"/>
                    </a:lnTo>
                  </a:path>
                </a:pathLst>
              </a:custGeom>
              <a:noFill/>
              <a:ln w="9525" cap="flat">
                <a:solidFill>
                  <a:srgbClr val="1E49E2"/>
                </a:solidFill>
                <a:prstDash val="solid"/>
                <a:miter/>
              </a:ln>
            </p:spPr>
            <p:txBody>
              <a:bodyPr rtlCol="0" anchor="ctr"/>
              <a:lstStyle/>
              <a:p>
                <a:endParaRPr lang="ja-JP" altLang="en-US"/>
              </a:p>
            </p:txBody>
          </p:sp>
          <p:sp>
            <p:nvSpPr>
              <p:cNvPr id="172" name="テキスト ボックス 171">
                <a:extLst>
                  <a:ext uri="{FF2B5EF4-FFF2-40B4-BE49-F238E27FC236}">
                    <a16:creationId xmlns:a16="http://schemas.microsoft.com/office/drawing/2014/main" id="{92B674E7-E3F9-F26E-405A-0FA5131B288D}"/>
                  </a:ext>
                </a:extLst>
              </p:cNvPr>
              <p:cNvSpPr txBox="1"/>
              <p:nvPr/>
            </p:nvSpPr>
            <p:spPr>
              <a:xfrm>
                <a:off x="3383175"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2022</a:t>
                </a:r>
              </a:p>
            </p:txBody>
          </p:sp>
          <p:sp>
            <p:nvSpPr>
              <p:cNvPr id="173" name="テキスト ボックス 172">
                <a:extLst>
                  <a:ext uri="{FF2B5EF4-FFF2-40B4-BE49-F238E27FC236}">
                    <a16:creationId xmlns:a16="http://schemas.microsoft.com/office/drawing/2014/main" id="{DF056D60-F47F-ABF8-524F-2312C32DD122}"/>
                  </a:ext>
                </a:extLst>
              </p:cNvPr>
              <p:cNvSpPr txBox="1"/>
              <p:nvPr/>
            </p:nvSpPr>
            <p:spPr>
              <a:xfrm>
                <a:off x="3097569"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2021</a:t>
                </a:r>
              </a:p>
            </p:txBody>
          </p:sp>
          <p:sp>
            <p:nvSpPr>
              <p:cNvPr id="174" name="テキスト ボックス 173">
                <a:extLst>
                  <a:ext uri="{FF2B5EF4-FFF2-40B4-BE49-F238E27FC236}">
                    <a16:creationId xmlns:a16="http://schemas.microsoft.com/office/drawing/2014/main" id="{6AABC8D3-D55C-9581-B9B0-F485EEA3A6A6}"/>
                  </a:ext>
                </a:extLst>
              </p:cNvPr>
              <p:cNvSpPr txBox="1"/>
              <p:nvPr/>
            </p:nvSpPr>
            <p:spPr>
              <a:xfrm>
                <a:off x="2812040"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2020</a:t>
                </a:r>
              </a:p>
            </p:txBody>
          </p:sp>
          <p:sp>
            <p:nvSpPr>
              <p:cNvPr id="175" name="テキスト ボックス 174">
                <a:extLst>
                  <a:ext uri="{FF2B5EF4-FFF2-40B4-BE49-F238E27FC236}">
                    <a16:creationId xmlns:a16="http://schemas.microsoft.com/office/drawing/2014/main" id="{E506C8F8-7A5A-0D82-E3D3-CCA4189EDC32}"/>
                  </a:ext>
                </a:extLst>
              </p:cNvPr>
              <p:cNvSpPr txBox="1"/>
              <p:nvPr/>
            </p:nvSpPr>
            <p:spPr>
              <a:xfrm>
                <a:off x="2526435"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2019</a:t>
                </a:r>
              </a:p>
            </p:txBody>
          </p:sp>
          <p:sp>
            <p:nvSpPr>
              <p:cNvPr id="176" name="テキスト ボックス 175">
                <a:extLst>
                  <a:ext uri="{FF2B5EF4-FFF2-40B4-BE49-F238E27FC236}">
                    <a16:creationId xmlns:a16="http://schemas.microsoft.com/office/drawing/2014/main" id="{7FD87A73-A63F-80DC-C657-B04F0D74B3F5}"/>
                  </a:ext>
                </a:extLst>
              </p:cNvPr>
              <p:cNvSpPr txBox="1"/>
              <p:nvPr/>
            </p:nvSpPr>
            <p:spPr>
              <a:xfrm>
                <a:off x="2240906"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2018</a:t>
                </a:r>
              </a:p>
            </p:txBody>
          </p:sp>
          <p:sp>
            <p:nvSpPr>
              <p:cNvPr id="177" name="テキスト ボックス 176">
                <a:extLst>
                  <a:ext uri="{FF2B5EF4-FFF2-40B4-BE49-F238E27FC236}">
                    <a16:creationId xmlns:a16="http://schemas.microsoft.com/office/drawing/2014/main" id="{AD5C4BEF-1ADA-5925-EE53-AB1E7E852D51}"/>
                  </a:ext>
                </a:extLst>
              </p:cNvPr>
              <p:cNvSpPr txBox="1"/>
              <p:nvPr/>
            </p:nvSpPr>
            <p:spPr>
              <a:xfrm>
                <a:off x="1955300"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2017</a:t>
                </a:r>
              </a:p>
            </p:txBody>
          </p:sp>
          <p:sp>
            <p:nvSpPr>
              <p:cNvPr id="178" name="フリーフォーム: 図形 177">
                <a:extLst>
                  <a:ext uri="{FF2B5EF4-FFF2-40B4-BE49-F238E27FC236}">
                    <a16:creationId xmlns:a16="http://schemas.microsoft.com/office/drawing/2014/main" id="{FE5AD9F2-C950-6DAC-D2D8-5C98509EBC80}"/>
                  </a:ext>
                </a:extLst>
              </p:cNvPr>
              <p:cNvSpPr/>
              <p:nvPr/>
            </p:nvSpPr>
            <p:spPr>
              <a:xfrm>
                <a:off x="4611382" y="4368743"/>
                <a:ext cx="180465" cy="179528"/>
              </a:xfrm>
              <a:custGeom>
                <a:avLst/>
                <a:gdLst>
                  <a:gd name="connsiteX0" fmla="*/ 0 w 220218"/>
                  <a:gd name="connsiteY0" fmla="*/ 0 h 219075"/>
                  <a:gd name="connsiteX1" fmla="*/ 220218 w 220218"/>
                  <a:gd name="connsiteY1" fmla="*/ 0 h 219075"/>
                  <a:gd name="connsiteX2" fmla="*/ 220218 w 220218"/>
                  <a:gd name="connsiteY2" fmla="*/ 219075 h 219075"/>
                  <a:gd name="connsiteX3" fmla="*/ 0 w 220218"/>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20218" h="219075">
                    <a:moveTo>
                      <a:pt x="0" y="0"/>
                    </a:moveTo>
                    <a:lnTo>
                      <a:pt x="220218" y="0"/>
                    </a:lnTo>
                    <a:lnTo>
                      <a:pt x="220218" y="219075"/>
                    </a:lnTo>
                    <a:lnTo>
                      <a:pt x="0" y="219075"/>
                    </a:lnTo>
                    <a:close/>
                  </a:path>
                </a:pathLst>
              </a:custGeom>
              <a:solidFill>
                <a:srgbClr val="00338D"/>
              </a:solidFill>
              <a:ln w="0" cap="flat">
                <a:noFill/>
                <a:prstDash val="solid"/>
                <a:miter/>
              </a:ln>
            </p:spPr>
            <p:txBody>
              <a:bodyPr rtlCol="0" anchor="ctr"/>
              <a:lstStyle/>
              <a:p>
                <a:endParaRPr lang="ja-JP" altLang="en-US"/>
              </a:p>
            </p:txBody>
          </p:sp>
          <p:sp>
            <p:nvSpPr>
              <p:cNvPr id="179" name="フリーフォーム: 図形 178">
                <a:extLst>
                  <a:ext uri="{FF2B5EF4-FFF2-40B4-BE49-F238E27FC236}">
                    <a16:creationId xmlns:a16="http://schemas.microsoft.com/office/drawing/2014/main" id="{FE094788-EE96-A65C-D482-3F0A8BED4F45}"/>
                  </a:ext>
                </a:extLst>
              </p:cNvPr>
              <p:cNvSpPr/>
              <p:nvPr/>
            </p:nvSpPr>
            <p:spPr>
              <a:xfrm>
                <a:off x="5640939" y="4368743"/>
                <a:ext cx="179528" cy="178592"/>
              </a:xfrm>
              <a:custGeom>
                <a:avLst/>
                <a:gdLst>
                  <a:gd name="connsiteX0" fmla="*/ 0 w 219075"/>
                  <a:gd name="connsiteY0" fmla="*/ 0 h 217932"/>
                  <a:gd name="connsiteX1" fmla="*/ 219075 w 219075"/>
                  <a:gd name="connsiteY1" fmla="*/ 0 h 217932"/>
                  <a:gd name="connsiteX2" fmla="*/ 219075 w 219075"/>
                  <a:gd name="connsiteY2" fmla="*/ 217932 h 217932"/>
                  <a:gd name="connsiteX3" fmla="*/ 0 w 219075"/>
                  <a:gd name="connsiteY3" fmla="*/ 217932 h 217932"/>
                </a:gdLst>
                <a:ahLst/>
                <a:cxnLst>
                  <a:cxn ang="0">
                    <a:pos x="connsiteX0" y="connsiteY0"/>
                  </a:cxn>
                  <a:cxn ang="0">
                    <a:pos x="connsiteX1" y="connsiteY1"/>
                  </a:cxn>
                  <a:cxn ang="0">
                    <a:pos x="connsiteX2" y="connsiteY2"/>
                  </a:cxn>
                  <a:cxn ang="0">
                    <a:pos x="connsiteX3" y="connsiteY3"/>
                  </a:cxn>
                </a:cxnLst>
                <a:rect l="l" t="t" r="r" b="b"/>
                <a:pathLst>
                  <a:path w="219075" h="217932">
                    <a:moveTo>
                      <a:pt x="0" y="0"/>
                    </a:moveTo>
                    <a:lnTo>
                      <a:pt x="219075" y="0"/>
                    </a:lnTo>
                    <a:lnTo>
                      <a:pt x="219075" y="217932"/>
                    </a:lnTo>
                    <a:lnTo>
                      <a:pt x="0" y="217932"/>
                    </a:lnTo>
                    <a:close/>
                  </a:path>
                </a:pathLst>
              </a:custGeom>
              <a:solidFill>
                <a:srgbClr val="FD349C"/>
              </a:solidFill>
              <a:ln w="0" cap="flat">
                <a:noFill/>
                <a:prstDash val="solid"/>
                <a:miter/>
              </a:ln>
            </p:spPr>
            <p:txBody>
              <a:bodyPr rtlCol="0" anchor="ctr"/>
              <a:lstStyle/>
              <a:p>
                <a:endParaRPr lang="ja-JP" altLang="en-US"/>
              </a:p>
            </p:txBody>
          </p:sp>
          <p:sp>
            <p:nvSpPr>
              <p:cNvPr id="180" name="フリーフォーム: 図形 179">
                <a:extLst>
                  <a:ext uri="{FF2B5EF4-FFF2-40B4-BE49-F238E27FC236}">
                    <a16:creationId xmlns:a16="http://schemas.microsoft.com/office/drawing/2014/main" id="{B2B119B4-9A58-F804-CB38-6E819B8034D0}"/>
                  </a:ext>
                </a:extLst>
              </p:cNvPr>
              <p:cNvSpPr/>
              <p:nvPr/>
            </p:nvSpPr>
            <p:spPr>
              <a:xfrm>
                <a:off x="4816435" y="4368743"/>
                <a:ext cx="180465" cy="179528"/>
              </a:xfrm>
              <a:custGeom>
                <a:avLst/>
                <a:gdLst>
                  <a:gd name="connsiteX0" fmla="*/ 0 w 220218"/>
                  <a:gd name="connsiteY0" fmla="*/ 0 h 219075"/>
                  <a:gd name="connsiteX1" fmla="*/ 220218 w 220218"/>
                  <a:gd name="connsiteY1" fmla="*/ 0 h 219075"/>
                  <a:gd name="connsiteX2" fmla="*/ 220218 w 220218"/>
                  <a:gd name="connsiteY2" fmla="*/ 219075 h 219075"/>
                  <a:gd name="connsiteX3" fmla="*/ 0 w 220218"/>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20218" h="219075">
                    <a:moveTo>
                      <a:pt x="0" y="0"/>
                    </a:moveTo>
                    <a:lnTo>
                      <a:pt x="220218" y="0"/>
                    </a:lnTo>
                    <a:lnTo>
                      <a:pt x="220218" y="219075"/>
                    </a:lnTo>
                    <a:lnTo>
                      <a:pt x="0" y="219075"/>
                    </a:lnTo>
                    <a:close/>
                  </a:path>
                </a:pathLst>
              </a:custGeom>
              <a:solidFill>
                <a:srgbClr val="ACEAFF"/>
              </a:solidFill>
              <a:ln w="0" cap="flat">
                <a:noFill/>
                <a:prstDash val="solid"/>
                <a:miter/>
              </a:ln>
            </p:spPr>
            <p:txBody>
              <a:bodyPr rtlCol="0" anchor="ctr"/>
              <a:lstStyle/>
              <a:p>
                <a:endParaRPr lang="ja-JP" altLang="en-US"/>
              </a:p>
            </p:txBody>
          </p:sp>
          <p:sp>
            <p:nvSpPr>
              <p:cNvPr id="181" name="フリーフォーム: 図形 180">
                <a:extLst>
                  <a:ext uri="{FF2B5EF4-FFF2-40B4-BE49-F238E27FC236}">
                    <a16:creationId xmlns:a16="http://schemas.microsoft.com/office/drawing/2014/main" id="{265689C8-61E9-29C0-0295-C95365C2ED6F}"/>
                  </a:ext>
                </a:extLst>
              </p:cNvPr>
              <p:cNvSpPr/>
              <p:nvPr/>
            </p:nvSpPr>
            <p:spPr>
              <a:xfrm>
                <a:off x="5021410" y="4368743"/>
                <a:ext cx="180465" cy="179528"/>
              </a:xfrm>
              <a:custGeom>
                <a:avLst/>
                <a:gdLst>
                  <a:gd name="connsiteX0" fmla="*/ 0 w 220218"/>
                  <a:gd name="connsiteY0" fmla="*/ 0 h 219075"/>
                  <a:gd name="connsiteX1" fmla="*/ 220218 w 220218"/>
                  <a:gd name="connsiteY1" fmla="*/ 0 h 219075"/>
                  <a:gd name="connsiteX2" fmla="*/ 220218 w 220218"/>
                  <a:gd name="connsiteY2" fmla="*/ 219075 h 219075"/>
                  <a:gd name="connsiteX3" fmla="*/ 0 w 220218"/>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20218" h="219075">
                    <a:moveTo>
                      <a:pt x="0" y="0"/>
                    </a:moveTo>
                    <a:lnTo>
                      <a:pt x="220218" y="0"/>
                    </a:lnTo>
                    <a:lnTo>
                      <a:pt x="220218" y="219075"/>
                    </a:lnTo>
                    <a:lnTo>
                      <a:pt x="0" y="219075"/>
                    </a:lnTo>
                    <a:close/>
                  </a:path>
                </a:pathLst>
              </a:custGeom>
              <a:solidFill>
                <a:srgbClr val="1E49E2"/>
              </a:solidFill>
              <a:ln w="0" cap="flat">
                <a:noFill/>
                <a:prstDash val="solid"/>
                <a:miter/>
              </a:ln>
            </p:spPr>
            <p:txBody>
              <a:bodyPr rtlCol="0" anchor="ctr"/>
              <a:lstStyle/>
              <a:p>
                <a:endParaRPr lang="ja-JP" altLang="en-US"/>
              </a:p>
            </p:txBody>
          </p:sp>
          <p:sp>
            <p:nvSpPr>
              <p:cNvPr id="182" name="フリーフォーム: 図形 181">
                <a:extLst>
                  <a:ext uri="{FF2B5EF4-FFF2-40B4-BE49-F238E27FC236}">
                    <a16:creationId xmlns:a16="http://schemas.microsoft.com/office/drawing/2014/main" id="{16CEAE0F-6E18-3600-F590-90C4B4F45538}"/>
                  </a:ext>
                </a:extLst>
              </p:cNvPr>
              <p:cNvSpPr/>
              <p:nvPr/>
            </p:nvSpPr>
            <p:spPr>
              <a:xfrm>
                <a:off x="5226462" y="4368743"/>
                <a:ext cx="180465" cy="179528"/>
              </a:xfrm>
              <a:custGeom>
                <a:avLst/>
                <a:gdLst>
                  <a:gd name="connsiteX0" fmla="*/ 0 w 220218"/>
                  <a:gd name="connsiteY0" fmla="*/ 0 h 219075"/>
                  <a:gd name="connsiteX1" fmla="*/ 220218 w 220218"/>
                  <a:gd name="connsiteY1" fmla="*/ 0 h 219075"/>
                  <a:gd name="connsiteX2" fmla="*/ 220218 w 220218"/>
                  <a:gd name="connsiteY2" fmla="*/ 219075 h 219075"/>
                  <a:gd name="connsiteX3" fmla="*/ 0 w 220218"/>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20218" h="219075">
                    <a:moveTo>
                      <a:pt x="0" y="0"/>
                    </a:moveTo>
                    <a:lnTo>
                      <a:pt x="220218" y="0"/>
                    </a:lnTo>
                    <a:lnTo>
                      <a:pt x="220218" y="219075"/>
                    </a:lnTo>
                    <a:lnTo>
                      <a:pt x="0" y="219075"/>
                    </a:lnTo>
                    <a:close/>
                  </a:path>
                </a:pathLst>
              </a:custGeom>
              <a:solidFill>
                <a:srgbClr val="7213EA"/>
              </a:solidFill>
              <a:ln w="0" cap="flat">
                <a:noFill/>
                <a:prstDash val="solid"/>
                <a:miter/>
              </a:ln>
            </p:spPr>
            <p:txBody>
              <a:bodyPr rtlCol="0" anchor="ctr"/>
              <a:lstStyle/>
              <a:p>
                <a:endParaRPr lang="ja-JP" altLang="en-US"/>
              </a:p>
            </p:txBody>
          </p:sp>
          <p:sp>
            <p:nvSpPr>
              <p:cNvPr id="183" name="フリーフォーム: 図形 182">
                <a:extLst>
                  <a:ext uri="{FF2B5EF4-FFF2-40B4-BE49-F238E27FC236}">
                    <a16:creationId xmlns:a16="http://schemas.microsoft.com/office/drawing/2014/main" id="{9AA0991B-0838-3249-5E29-0F1044C9437C}"/>
                  </a:ext>
                </a:extLst>
              </p:cNvPr>
              <p:cNvSpPr/>
              <p:nvPr/>
            </p:nvSpPr>
            <p:spPr>
              <a:xfrm>
                <a:off x="5431515" y="4368743"/>
                <a:ext cx="180465" cy="179528"/>
              </a:xfrm>
              <a:custGeom>
                <a:avLst/>
                <a:gdLst>
                  <a:gd name="connsiteX0" fmla="*/ 0 w 220218"/>
                  <a:gd name="connsiteY0" fmla="*/ 0 h 219075"/>
                  <a:gd name="connsiteX1" fmla="*/ 220218 w 220218"/>
                  <a:gd name="connsiteY1" fmla="*/ 0 h 219075"/>
                  <a:gd name="connsiteX2" fmla="*/ 220218 w 220218"/>
                  <a:gd name="connsiteY2" fmla="*/ 219075 h 219075"/>
                  <a:gd name="connsiteX3" fmla="*/ 0 w 220218"/>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20218" h="219075">
                    <a:moveTo>
                      <a:pt x="0" y="0"/>
                    </a:moveTo>
                    <a:lnTo>
                      <a:pt x="220218" y="0"/>
                    </a:lnTo>
                    <a:lnTo>
                      <a:pt x="220218" y="219075"/>
                    </a:lnTo>
                    <a:lnTo>
                      <a:pt x="0" y="219075"/>
                    </a:lnTo>
                    <a:close/>
                  </a:path>
                </a:pathLst>
              </a:custGeom>
              <a:solidFill>
                <a:srgbClr val="00C0AE"/>
              </a:solidFill>
              <a:ln w="0" cap="flat">
                <a:noFill/>
                <a:prstDash val="solid"/>
                <a:miter/>
              </a:ln>
            </p:spPr>
            <p:txBody>
              <a:bodyPr rtlCol="0" anchor="ctr"/>
              <a:lstStyle/>
              <a:p>
                <a:endParaRPr lang="ja-JP" altLang="en-US"/>
              </a:p>
            </p:txBody>
          </p:sp>
          <p:sp>
            <p:nvSpPr>
              <p:cNvPr id="184" name="フリーフォーム: 図形 183">
                <a:extLst>
                  <a:ext uri="{FF2B5EF4-FFF2-40B4-BE49-F238E27FC236}">
                    <a16:creationId xmlns:a16="http://schemas.microsoft.com/office/drawing/2014/main" id="{B6FD2367-8A3B-3D1A-CAE0-D4C513DC4909}"/>
                  </a:ext>
                </a:extLst>
              </p:cNvPr>
              <p:cNvSpPr/>
              <p:nvPr/>
            </p:nvSpPr>
            <p:spPr>
              <a:xfrm>
                <a:off x="4102927" y="4943468"/>
                <a:ext cx="1629571" cy="870087"/>
              </a:xfrm>
              <a:custGeom>
                <a:avLst/>
                <a:gdLst>
                  <a:gd name="connsiteX0" fmla="*/ 0 w 1988534"/>
                  <a:gd name="connsiteY0" fmla="*/ 0 h 1061751"/>
                  <a:gd name="connsiteX1" fmla="*/ 0 w 1988534"/>
                  <a:gd name="connsiteY1" fmla="*/ 1061752 h 1061751"/>
                  <a:gd name="connsiteX2" fmla="*/ 1988534 w 1988534"/>
                  <a:gd name="connsiteY2" fmla="*/ 1061752 h 1061751"/>
                </a:gdLst>
                <a:ahLst/>
                <a:cxnLst>
                  <a:cxn ang="0">
                    <a:pos x="connsiteX0" y="connsiteY0"/>
                  </a:cxn>
                  <a:cxn ang="0">
                    <a:pos x="connsiteX1" y="connsiteY1"/>
                  </a:cxn>
                  <a:cxn ang="0">
                    <a:pos x="connsiteX2" y="connsiteY2"/>
                  </a:cxn>
                </a:cxnLst>
                <a:rect l="l" t="t" r="r" b="b"/>
                <a:pathLst>
                  <a:path w="1988534" h="1061751">
                    <a:moveTo>
                      <a:pt x="0" y="0"/>
                    </a:moveTo>
                    <a:lnTo>
                      <a:pt x="0" y="1061752"/>
                    </a:lnTo>
                    <a:lnTo>
                      <a:pt x="1988534" y="1061752"/>
                    </a:lnTo>
                  </a:path>
                </a:pathLst>
              </a:custGeom>
              <a:noFill/>
              <a:ln w="4763" cap="flat">
                <a:solidFill>
                  <a:srgbClr val="000000"/>
                </a:solidFill>
                <a:prstDash val="solid"/>
                <a:miter/>
              </a:ln>
            </p:spPr>
            <p:txBody>
              <a:bodyPr rtlCol="0" anchor="ctr"/>
              <a:lstStyle/>
              <a:p>
                <a:endParaRPr lang="ja-JP" altLang="en-US"/>
              </a:p>
            </p:txBody>
          </p:sp>
          <p:sp>
            <p:nvSpPr>
              <p:cNvPr id="185" name="フリーフォーム: 図形 184">
                <a:extLst>
                  <a:ext uri="{FF2B5EF4-FFF2-40B4-BE49-F238E27FC236}">
                    <a16:creationId xmlns:a16="http://schemas.microsoft.com/office/drawing/2014/main" id="{0BC1957B-F5B2-C2DB-3726-EFF2713E9921}"/>
                  </a:ext>
                </a:extLst>
              </p:cNvPr>
              <p:cNvSpPr/>
              <p:nvPr/>
            </p:nvSpPr>
            <p:spPr>
              <a:xfrm>
                <a:off x="4248736" y="4976252"/>
                <a:ext cx="1343886" cy="667923"/>
              </a:xfrm>
              <a:custGeom>
                <a:avLst/>
                <a:gdLst>
                  <a:gd name="connsiteX0" fmla="*/ 0 w 1639919"/>
                  <a:gd name="connsiteY0" fmla="*/ 815054 h 815054"/>
                  <a:gd name="connsiteX1" fmla="*/ 328041 w 1639919"/>
                  <a:gd name="connsiteY1" fmla="*/ 522637 h 815054"/>
                  <a:gd name="connsiteX2" fmla="*/ 655987 w 1639919"/>
                  <a:gd name="connsiteY2" fmla="*/ 678466 h 815054"/>
                  <a:gd name="connsiteX3" fmla="*/ 983932 w 1639919"/>
                  <a:gd name="connsiteY3" fmla="*/ 464153 h 815054"/>
                  <a:gd name="connsiteX4" fmla="*/ 1311973 w 1639919"/>
                  <a:gd name="connsiteY4" fmla="*/ 142399 h 815054"/>
                  <a:gd name="connsiteX5" fmla="*/ 1639919 w 1639919"/>
                  <a:gd name="connsiteY5" fmla="*/ 0 h 81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919" h="815054">
                    <a:moveTo>
                      <a:pt x="0" y="815054"/>
                    </a:moveTo>
                    <a:lnTo>
                      <a:pt x="328041" y="522637"/>
                    </a:lnTo>
                    <a:lnTo>
                      <a:pt x="655987" y="678466"/>
                    </a:lnTo>
                    <a:lnTo>
                      <a:pt x="983932" y="464153"/>
                    </a:lnTo>
                    <a:lnTo>
                      <a:pt x="1311973" y="142399"/>
                    </a:lnTo>
                    <a:lnTo>
                      <a:pt x="1639919" y="0"/>
                    </a:lnTo>
                  </a:path>
                </a:pathLst>
              </a:custGeom>
              <a:noFill/>
              <a:ln w="9525" cap="flat">
                <a:solidFill>
                  <a:srgbClr val="7213EA"/>
                </a:solidFill>
                <a:prstDash val="solid"/>
                <a:miter/>
              </a:ln>
            </p:spPr>
            <p:txBody>
              <a:bodyPr rtlCol="0" anchor="ctr"/>
              <a:lstStyle/>
              <a:p>
                <a:endParaRPr lang="ja-JP" altLang="en-US"/>
              </a:p>
            </p:txBody>
          </p:sp>
          <p:sp>
            <p:nvSpPr>
              <p:cNvPr id="186" name="フリーフォーム: 図形 185">
                <a:extLst>
                  <a:ext uri="{FF2B5EF4-FFF2-40B4-BE49-F238E27FC236}">
                    <a16:creationId xmlns:a16="http://schemas.microsoft.com/office/drawing/2014/main" id="{E51D6FF9-E5BF-5508-F4DC-20CCF123A686}"/>
                  </a:ext>
                </a:extLst>
              </p:cNvPr>
              <p:cNvSpPr/>
              <p:nvPr/>
            </p:nvSpPr>
            <p:spPr>
              <a:xfrm>
                <a:off x="4248657" y="5000215"/>
                <a:ext cx="1342560" cy="713273"/>
              </a:xfrm>
              <a:custGeom>
                <a:avLst/>
                <a:gdLst>
                  <a:gd name="connsiteX0" fmla="*/ 0 w 1638300"/>
                  <a:gd name="connsiteY0" fmla="*/ 870395 h 870394"/>
                  <a:gd name="connsiteX1" fmla="*/ 327660 w 1638300"/>
                  <a:gd name="connsiteY1" fmla="*/ 599027 h 870394"/>
                  <a:gd name="connsiteX2" fmla="*/ 655320 w 1638300"/>
                  <a:gd name="connsiteY2" fmla="*/ 520827 h 870394"/>
                  <a:gd name="connsiteX3" fmla="*/ 982980 w 1638300"/>
                  <a:gd name="connsiteY3" fmla="*/ 356902 h 870394"/>
                  <a:gd name="connsiteX4" fmla="*/ 1261777 w 1638300"/>
                  <a:gd name="connsiteY4" fmla="*/ 0 h 870394"/>
                  <a:gd name="connsiteX5" fmla="*/ 1638300 w 1638300"/>
                  <a:gd name="connsiteY5" fmla="*/ 400621 h 87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300" h="870394">
                    <a:moveTo>
                      <a:pt x="0" y="870395"/>
                    </a:moveTo>
                    <a:lnTo>
                      <a:pt x="327660" y="599027"/>
                    </a:lnTo>
                    <a:lnTo>
                      <a:pt x="655320" y="520827"/>
                    </a:lnTo>
                    <a:lnTo>
                      <a:pt x="982980" y="356902"/>
                    </a:lnTo>
                    <a:lnTo>
                      <a:pt x="1261777" y="0"/>
                    </a:lnTo>
                    <a:lnTo>
                      <a:pt x="1638300" y="400621"/>
                    </a:lnTo>
                  </a:path>
                </a:pathLst>
              </a:custGeom>
              <a:noFill/>
              <a:ln w="9525" cap="flat">
                <a:solidFill>
                  <a:srgbClr val="76D2FF"/>
                </a:solidFill>
                <a:prstDash val="solid"/>
                <a:miter/>
              </a:ln>
            </p:spPr>
            <p:txBody>
              <a:bodyPr rtlCol="0" anchor="ctr"/>
              <a:lstStyle/>
              <a:p>
                <a:endParaRPr lang="ja-JP" altLang="en-US"/>
              </a:p>
            </p:txBody>
          </p:sp>
          <p:sp>
            <p:nvSpPr>
              <p:cNvPr id="187" name="フリーフォーム: 図形 186">
                <a:extLst>
                  <a:ext uri="{FF2B5EF4-FFF2-40B4-BE49-F238E27FC236}">
                    <a16:creationId xmlns:a16="http://schemas.microsoft.com/office/drawing/2014/main" id="{31626B32-0499-F924-5335-C72E9F4DC44F}"/>
                  </a:ext>
                </a:extLst>
              </p:cNvPr>
              <p:cNvSpPr/>
              <p:nvPr/>
            </p:nvSpPr>
            <p:spPr>
              <a:xfrm>
                <a:off x="4247175" y="5122372"/>
                <a:ext cx="1345525" cy="229327"/>
              </a:xfrm>
              <a:custGeom>
                <a:avLst/>
                <a:gdLst>
                  <a:gd name="connsiteX0" fmla="*/ 0 w 1641919"/>
                  <a:gd name="connsiteY0" fmla="*/ 279844 h 279844"/>
                  <a:gd name="connsiteX1" fmla="*/ 314516 w 1641919"/>
                  <a:gd name="connsiteY1" fmla="*/ 178213 h 279844"/>
                  <a:gd name="connsiteX2" fmla="*/ 656749 w 1641919"/>
                  <a:gd name="connsiteY2" fmla="*/ 199644 h 279844"/>
                  <a:gd name="connsiteX3" fmla="*/ 985076 w 1641919"/>
                  <a:gd name="connsiteY3" fmla="*/ 0 h 279844"/>
                  <a:gd name="connsiteX4" fmla="*/ 1264539 w 1641919"/>
                  <a:gd name="connsiteY4" fmla="*/ 174688 h 279844"/>
                  <a:gd name="connsiteX5" fmla="*/ 1641920 w 1641919"/>
                  <a:gd name="connsiteY5" fmla="*/ 14288 h 27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1919" h="279844">
                    <a:moveTo>
                      <a:pt x="0" y="279844"/>
                    </a:moveTo>
                    <a:lnTo>
                      <a:pt x="314516" y="178213"/>
                    </a:lnTo>
                    <a:lnTo>
                      <a:pt x="656749" y="199644"/>
                    </a:lnTo>
                    <a:lnTo>
                      <a:pt x="985076" y="0"/>
                    </a:lnTo>
                    <a:lnTo>
                      <a:pt x="1264539" y="174688"/>
                    </a:lnTo>
                    <a:lnTo>
                      <a:pt x="1641920" y="14288"/>
                    </a:lnTo>
                  </a:path>
                </a:pathLst>
              </a:custGeom>
              <a:noFill/>
              <a:ln w="9525" cap="flat">
                <a:solidFill>
                  <a:srgbClr val="1E49E2"/>
                </a:solidFill>
                <a:prstDash val="solid"/>
                <a:miter/>
              </a:ln>
            </p:spPr>
            <p:txBody>
              <a:bodyPr rtlCol="0" anchor="ctr"/>
              <a:lstStyle/>
              <a:p>
                <a:endParaRPr lang="ja-JP" altLang="en-US"/>
              </a:p>
            </p:txBody>
          </p:sp>
          <p:sp>
            <p:nvSpPr>
              <p:cNvPr id="188" name="フリーフォーム: 図形 187">
                <a:extLst>
                  <a:ext uri="{FF2B5EF4-FFF2-40B4-BE49-F238E27FC236}">
                    <a16:creationId xmlns:a16="http://schemas.microsoft.com/office/drawing/2014/main" id="{5DE168C1-403C-2C33-B434-FF39D9D96AD6}"/>
                  </a:ext>
                </a:extLst>
              </p:cNvPr>
              <p:cNvSpPr/>
              <p:nvPr/>
            </p:nvSpPr>
            <p:spPr>
              <a:xfrm>
                <a:off x="4248111" y="4947215"/>
                <a:ext cx="1345057" cy="474500"/>
              </a:xfrm>
              <a:custGeom>
                <a:avLst/>
                <a:gdLst>
                  <a:gd name="connsiteX0" fmla="*/ 0 w 1641348"/>
                  <a:gd name="connsiteY0" fmla="*/ 579025 h 579024"/>
                  <a:gd name="connsiteX1" fmla="*/ 314420 w 1641348"/>
                  <a:gd name="connsiteY1" fmla="*/ 391573 h 579024"/>
                  <a:gd name="connsiteX2" fmla="*/ 656559 w 1641348"/>
                  <a:gd name="connsiteY2" fmla="*/ 443389 h 579024"/>
                  <a:gd name="connsiteX3" fmla="*/ 984790 w 1641348"/>
                  <a:gd name="connsiteY3" fmla="*/ 135541 h 579024"/>
                  <a:gd name="connsiteX4" fmla="*/ 1264158 w 1641348"/>
                  <a:gd name="connsiteY4" fmla="*/ 111823 h 579024"/>
                  <a:gd name="connsiteX5" fmla="*/ 1641348 w 1641348"/>
                  <a:gd name="connsiteY5" fmla="*/ 0 h 57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1348" h="579024">
                    <a:moveTo>
                      <a:pt x="0" y="579025"/>
                    </a:moveTo>
                    <a:lnTo>
                      <a:pt x="314420" y="391573"/>
                    </a:lnTo>
                    <a:lnTo>
                      <a:pt x="656559" y="443389"/>
                    </a:lnTo>
                    <a:lnTo>
                      <a:pt x="984790" y="135541"/>
                    </a:lnTo>
                    <a:lnTo>
                      <a:pt x="1264158" y="111823"/>
                    </a:lnTo>
                    <a:lnTo>
                      <a:pt x="1641348" y="0"/>
                    </a:lnTo>
                  </a:path>
                </a:pathLst>
              </a:custGeom>
              <a:noFill/>
              <a:ln w="9525" cap="flat">
                <a:solidFill>
                  <a:srgbClr val="00338D"/>
                </a:solidFill>
                <a:prstDash val="solid"/>
                <a:miter/>
              </a:ln>
            </p:spPr>
            <p:txBody>
              <a:bodyPr rtlCol="0" anchor="ctr"/>
              <a:lstStyle/>
              <a:p>
                <a:endParaRPr lang="ja-JP" altLang="en-US"/>
              </a:p>
            </p:txBody>
          </p:sp>
          <p:sp>
            <p:nvSpPr>
              <p:cNvPr id="189" name="フリーフォーム: 図形 188">
                <a:extLst>
                  <a:ext uri="{FF2B5EF4-FFF2-40B4-BE49-F238E27FC236}">
                    <a16:creationId xmlns:a16="http://schemas.microsoft.com/office/drawing/2014/main" id="{9D842EE3-03B0-5A1A-F5A5-43DB393B386B}"/>
                  </a:ext>
                </a:extLst>
              </p:cNvPr>
              <p:cNvSpPr/>
              <p:nvPr/>
            </p:nvSpPr>
            <p:spPr>
              <a:xfrm>
                <a:off x="4248814" y="5340538"/>
                <a:ext cx="1344979" cy="273741"/>
              </a:xfrm>
              <a:custGeom>
                <a:avLst/>
                <a:gdLst>
                  <a:gd name="connsiteX0" fmla="*/ 0 w 1641252"/>
                  <a:gd name="connsiteY0" fmla="*/ 306514 h 334041"/>
                  <a:gd name="connsiteX1" fmla="*/ 318897 w 1641252"/>
                  <a:gd name="connsiteY1" fmla="*/ 0 h 334041"/>
                  <a:gd name="connsiteX2" fmla="*/ 656558 w 1641252"/>
                  <a:gd name="connsiteY2" fmla="*/ 284797 h 334041"/>
                  <a:gd name="connsiteX3" fmla="*/ 998315 w 1641252"/>
                  <a:gd name="connsiteY3" fmla="*/ 184023 h 334041"/>
                  <a:gd name="connsiteX4" fmla="*/ 1321117 w 1641252"/>
                  <a:gd name="connsiteY4" fmla="*/ 284797 h 334041"/>
                  <a:gd name="connsiteX5" fmla="*/ 1641253 w 1641252"/>
                  <a:gd name="connsiteY5" fmla="*/ 334042 h 33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1252" h="334041">
                    <a:moveTo>
                      <a:pt x="0" y="306514"/>
                    </a:moveTo>
                    <a:lnTo>
                      <a:pt x="318897" y="0"/>
                    </a:lnTo>
                    <a:lnTo>
                      <a:pt x="656558" y="284797"/>
                    </a:lnTo>
                    <a:lnTo>
                      <a:pt x="998315" y="184023"/>
                    </a:lnTo>
                    <a:lnTo>
                      <a:pt x="1321117" y="284797"/>
                    </a:lnTo>
                    <a:lnTo>
                      <a:pt x="1641253" y="334042"/>
                    </a:lnTo>
                  </a:path>
                </a:pathLst>
              </a:custGeom>
              <a:noFill/>
              <a:ln w="9525" cap="flat">
                <a:solidFill>
                  <a:srgbClr val="FD349C"/>
                </a:solidFill>
                <a:prstDash val="solid"/>
                <a:miter/>
              </a:ln>
            </p:spPr>
            <p:txBody>
              <a:bodyPr rtlCol="0" anchor="ctr"/>
              <a:lstStyle/>
              <a:p>
                <a:endParaRPr lang="ja-JP" altLang="en-US"/>
              </a:p>
            </p:txBody>
          </p:sp>
          <p:sp>
            <p:nvSpPr>
              <p:cNvPr id="190" name="フリーフォーム: 図形 189">
                <a:extLst>
                  <a:ext uri="{FF2B5EF4-FFF2-40B4-BE49-F238E27FC236}">
                    <a16:creationId xmlns:a16="http://schemas.microsoft.com/office/drawing/2014/main" id="{FCFDB101-F204-5C76-5047-A1488BB35EA0}"/>
                  </a:ext>
                </a:extLst>
              </p:cNvPr>
              <p:cNvSpPr/>
              <p:nvPr/>
            </p:nvSpPr>
            <p:spPr>
              <a:xfrm>
                <a:off x="4249204" y="4958143"/>
                <a:ext cx="1341076" cy="476998"/>
              </a:xfrm>
              <a:custGeom>
                <a:avLst/>
                <a:gdLst>
                  <a:gd name="connsiteX0" fmla="*/ 0 w 1636490"/>
                  <a:gd name="connsiteY0" fmla="*/ 377666 h 582072"/>
                  <a:gd name="connsiteX1" fmla="*/ 307181 w 1636490"/>
                  <a:gd name="connsiteY1" fmla="*/ 0 h 582072"/>
                  <a:gd name="connsiteX2" fmla="*/ 625412 w 1636490"/>
                  <a:gd name="connsiteY2" fmla="*/ 132302 h 582072"/>
                  <a:gd name="connsiteX3" fmla="*/ 982504 w 1636490"/>
                  <a:gd name="connsiteY3" fmla="*/ 106490 h 582072"/>
                  <a:gd name="connsiteX4" fmla="*/ 1261205 w 1636490"/>
                  <a:gd name="connsiteY4" fmla="*/ 143065 h 582072"/>
                  <a:gd name="connsiteX5" fmla="*/ 1636490 w 1636490"/>
                  <a:gd name="connsiteY5" fmla="*/ 582073 h 58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490" h="582072">
                    <a:moveTo>
                      <a:pt x="0" y="377666"/>
                    </a:moveTo>
                    <a:lnTo>
                      <a:pt x="307181" y="0"/>
                    </a:lnTo>
                    <a:lnTo>
                      <a:pt x="625412" y="132302"/>
                    </a:lnTo>
                    <a:lnTo>
                      <a:pt x="982504" y="106490"/>
                    </a:lnTo>
                    <a:lnTo>
                      <a:pt x="1261205" y="143065"/>
                    </a:lnTo>
                    <a:lnTo>
                      <a:pt x="1636490" y="582073"/>
                    </a:lnTo>
                  </a:path>
                </a:pathLst>
              </a:custGeom>
              <a:noFill/>
              <a:ln w="9525" cap="flat">
                <a:solidFill>
                  <a:srgbClr val="00C0AE"/>
                </a:solidFill>
                <a:prstDash val="solid"/>
                <a:miter/>
              </a:ln>
            </p:spPr>
            <p:txBody>
              <a:bodyPr rtlCol="0" anchor="ctr"/>
              <a:lstStyle/>
              <a:p>
                <a:endParaRPr lang="ja-JP" altLang="en-US"/>
              </a:p>
            </p:txBody>
          </p:sp>
          <p:sp>
            <p:nvSpPr>
              <p:cNvPr id="191" name="テキスト ボックス 190">
                <a:extLst>
                  <a:ext uri="{FF2B5EF4-FFF2-40B4-BE49-F238E27FC236}">
                    <a16:creationId xmlns:a16="http://schemas.microsoft.com/office/drawing/2014/main" id="{8D370269-6CC9-CE60-B38B-5FF2D9AF8C36}"/>
                  </a:ext>
                </a:extLst>
              </p:cNvPr>
              <p:cNvSpPr txBox="1"/>
              <p:nvPr/>
            </p:nvSpPr>
            <p:spPr>
              <a:xfrm>
                <a:off x="5492867"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2022</a:t>
                </a:r>
              </a:p>
            </p:txBody>
          </p:sp>
          <p:sp>
            <p:nvSpPr>
              <p:cNvPr id="192" name="テキスト ボックス 191">
                <a:extLst>
                  <a:ext uri="{FF2B5EF4-FFF2-40B4-BE49-F238E27FC236}">
                    <a16:creationId xmlns:a16="http://schemas.microsoft.com/office/drawing/2014/main" id="{113FFE6E-99AC-3654-A182-D951A17C269E}"/>
                  </a:ext>
                </a:extLst>
              </p:cNvPr>
              <p:cNvSpPr txBox="1"/>
              <p:nvPr/>
            </p:nvSpPr>
            <p:spPr>
              <a:xfrm>
                <a:off x="5219750"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2021</a:t>
                </a:r>
              </a:p>
            </p:txBody>
          </p:sp>
          <p:sp>
            <p:nvSpPr>
              <p:cNvPr id="193" name="テキスト ボックス 192">
                <a:extLst>
                  <a:ext uri="{FF2B5EF4-FFF2-40B4-BE49-F238E27FC236}">
                    <a16:creationId xmlns:a16="http://schemas.microsoft.com/office/drawing/2014/main" id="{9ACAE166-3E3B-6D6B-665A-55D3E88FC03D}"/>
                  </a:ext>
                </a:extLst>
              </p:cNvPr>
              <p:cNvSpPr txBox="1"/>
              <p:nvPr/>
            </p:nvSpPr>
            <p:spPr>
              <a:xfrm>
                <a:off x="4946710"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2020</a:t>
                </a:r>
              </a:p>
            </p:txBody>
          </p:sp>
          <p:sp>
            <p:nvSpPr>
              <p:cNvPr id="194" name="テキスト ボックス 193">
                <a:extLst>
                  <a:ext uri="{FF2B5EF4-FFF2-40B4-BE49-F238E27FC236}">
                    <a16:creationId xmlns:a16="http://schemas.microsoft.com/office/drawing/2014/main" id="{59346CCA-AEE2-3FA9-A864-81013513CDF9}"/>
                  </a:ext>
                </a:extLst>
              </p:cNvPr>
              <p:cNvSpPr txBox="1"/>
              <p:nvPr/>
            </p:nvSpPr>
            <p:spPr>
              <a:xfrm>
                <a:off x="4673594"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2019</a:t>
                </a:r>
              </a:p>
            </p:txBody>
          </p:sp>
          <p:sp>
            <p:nvSpPr>
              <p:cNvPr id="195" name="テキスト ボックス 194">
                <a:extLst>
                  <a:ext uri="{FF2B5EF4-FFF2-40B4-BE49-F238E27FC236}">
                    <a16:creationId xmlns:a16="http://schemas.microsoft.com/office/drawing/2014/main" id="{425D89BB-8EAF-4455-09CC-989FD7EF8660}"/>
                  </a:ext>
                </a:extLst>
              </p:cNvPr>
              <p:cNvSpPr txBox="1"/>
              <p:nvPr/>
            </p:nvSpPr>
            <p:spPr>
              <a:xfrm>
                <a:off x="4400554"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2018</a:t>
                </a:r>
              </a:p>
            </p:txBody>
          </p:sp>
          <p:sp>
            <p:nvSpPr>
              <p:cNvPr id="196" name="テキスト ボックス 195">
                <a:extLst>
                  <a:ext uri="{FF2B5EF4-FFF2-40B4-BE49-F238E27FC236}">
                    <a16:creationId xmlns:a16="http://schemas.microsoft.com/office/drawing/2014/main" id="{0C608255-6290-C992-700C-D1F3CE4C48B7}"/>
                  </a:ext>
                </a:extLst>
              </p:cNvPr>
              <p:cNvSpPr txBox="1"/>
              <p:nvPr/>
            </p:nvSpPr>
            <p:spPr>
              <a:xfrm>
                <a:off x="4127437"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2017</a:t>
                </a:r>
              </a:p>
            </p:txBody>
          </p:sp>
          <p:sp>
            <p:nvSpPr>
              <p:cNvPr id="197" name="テキスト ボックス 196">
                <a:extLst>
                  <a:ext uri="{FF2B5EF4-FFF2-40B4-BE49-F238E27FC236}">
                    <a16:creationId xmlns:a16="http://schemas.microsoft.com/office/drawing/2014/main" id="{DBB7CE43-7523-3D1E-8297-7727226C01B5}"/>
                  </a:ext>
                </a:extLst>
              </p:cNvPr>
              <p:cNvSpPr txBox="1"/>
              <p:nvPr/>
            </p:nvSpPr>
            <p:spPr>
              <a:xfrm>
                <a:off x="3966642" y="5217835"/>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40</a:t>
                </a:r>
              </a:p>
            </p:txBody>
          </p:sp>
          <p:sp>
            <p:nvSpPr>
              <p:cNvPr id="198" name="テキスト ボックス 197">
                <a:extLst>
                  <a:ext uri="{FF2B5EF4-FFF2-40B4-BE49-F238E27FC236}">
                    <a16:creationId xmlns:a16="http://schemas.microsoft.com/office/drawing/2014/main" id="{50D7B5BF-49C8-75D0-65FD-B8BAFF04279B}"/>
                  </a:ext>
                </a:extLst>
              </p:cNvPr>
              <p:cNvSpPr txBox="1"/>
              <p:nvPr/>
            </p:nvSpPr>
            <p:spPr>
              <a:xfrm>
                <a:off x="3966642" y="4953459"/>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60</a:t>
                </a:r>
              </a:p>
            </p:txBody>
          </p:sp>
          <p:sp>
            <p:nvSpPr>
              <p:cNvPr id="199" name="テキスト ボックス 198">
                <a:extLst>
                  <a:ext uri="{FF2B5EF4-FFF2-40B4-BE49-F238E27FC236}">
                    <a16:creationId xmlns:a16="http://schemas.microsoft.com/office/drawing/2014/main" id="{D04F59F5-E4D7-0833-9C80-672AFC01986B}"/>
                  </a:ext>
                </a:extLst>
              </p:cNvPr>
              <p:cNvSpPr txBox="1"/>
              <p:nvPr/>
            </p:nvSpPr>
            <p:spPr>
              <a:xfrm>
                <a:off x="3966642" y="5482131"/>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20</a:t>
                </a:r>
              </a:p>
            </p:txBody>
          </p:sp>
          <p:sp>
            <p:nvSpPr>
              <p:cNvPr id="200" name="テキスト ボックス 199">
                <a:extLst>
                  <a:ext uri="{FF2B5EF4-FFF2-40B4-BE49-F238E27FC236}">
                    <a16:creationId xmlns:a16="http://schemas.microsoft.com/office/drawing/2014/main" id="{139DB1E5-41EE-089D-F6D9-7DE4B6A82E64}"/>
                  </a:ext>
                </a:extLst>
              </p:cNvPr>
              <p:cNvSpPr txBox="1"/>
              <p:nvPr/>
            </p:nvSpPr>
            <p:spPr>
              <a:xfrm>
                <a:off x="3983970" y="5746428"/>
                <a:ext cx="131126"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0</a:t>
                </a:r>
              </a:p>
            </p:txBody>
          </p:sp>
          <p:sp>
            <p:nvSpPr>
              <p:cNvPr id="201" name="テキスト ボックス 200">
                <a:extLst>
                  <a:ext uri="{FF2B5EF4-FFF2-40B4-BE49-F238E27FC236}">
                    <a16:creationId xmlns:a16="http://schemas.microsoft.com/office/drawing/2014/main" id="{CFFCCB14-BB97-A1CB-0034-58C2E111A3C8}"/>
                  </a:ext>
                </a:extLst>
              </p:cNvPr>
              <p:cNvSpPr txBox="1"/>
              <p:nvPr/>
            </p:nvSpPr>
            <p:spPr>
              <a:xfrm>
                <a:off x="2057504" y="4241343"/>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3</a:t>
                </a:r>
                <a:endParaRPr kumimoji="1" lang="ja-JP" altLang="en-US" sz="3000" dirty="0" err="1">
                  <a:solidFill>
                    <a:schemeClr val="tx2"/>
                  </a:solidFill>
                  <a:latin typeface="KPMG Bold" panose="020B0803030202040204" pitchFamily="34" charset="0"/>
                </a:endParaRPr>
              </a:p>
            </p:txBody>
          </p:sp>
          <p:sp>
            <p:nvSpPr>
              <p:cNvPr id="202" name="テキスト ボックス 201">
                <a:extLst>
                  <a:ext uri="{FF2B5EF4-FFF2-40B4-BE49-F238E27FC236}">
                    <a16:creationId xmlns:a16="http://schemas.microsoft.com/office/drawing/2014/main" id="{4A5C5569-E1F7-9FCC-FDAB-CDFAF37E89D6}"/>
                  </a:ext>
                </a:extLst>
              </p:cNvPr>
              <p:cNvSpPr txBox="1"/>
              <p:nvPr/>
            </p:nvSpPr>
            <p:spPr>
              <a:xfrm>
                <a:off x="4109704" y="4241343"/>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6</a:t>
                </a:r>
                <a:endParaRPr kumimoji="1" lang="ja-JP" altLang="en-US" sz="3000" dirty="0" err="1">
                  <a:solidFill>
                    <a:schemeClr val="tx2"/>
                  </a:solidFill>
                  <a:latin typeface="KPMG Bold" panose="020B0803030202040204" pitchFamily="34" charset="0"/>
                </a:endParaRPr>
              </a:p>
            </p:txBody>
          </p:sp>
          <p:grpSp>
            <p:nvGrpSpPr>
              <p:cNvPr id="203" name="グループ化 202">
                <a:extLst>
                  <a:ext uri="{FF2B5EF4-FFF2-40B4-BE49-F238E27FC236}">
                    <a16:creationId xmlns:a16="http://schemas.microsoft.com/office/drawing/2014/main" id="{4E5B1157-7B8E-B692-D12D-9576C034565F}"/>
                  </a:ext>
                </a:extLst>
              </p:cNvPr>
              <p:cNvGrpSpPr/>
              <p:nvPr/>
            </p:nvGrpSpPr>
            <p:grpSpPr>
              <a:xfrm>
                <a:off x="6170695" y="4241343"/>
                <a:ext cx="1765779" cy="1767137"/>
                <a:chOff x="5865895" y="4241343"/>
                <a:chExt cx="1765779" cy="1767137"/>
              </a:xfrm>
            </p:grpSpPr>
            <p:sp>
              <p:nvSpPr>
                <p:cNvPr id="204" name="フリーフォーム: 図形 203">
                  <a:extLst>
                    <a:ext uri="{FF2B5EF4-FFF2-40B4-BE49-F238E27FC236}">
                      <a16:creationId xmlns:a16="http://schemas.microsoft.com/office/drawing/2014/main" id="{75F8D45A-C9DE-59B5-88EA-7EB8E76259BC}"/>
                    </a:ext>
                  </a:extLst>
                </p:cNvPr>
                <p:cNvSpPr/>
                <p:nvPr/>
              </p:nvSpPr>
              <p:spPr>
                <a:xfrm>
                  <a:off x="6497835" y="436874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00338D"/>
                </a:solidFill>
                <a:ln w="0" cap="flat">
                  <a:noFill/>
                  <a:prstDash val="solid"/>
                  <a:miter/>
                </a:ln>
              </p:spPr>
              <p:txBody>
                <a:bodyPr rtlCol="0" anchor="ctr"/>
                <a:lstStyle/>
                <a:p>
                  <a:endParaRPr lang="ja-JP" altLang="en-US"/>
                </a:p>
              </p:txBody>
            </p:sp>
            <p:sp>
              <p:nvSpPr>
                <p:cNvPr id="205" name="フリーフォーム: 図形 204">
                  <a:extLst>
                    <a:ext uri="{FF2B5EF4-FFF2-40B4-BE49-F238E27FC236}">
                      <a16:creationId xmlns:a16="http://schemas.microsoft.com/office/drawing/2014/main" id="{C90DB513-5334-130F-DC23-82A22E27F54F}"/>
                    </a:ext>
                  </a:extLst>
                </p:cNvPr>
                <p:cNvSpPr/>
                <p:nvPr/>
              </p:nvSpPr>
              <p:spPr>
                <a:xfrm>
                  <a:off x="6702263" y="436874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ACEAFF"/>
                </a:solidFill>
                <a:ln w="0" cap="flat">
                  <a:noFill/>
                  <a:prstDash val="solid"/>
                  <a:miter/>
                </a:ln>
              </p:spPr>
              <p:txBody>
                <a:bodyPr rtlCol="0" anchor="ctr"/>
                <a:lstStyle/>
                <a:p>
                  <a:endParaRPr lang="ja-JP" altLang="en-US"/>
                </a:p>
              </p:txBody>
            </p:sp>
            <p:sp>
              <p:nvSpPr>
                <p:cNvPr id="206" name="フリーフォーム: 図形 205">
                  <a:extLst>
                    <a:ext uri="{FF2B5EF4-FFF2-40B4-BE49-F238E27FC236}">
                      <a16:creationId xmlns:a16="http://schemas.microsoft.com/office/drawing/2014/main" id="{5AD71256-3909-BDD8-BA12-B9C3C9C79C7D}"/>
                    </a:ext>
                  </a:extLst>
                </p:cNvPr>
                <p:cNvSpPr/>
                <p:nvPr/>
              </p:nvSpPr>
              <p:spPr>
                <a:xfrm>
                  <a:off x="6906691" y="436874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1E49E2"/>
                </a:solidFill>
                <a:ln w="0" cap="flat">
                  <a:noFill/>
                  <a:prstDash val="solid"/>
                  <a:miter/>
                </a:ln>
              </p:spPr>
              <p:txBody>
                <a:bodyPr rtlCol="0" anchor="ctr"/>
                <a:lstStyle/>
                <a:p>
                  <a:endParaRPr lang="ja-JP" altLang="en-US"/>
                </a:p>
              </p:txBody>
            </p:sp>
            <p:sp>
              <p:nvSpPr>
                <p:cNvPr id="207" name="フリーフォーム: 図形 206">
                  <a:extLst>
                    <a:ext uri="{FF2B5EF4-FFF2-40B4-BE49-F238E27FC236}">
                      <a16:creationId xmlns:a16="http://schemas.microsoft.com/office/drawing/2014/main" id="{4069111E-49D7-2129-55B4-55EAD6EA3D1D}"/>
                    </a:ext>
                  </a:extLst>
                </p:cNvPr>
                <p:cNvSpPr/>
                <p:nvPr/>
              </p:nvSpPr>
              <p:spPr>
                <a:xfrm>
                  <a:off x="7111120" y="436874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00B8F5"/>
                </a:solidFill>
                <a:ln w="0" cap="flat">
                  <a:noFill/>
                  <a:prstDash val="solid"/>
                  <a:miter/>
                </a:ln>
              </p:spPr>
              <p:txBody>
                <a:bodyPr rtlCol="0" anchor="ctr"/>
                <a:lstStyle/>
                <a:p>
                  <a:endParaRPr lang="ja-JP" altLang="en-US"/>
                </a:p>
              </p:txBody>
            </p:sp>
            <p:sp>
              <p:nvSpPr>
                <p:cNvPr id="208" name="フリーフォーム: 図形 207">
                  <a:extLst>
                    <a:ext uri="{FF2B5EF4-FFF2-40B4-BE49-F238E27FC236}">
                      <a16:creationId xmlns:a16="http://schemas.microsoft.com/office/drawing/2014/main" id="{88BD5506-DE9B-B3F9-6D68-72E2A5060F47}"/>
                    </a:ext>
                  </a:extLst>
                </p:cNvPr>
                <p:cNvSpPr/>
                <p:nvPr/>
              </p:nvSpPr>
              <p:spPr>
                <a:xfrm>
                  <a:off x="7315626" y="436874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7213EA"/>
                </a:solidFill>
                <a:ln w="0" cap="flat">
                  <a:noFill/>
                  <a:prstDash val="solid"/>
                  <a:miter/>
                </a:ln>
              </p:spPr>
              <p:txBody>
                <a:bodyPr rtlCol="0" anchor="ctr"/>
                <a:lstStyle/>
                <a:p>
                  <a:endParaRPr lang="ja-JP" altLang="en-US"/>
                </a:p>
              </p:txBody>
            </p:sp>
            <p:sp>
              <p:nvSpPr>
                <p:cNvPr id="209" name="フリーフォーム: 図形 208">
                  <a:extLst>
                    <a:ext uri="{FF2B5EF4-FFF2-40B4-BE49-F238E27FC236}">
                      <a16:creationId xmlns:a16="http://schemas.microsoft.com/office/drawing/2014/main" id="{AD500772-8659-28F8-65E1-91C14C43C72F}"/>
                    </a:ext>
                  </a:extLst>
                </p:cNvPr>
                <p:cNvSpPr/>
                <p:nvPr/>
              </p:nvSpPr>
              <p:spPr>
                <a:xfrm>
                  <a:off x="6494869" y="459479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B497FF"/>
                </a:solidFill>
                <a:ln w="0" cap="flat">
                  <a:noFill/>
                  <a:prstDash val="solid"/>
                  <a:miter/>
                </a:ln>
              </p:spPr>
              <p:txBody>
                <a:bodyPr rtlCol="0" anchor="ctr"/>
                <a:lstStyle/>
                <a:p>
                  <a:endParaRPr lang="ja-JP" altLang="en-US"/>
                </a:p>
              </p:txBody>
            </p:sp>
            <p:sp>
              <p:nvSpPr>
                <p:cNvPr id="210" name="フリーフォーム: 図形 209">
                  <a:extLst>
                    <a:ext uri="{FF2B5EF4-FFF2-40B4-BE49-F238E27FC236}">
                      <a16:creationId xmlns:a16="http://schemas.microsoft.com/office/drawing/2014/main" id="{3802277E-5A95-A318-3520-190E5780D8DD}"/>
                    </a:ext>
                  </a:extLst>
                </p:cNvPr>
                <p:cNvSpPr/>
                <p:nvPr/>
              </p:nvSpPr>
              <p:spPr>
                <a:xfrm>
                  <a:off x="6705308" y="459479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FD349C"/>
                </a:solidFill>
                <a:ln w="0" cap="flat">
                  <a:noFill/>
                  <a:prstDash val="solid"/>
                  <a:miter/>
                </a:ln>
              </p:spPr>
              <p:txBody>
                <a:bodyPr rtlCol="0" anchor="ctr"/>
                <a:lstStyle/>
                <a:p>
                  <a:endParaRPr lang="ja-JP" altLang="en-US"/>
                </a:p>
              </p:txBody>
            </p:sp>
            <p:sp>
              <p:nvSpPr>
                <p:cNvPr id="211" name="フリーフォーム: 図形 210">
                  <a:extLst>
                    <a:ext uri="{FF2B5EF4-FFF2-40B4-BE49-F238E27FC236}">
                      <a16:creationId xmlns:a16="http://schemas.microsoft.com/office/drawing/2014/main" id="{1D9F6825-CDEC-8F7E-D815-E1EFD1AAD91B}"/>
                    </a:ext>
                  </a:extLst>
                </p:cNvPr>
                <p:cNvSpPr/>
                <p:nvPr/>
              </p:nvSpPr>
              <p:spPr>
                <a:xfrm>
                  <a:off x="6909736" y="459479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FFA3DA"/>
                </a:solidFill>
                <a:ln w="0" cap="flat">
                  <a:noFill/>
                  <a:prstDash val="solid"/>
                  <a:miter/>
                </a:ln>
              </p:spPr>
              <p:txBody>
                <a:bodyPr rtlCol="0" anchor="ctr"/>
                <a:lstStyle/>
                <a:p>
                  <a:endParaRPr lang="ja-JP" altLang="en-US"/>
                </a:p>
              </p:txBody>
            </p:sp>
            <p:sp>
              <p:nvSpPr>
                <p:cNvPr id="212" name="フリーフォーム: 図形 211">
                  <a:extLst>
                    <a:ext uri="{FF2B5EF4-FFF2-40B4-BE49-F238E27FC236}">
                      <a16:creationId xmlns:a16="http://schemas.microsoft.com/office/drawing/2014/main" id="{201534BC-2E58-3263-E1A8-711148F01993}"/>
                    </a:ext>
                  </a:extLst>
                </p:cNvPr>
                <p:cNvSpPr/>
                <p:nvPr/>
              </p:nvSpPr>
              <p:spPr>
                <a:xfrm>
                  <a:off x="7114163" y="459479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00C0AE"/>
                </a:solidFill>
                <a:ln w="0" cap="flat">
                  <a:noFill/>
                  <a:prstDash val="solid"/>
                  <a:miter/>
                </a:ln>
              </p:spPr>
              <p:txBody>
                <a:bodyPr rtlCol="0" anchor="ctr"/>
                <a:lstStyle/>
                <a:p>
                  <a:endParaRPr lang="ja-JP" altLang="en-US"/>
                </a:p>
              </p:txBody>
            </p:sp>
            <p:sp>
              <p:nvSpPr>
                <p:cNvPr id="213" name="フリーフォーム: 図形 212">
                  <a:extLst>
                    <a:ext uri="{FF2B5EF4-FFF2-40B4-BE49-F238E27FC236}">
                      <a16:creationId xmlns:a16="http://schemas.microsoft.com/office/drawing/2014/main" id="{845EB2BD-E96F-0186-E654-01BD65C36227}"/>
                    </a:ext>
                  </a:extLst>
                </p:cNvPr>
                <p:cNvSpPr/>
                <p:nvPr/>
              </p:nvSpPr>
              <p:spPr>
                <a:xfrm>
                  <a:off x="7318592" y="459479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63EBDA"/>
                </a:solidFill>
                <a:ln w="0" cap="flat">
                  <a:noFill/>
                  <a:prstDash val="solid"/>
                  <a:miter/>
                </a:ln>
              </p:spPr>
              <p:txBody>
                <a:bodyPr rtlCol="0" anchor="ctr"/>
                <a:lstStyle/>
                <a:p>
                  <a:endParaRPr lang="ja-JP" altLang="en-US"/>
                </a:p>
              </p:txBody>
            </p:sp>
            <p:sp>
              <p:nvSpPr>
                <p:cNvPr id="214" name="フリーフォーム: 図形 213">
                  <a:extLst>
                    <a:ext uri="{FF2B5EF4-FFF2-40B4-BE49-F238E27FC236}">
                      <a16:creationId xmlns:a16="http://schemas.microsoft.com/office/drawing/2014/main" id="{3F6BB420-2BD6-06C8-7A6A-6E9C5B4EB8C9}"/>
                    </a:ext>
                  </a:extLst>
                </p:cNvPr>
                <p:cNvSpPr/>
                <p:nvPr/>
              </p:nvSpPr>
              <p:spPr>
                <a:xfrm>
                  <a:off x="6002181" y="4943468"/>
                  <a:ext cx="1629493" cy="870087"/>
                </a:xfrm>
                <a:custGeom>
                  <a:avLst/>
                  <a:gdLst>
                    <a:gd name="connsiteX0" fmla="*/ 0 w 1988439"/>
                    <a:gd name="connsiteY0" fmla="*/ 0 h 1061751"/>
                    <a:gd name="connsiteX1" fmla="*/ 0 w 1988439"/>
                    <a:gd name="connsiteY1" fmla="*/ 1061752 h 1061751"/>
                    <a:gd name="connsiteX2" fmla="*/ 1988439 w 1988439"/>
                    <a:gd name="connsiteY2" fmla="*/ 1061752 h 1061751"/>
                  </a:gdLst>
                  <a:ahLst/>
                  <a:cxnLst>
                    <a:cxn ang="0">
                      <a:pos x="connsiteX0" y="connsiteY0"/>
                    </a:cxn>
                    <a:cxn ang="0">
                      <a:pos x="connsiteX1" y="connsiteY1"/>
                    </a:cxn>
                    <a:cxn ang="0">
                      <a:pos x="connsiteX2" y="connsiteY2"/>
                    </a:cxn>
                  </a:cxnLst>
                  <a:rect l="l" t="t" r="r" b="b"/>
                  <a:pathLst>
                    <a:path w="1988439" h="1061751">
                      <a:moveTo>
                        <a:pt x="0" y="0"/>
                      </a:moveTo>
                      <a:lnTo>
                        <a:pt x="0" y="1061752"/>
                      </a:lnTo>
                      <a:lnTo>
                        <a:pt x="1988439" y="1061752"/>
                      </a:lnTo>
                    </a:path>
                  </a:pathLst>
                </a:custGeom>
                <a:noFill/>
                <a:ln w="4763" cap="flat">
                  <a:solidFill>
                    <a:srgbClr val="000000"/>
                  </a:solidFill>
                  <a:prstDash val="solid"/>
                  <a:miter/>
                </a:ln>
              </p:spPr>
              <p:txBody>
                <a:bodyPr rtlCol="0" anchor="ctr"/>
                <a:lstStyle/>
                <a:p>
                  <a:endParaRPr lang="ja-JP" altLang="en-US"/>
                </a:p>
              </p:txBody>
            </p:sp>
            <p:sp>
              <p:nvSpPr>
                <p:cNvPr id="215" name="テキスト ボックス 214">
                  <a:extLst>
                    <a:ext uri="{FF2B5EF4-FFF2-40B4-BE49-F238E27FC236}">
                      <a16:creationId xmlns:a16="http://schemas.microsoft.com/office/drawing/2014/main" id="{3524ED9F-BC25-10DB-4ABA-FD4140BF9BE2}"/>
                    </a:ext>
                  </a:extLst>
                </p:cNvPr>
                <p:cNvSpPr txBox="1"/>
                <p:nvPr/>
              </p:nvSpPr>
              <p:spPr>
                <a:xfrm>
                  <a:off x="7392042"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2022</a:t>
                  </a:r>
                </a:p>
              </p:txBody>
            </p:sp>
            <p:sp>
              <p:nvSpPr>
                <p:cNvPr id="216" name="テキスト ボックス 215">
                  <a:extLst>
                    <a:ext uri="{FF2B5EF4-FFF2-40B4-BE49-F238E27FC236}">
                      <a16:creationId xmlns:a16="http://schemas.microsoft.com/office/drawing/2014/main" id="{F0A4DC9A-EC0F-1F01-5E69-4CA5364D9A4A}"/>
                    </a:ext>
                  </a:extLst>
                </p:cNvPr>
                <p:cNvSpPr txBox="1"/>
                <p:nvPr/>
              </p:nvSpPr>
              <p:spPr>
                <a:xfrm>
                  <a:off x="7119003"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2021</a:t>
                  </a:r>
                </a:p>
              </p:txBody>
            </p:sp>
            <p:sp>
              <p:nvSpPr>
                <p:cNvPr id="217" name="テキスト ボックス 216">
                  <a:extLst>
                    <a:ext uri="{FF2B5EF4-FFF2-40B4-BE49-F238E27FC236}">
                      <a16:creationId xmlns:a16="http://schemas.microsoft.com/office/drawing/2014/main" id="{5FCAE6DF-BA6E-D842-D867-3BC0A3A3F939}"/>
                    </a:ext>
                  </a:extLst>
                </p:cNvPr>
                <p:cNvSpPr txBox="1"/>
                <p:nvPr/>
              </p:nvSpPr>
              <p:spPr>
                <a:xfrm>
                  <a:off x="6845886"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2020</a:t>
                  </a:r>
                </a:p>
              </p:txBody>
            </p:sp>
            <p:sp>
              <p:nvSpPr>
                <p:cNvPr id="218" name="テキスト ボックス 217">
                  <a:extLst>
                    <a:ext uri="{FF2B5EF4-FFF2-40B4-BE49-F238E27FC236}">
                      <a16:creationId xmlns:a16="http://schemas.microsoft.com/office/drawing/2014/main" id="{D5C8C783-4B7C-8B95-5BB3-13C56CBA6A6C}"/>
                    </a:ext>
                  </a:extLst>
                </p:cNvPr>
                <p:cNvSpPr txBox="1"/>
                <p:nvPr/>
              </p:nvSpPr>
              <p:spPr>
                <a:xfrm>
                  <a:off x="6572847"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2019</a:t>
                  </a:r>
                </a:p>
              </p:txBody>
            </p:sp>
            <p:sp>
              <p:nvSpPr>
                <p:cNvPr id="219" name="テキスト ボックス 218">
                  <a:extLst>
                    <a:ext uri="{FF2B5EF4-FFF2-40B4-BE49-F238E27FC236}">
                      <a16:creationId xmlns:a16="http://schemas.microsoft.com/office/drawing/2014/main" id="{81528227-AFC5-2AB8-DEBE-19B7E4C5B7C3}"/>
                    </a:ext>
                  </a:extLst>
                </p:cNvPr>
                <p:cNvSpPr txBox="1"/>
                <p:nvPr/>
              </p:nvSpPr>
              <p:spPr>
                <a:xfrm>
                  <a:off x="6299730"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2018</a:t>
                  </a:r>
                </a:p>
              </p:txBody>
            </p:sp>
            <p:sp>
              <p:nvSpPr>
                <p:cNvPr id="220" name="テキスト ボックス 219">
                  <a:extLst>
                    <a:ext uri="{FF2B5EF4-FFF2-40B4-BE49-F238E27FC236}">
                      <a16:creationId xmlns:a16="http://schemas.microsoft.com/office/drawing/2014/main" id="{B4836588-F7F5-6DC4-409E-09B55E962A10}"/>
                    </a:ext>
                  </a:extLst>
                </p:cNvPr>
                <p:cNvSpPr txBox="1"/>
                <p:nvPr/>
              </p:nvSpPr>
              <p:spPr>
                <a:xfrm>
                  <a:off x="6026690"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2017</a:t>
                  </a:r>
                </a:p>
              </p:txBody>
            </p:sp>
            <p:sp>
              <p:nvSpPr>
                <p:cNvPr id="221" name="テキスト ボックス 220">
                  <a:extLst>
                    <a:ext uri="{FF2B5EF4-FFF2-40B4-BE49-F238E27FC236}">
                      <a16:creationId xmlns:a16="http://schemas.microsoft.com/office/drawing/2014/main" id="{99E2C422-4240-49A0-9BD5-647351547286}"/>
                    </a:ext>
                  </a:extLst>
                </p:cNvPr>
                <p:cNvSpPr txBox="1"/>
                <p:nvPr/>
              </p:nvSpPr>
              <p:spPr>
                <a:xfrm>
                  <a:off x="5865895" y="5217835"/>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40</a:t>
                  </a:r>
                </a:p>
              </p:txBody>
            </p:sp>
            <p:sp>
              <p:nvSpPr>
                <p:cNvPr id="222" name="テキスト ボックス 221">
                  <a:extLst>
                    <a:ext uri="{FF2B5EF4-FFF2-40B4-BE49-F238E27FC236}">
                      <a16:creationId xmlns:a16="http://schemas.microsoft.com/office/drawing/2014/main" id="{51E51D56-5DE9-D2EF-A9C4-42EE55265F73}"/>
                    </a:ext>
                  </a:extLst>
                </p:cNvPr>
                <p:cNvSpPr txBox="1"/>
                <p:nvPr/>
              </p:nvSpPr>
              <p:spPr>
                <a:xfrm>
                  <a:off x="5865895" y="4953459"/>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60</a:t>
                  </a:r>
                </a:p>
              </p:txBody>
            </p:sp>
            <p:sp>
              <p:nvSpPr>
                <p:cNvPr id="223" name="テキスト ボックス 222">
                  <a:extLst>
                    <a:ext uri="{FF2B5EF4-FFF2-40B4-BE49-F238E27FC236}">
                      <a16:creationId xmlns:a16="http://schemas.microsoft.com/office/drawing/2014/main" id="{72B6E4E7-EFAF-7857-3CB4-EDFC7E0486C8}"/>
                    </a:ext>
                  </a:extLst>
                </p:cNvPr>
                <p:cNvSpPr txBox="1"/>
                <p:nvPr/>
              </p:nvSpPr>
              <p:spPr>
                <a:xfrm>
                  <a:off x="5865895" y="5482131"/>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20</a:t>
                  </a:r>
                </a:p>
              </p:txBody>
            </p:sp>
            <p:sp>
              <p:nvSpPr>
                <p:cNvPr id="224" name="テキスト ボックス 223">
                  <a:extLst>
                    <a:ext uri="{FF2B5EF4-FFF2-40B4-BE49-F238E27FC236}">
                      <a16:creationId xmlns:a16="http://schemas.microsoft.com/office/drawing/2014/main" id="{16D35028-8493-A0D2-8123-482AE951E6C9}"/>
                    </a:ext>
                  </a:extLst>
                </p:cNvPr>
                <p:cNvSpPr txBox="1"/>
                <p:nvPr/>
              </p:nvSpPr>
              <p:spPr>
                <a:xfrm>
                  <a:off x="5883146" y="5746428"/>
                  <a:ext cx="131126"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0</a:t>
                  </a:r>
                </a:p>
              </p:txBody>
            </p:sp>
            <p:sp>
              <p:nvSpPr>
                <p:cNvPr id="225" name="フリーフォーム: 図形 224">
                  <a:extLst>
                    <a:ext uri="{FF2B5EF4-FFF2-40B4-BE49-F238E27FC236}">
                      <a16:creationId xmlns:a16="http://schemas.microsoft.com/office/drawing/2014/main" id="{5803640D-5A70-989C-87DF-561C115A6EAD}"/>
                    </a:ext>
                  </a:extLst>
                </p:cNvPr>
                <p:cNvSpPr/>
                <p:nvPr/>
              </p:nvSpPr>
              <p:spPr>
                <a:xfrm>
                  <a:off x="6124338" y="5064611"/>
                  <a:ext cx="1441456" cy="594238"/>
                </a:xfrm>
                <a:custGeom>
                  <a:avLst/>
                  <a:gdLst>
                    <a:gd name="connsiteX0" fmla="*/ 0 w 1758981"/>
                    <a:gd name="connsiteY0" fmla="*/ 725138 h 725138"/>
                    <a:gd name="connsiteX1" fmla="*/ 351854 w 1758981"/>
                    <a:gd name="connsiteY1" fmla="*/ 465011 h 725138"/>
                    <a:gd name="connsiteX2" fmla="*/ 703612 w 1758981"/>
                    <a:gd name="connsiteY2" fmla="*/ 603599 h 725138"/>
                    <a:gd name="connsiteX3" fmla="*/ 1055370 w 1758981"/>
                    <a:gd name="connsiteY3" fmla="*/ 412909 h 725138"/>
                    <a:gd name="connsiteX4" fmla="*/ 1407223 w 1758981"/>
                    <a:gd name="connsiteY4" fmla="*/ 126682 h 725138"/>
                    <a:gd name="connsiteX5" fmla="*/ 1758982 w 1758981"/>
                    <a:gd name="connsiteY5" fmla="*/ 0 h 72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981" h="725138">
                      <a:moveTo>
                        <a:pt x="0" y="725138"/>
                      </a:moveTo>
                      <a:lnTo>
                        <a:pt x="351854" y="465011"/>
                      </a:lnTo>
                      <a:lnTo>
                        <a:pt x="703612" y="603599"/>
                      </a:lnTo>
                      <a:lnTo>
                        <a:pt x="1055370" y="412909"/>
                      </a:lnTo>
                      <a:lnTo>
                        <a:pt x="1407223" y="126682"/>
                      </a:lnTo>
                      <a:lnTo>
                        <a:pt x="1758982" y="0"/>
                      </a:lnTo>
                    </a:path>
                  </a:pathLst>
                </a:custGeom>
                <a:noFill/>
                <a:ln w="9525" cap="flat">
                  <a:solidFill>
                    <a:srgbClr val="7312EB"/>
                  </a:solidFill>
                  <a:prstDash val="solid"/>
                  <a:miter/>
                </a:ln>
              </p:spPr>
              <p:txBody>
                <a:bodyPr rtlCol="0" anchor="ctr"/>
                <a:lstStyle/>
                <a:p>
                  <a:endParaRPr lang="ja-JP" altLang="en-US"/>
                </a:p>
              </p:txBody>
            </p:sp>
            <p:sp>
              <p:nvSpPr>
                <p:cNvPr id="226" name="フリーフォーム: 図形 225">
                  <a:extLst>
                    <a:ext uri="{FF2B5EF4-FFF2-40B4-BE49-F238E27FC236}">
                      <a16:creationId xmlns:a16="http://schemas.microsoft.com/office/drawing/2014/main" id="{A1489A2B-8EB0-2F59-DE8D-C77746E2A37E}"/>
                    </a:ext>
                  </a:extLst>
                </p:cNvPr>
                <p:cNvSpPr/>
                <p:nvPr/>
              </p:nvSpPr>
              <p:spPr>
                <a:xfrm>
                  <a:off x="6124260" y="5085295"/>
                  <a:ext cx="1440207" cy="635452"/>
                </a:xfrm>
                <a:custGeom>
                  <a:avLst/>
                  <a:gdLst>
                    <a:gd name="connsiteX0" fmla="*/ 0 w 1757457"/>
                    <a:gd name="connsiteY0" fmla="*/ 775430 h 775430"/>
                    <a:gd name="connsiteX1" fmla="*/ 351473 w 1757457"/>
                    <a:gd name="connsiteY1" fmla="*/ 533686 h 775430"/>
                    <a:gd name="connsiteX2" fmla="*/ 702945 w 1757457"/>
                    <a:gd name="connsiteY2" fmla="*/ 463963 h 775430"/>
                    <a:gd name="connsiteX3" fmla="*/ 1054513 w 1757457"/>
                    <a:gd name="connsiteY3" fmla="*/ 317944 h 775430"/>
                    <a:gd name="connsiteX4" fmla="*/ 1353598 w 1757457"/>
                    <a:gd name="connsiteY4" fmla="*/ 0 h 775430"/>
                    <a:gd name="connsiteX5" fmla="*/ 1757458 w 1757457"/>
                    <a:gd name="connsiteY5" fmla="*/ 356902 h 77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7457" h="775430">
                      <a:moveTo>
                        <a:pt x="0" y="775430"/>
                      </a:moveTo>
                      <a:lnTo>
                        <a:pt x="351473" y="533686"/>
                      </a:lnTo>
                      <a:lnTo>
                        <a:pt x="702945" y="463963"/>
                      </a:lnTo>
                      <a:lnTo>
                        <a:pt x="1054513" y="317944"/>
                      </a:lnTo>
                      <a:lnTo>
                        <a:pt x="1353598" y="0"/>
                      </a:lnTo>
                      <a:lnTo>
                        <a:pt x="1757458" y="356902"/>
                      </a:lnTo>
                    </a:path>
                  </a:pathLst>
                </a:custGeom>
                <a:noFill/>
                <a:ln w="9525" cap="flat">
                  <a:solidFill>
                    <a:srgbClr val="00B8F5"/>
                  </a:solidFill>
                  <a:prstDash val="solid"/>
                  <a:miter/>
                </a:ln>
              </p:spPr>
              <p:txBody>
                <a:bodyPr rtlCol="0" anchor="ctr"/>
                <a:lstStyle/>
                <a:p>
                  <a:endParaRPr lang="ja-JP" altLang="en-US"/>
                </a:p>
              </p:txBody>
            </p:sp>
            <p:sp>
              <p:nvSpPr>
                <p:cNvPr id="227" name="フリーフォーム: 図形 226">
                  <a:extLst>
                    <a:ext uri="{FF2B5EF4-FFF2-40B4-BE49-F238E27FC236}">
                      <a16:creationId xmlns:a16="http://schemas.microsoft.com/office/drawing/2014/main" id="{060794B7-E199-8345-79F4-4CF9CB7FD14F}"/>
                    </a:ext>
                  </a:extLst>
                </p:cNvPr>
                <p:cNvSpPr/>
                <p:nvPr/>
              </p:nvSpPr>
              <p:spPr>
                <a:xfrm>
                  <a:off x="6122933" y="5194729"/>
                  <a:ext cx="1442939" cy="203179"/>
                </a:xfrm>
                <a:custGeom>
                  <a:avLst/>
                  <a:gdLst>
                    <a:gd name="connsiteX0" fmla="*/ 0 w 1760791"/>
                    <a:gd name="connsiteY0" fmla="*/ 247936 h 247935"/>
                    <a:gd name="connsiteX1" fmla="*/ 337375 w 1760791"/>
                    <a:gd name="connsiteY1" fmla="*/ 157925 h 247935"/>
                    <a:gd name="connsiteX2" fmla="*/ 704373 w 1760791"/>
                    <a:gd name="connsiteY2" fmla="*/ 176879 h 247935"/>
                    <a:gd name="connsiteX3" fmla="*/ 1056513 w 1760791"/>
                    <a:gd name="connsiteY3" fmla="*/ 0 h 247935"/>
                    <a:gd name="connsiteX4" fmla="*/ 1356170 w 1760791"/>
                    <a:gd name="connsiteY4" fmla="*/ 154781 h 247935"/>
                    <a:gd name="connsiteX5" fmla="*/ 1760791 w 1760791"/>
                    <a:gd name="connsiteY5" fmla="*/ 12668 h 24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791" h="247935">
                      <a:moveTo>
                        <a:pt x="0" y="247936"/>
                      </a:moveTo>
                      <a:lnTo>
                        <a:pt x="337375" y="157925"/>
                      </a:lnTo>
                      <a:lnTo>
                        <a:pt x="704373" y="176879"/>
                      </a:lnTo>
                      <a:lnTo>
                        <a:pt x="1056513" y="0"/>
                      </a:lnTo>
                      <a:lnTo>
                        <a:pt x="1356170" y="154781"/>
                      </a:lnTo>
                      <a:lnTo>
                        <a:pt x="1760791" y="12668"/>
                      </a:lnTo>
                    </a:path>
                  </a:pathLst>
                </a:custGeom>
                <a:noFill/>
                <a:ln w="9525" cap="flat">
                  <a:solidFill>
                    <a:srgbClr val="1F4AE3"/>
                  </a:solidFill>
                  <a:prstDash val="solid"/>
                  <a:miter/>
                </a:ln>
              </p:spPr>
              <p:txBody>
                <a:bodyPr rtlCol="0" anchor="ctr"/>
                <a:lstStyle/>
                <a:p>
                  <a:endParaRPr lang="ja-JP" altLang="en-US"/>
                </a:p>
              </p:txBody>
            </p:sp>
            <p:sp>
              <p:nvSpPr>
                <p:cNvPr id="228" name="フリーフォーム: 図形 227">
                  <a:extLst>
                    <a:ext uri="{FF2B5EF4-FFF2-40B4-BE49-F238E27FC236}">
                      <a16:creationId xmlns:a16="http://schemas.microsoft.com/office/drawing/2014/main" id="{878F9DD5-71C9-8684-74DF-531C11A62AAA}"/>
                    </a:ext>
                  </a:extLst>
                </p:cNvPr>
                <p:cNvSpPr/>
                <p:nvPr/>
              </p:nvSpPr>
              <p:spPr>
                <a:xfrm>
                  <a:off x="6123714" y="5038618"/>
                  <a:ext cx="1442470" cy="421735"/>
                </a:xfrm>
                <a:custGeom>
                  <a:avLst/>
                  <a:gdLst>
                    <a:gd name="connsiteX0" fmla="*/ 0 w 1760219"/>
                    <a:gd name="connsiteY0" fmla="*/ 514636 h 514635"/>
                    <a:gd name="connsiteX1" fmla="*/ 337281 w 1760219"/>
                    <a:gd name="connsiteY1" fmla="*/ 348044 h 514635"/>
                    <a:gd name="connsiteX2" fmla="*/ 704088 w 1760219"/>
                    <a:gd name="connsiteY2" fmla="*/ 394049 h 514635"/>
                    <a:gd name="connsiteX3" fmla="*/ 1056132 w 1760219"/>
                    <a:gd name="connsiteY3" fmla="*/ 120491 h 514635"/>
                    <a:gd name="connsiteX4" fmla="*/ 1355789 w 1760219"/>
                    <a:gd name="connsiteY4" fmla="*/ 99441 h 514635"/>
                    <a:gd name="connsiteX5" fmla="*/ 1760220 w 1760219"/>
                    <a:gd name="connsiteY5" fmla="*/ 0 h 51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219" h="514635">
                      <a:moveTo>
                        <a:pt x="0" y="514636"/>
                      </a:moveTo>
                      <a:lnTo>
                        <a:pt x="337281" y="348044"/>
                      </a:lnTo>
                      <a:lnTo>
                        <a:pt x="704088" y="394049"/>
                      </a:lnTo>
                      <a:lnTo>
                        <a:pt x="1056132" y="120491"/>
                      </a:lnTo>
                      <a:lnTo>
                        <a:pt x="1355789" y="99441"/>
                      </a:lnTo>
                      <a:lnTo>
                        <a:pt x="1760220" y="0"/>
                      </a:lnTo>
                    </a:path>
                  </a:pathLst>
                </a:custGeom>
                <a:noFill/>
                <a:ln w="9525" cap="flat">
                  <a:solidFill>
                    <a:srgbClr val="00338C"/>
                  </a:solidFill>
                  <a:prstDash val="solid"/>
                  <a:miter/>
                </a:ln>
              </p:spPr>
              <p:txBody>
                <a:bodyPr rtlCol="0" anchor="ctr"/>
                <a:lstStyle/>
                <a:p>
                  <a:endParaRPr lang="ja-JP" altLang="en-US"/>
                </a:p>
              </p:txBody>
            </p:sp>
            <p:sp>
              <p:nvSpPr>
                <p:cNvPr id="229" name="フリーフォーム: 図形 228">
                  <a:extLst>
                    <a:ext uri="{FF2B5EF4-FFF2-40B4-BE49-F238E27FC236}">
                      <a16:creationId xmlns:a16="http://schemas.microsoft.com/office/drawing/2014/main" id="{C61A0F64-81F8-8CF1-70DD-0C9D12BCAF4D}"/>
                    </a:ext>
                  </a:extLst>
                </p:cNvPr>
                <p:cNvSpPr/>
                <p:nvPr/>
              </p:nvSpPr>
              <p:spPr>
                <a:xfrm>
                  <a:off x="6124416" y="5389245"/>
                  <a:ext cx="1442236" cy="243065"/>
                </a:xfrm>
                <a:custGeom>
                  <a:avLst/>
                  <a:gdLst>
                    <a:gd name="connsiteX0" fmla="*/ 0 w 1759933"/>
                    <a:gd name="connsiteY0" fmla="*/ 272225 h 296608"/>
                    <a:gd name="connsiteX1" fmla="*/ 341947 w 1759933"/>
                    <a:gd name="connsiteY1" fmla="*/ 0 h 296608"/>
                    <a:gd name="connsiteX2" fmla="*/ 703993 w 1759933"/>
                    <a:gd name="connsiteY2" fmla="*/ 252889 h 296608"/>
                    <a:gd name="connsiteX3" fmla="*/ 1070514 w 1759933"/>
                    <a:gd name="connsiteY3" fmla="*/ 163449 h 296608"/>
                    <a:gd name="connsiteX4" fmla="*/ 1416653 w 1759933"/>
                    <a:gd name="connsiteY4" fmla="*/ 252889 h 296608"/>
                    <a:gd name="connsiteX5" fmla="*/ 1759934 w 1759933"/>
                    <a:gd name="connsiteY5" fmla="*/ 296609 h 29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9933" h="296608">
                      <a:moveTo>
                        <a:pt x="0" y="272225"/>
                      </a:moveTo>
                      <a:lnTo>
                        <a:pt x="341947" y="0"/>
                      </a:lnTo>
                      <a:lnTo>
                        <a:pt x="703993" y="252889"/>
                      </a:lnTo>
                      <a:lnTo>
                        <a:pt x="1070514" y="163449"/>
                      </a:lnTo>
                      <a:lnTo>
                        <a:pt x="1416653" y="252889"/>
                      </a:lnTo>
                      <a:lnTo>
                        <a:pt x="1759934" y="296609"/>
                      </a:lnTo>
                    </a:path>
                  </a:pathLst>
                </a:custGeom>
                <a:noFill/>
                <a:ln w="9525" cap="flat">
                  <a:solidFill>
                    <a:srgbClr val="FC339C"/>
                  </a:solidFill>
                  <a:prstDash val="solid"/>
                  <a:miter/>
                </a:ln>
              </p:spPr>
              <p:txBody>
                <a:bodyPr rtlCol="0" anchor="ctr"/>
                <a:lstStyle/>
                <a:p>
                  <a:endParaRPr lang="ja-JP" altLang="en-US"/>
                </a:p>
              </p:txBody>
            </p:sp>
            <p:sp>
              <p:nvSpPr>
                <p:cNvPr id="230" name="フリーフォーム: 図形 229">
                  <a:extLst>
                    <a:ext uri="{FF2B5EF4-FFF2-40B4-BE49-F238E27FC236}">
                      <a16:creationId xmlns:a16="http://schemas.microsoft.com/office/drawing/2014/main" id="{53014244-87E9-F027-B406-B28E60A63CE3}"/>
                    </a:ext>
                  </a:extLst>
                </p:cNvPr>
                <p:cNvSpPr/>
                <p:nvPr/>
              </p:nvSpPr>
              <p:spPr>
                <a:xfrm>
                  <a:off x="6124807" y="5048063"/>
                  <a:ext cx="1438646" cy="424155"/>
                </a:xfrm>
                <a:custGeom>
                  <a:avLst/>
                  <a:gdLst>
                    <a:gd name="connsiteX0" fmla="*/ 0 w 1755552"/>
                    <a:gd name="connsiteY0" fmla="*/ 335852 h 517588"/>
                    <a:gd name="connsiteX1" fmla="*/ 329565 w 1755552"/>
                    <a:gd name="connsiteY1" fmla="*/ 0 h 517588"/>
                    <a:gd name="connsiteX2" fmla="*/ 670941 w 1755552"/>
                    <a:gd name="connsiteY2" fmla="*/ 117729 h 517588"/>
                    <a:gd name="connsiteX3" fmla="*/ 1054036 w 1755552"/>
                    <a:gd name="connsiteY3" fmla="*/ 94679 h 517588"/>
                    <a:gd name="connsiteX4" fmla="*/ 1352931 w 1755552"/>
                    <a:gd name="connsiteY4" fmla="*/ 127254 h 517588"/>
                    <a:gd name="connsiteX5" fmla="*/ 1755553 w 1755552"/>
                    <a:gd name="connsiteY5" fmla="*/ 517588 h 5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552" h="517588">
                      <a:moveTo>
                        <a:pt x="0" y="335852"/>
                      </a:moveTo>
                      <a:lnTo>
                        <a:pt x="329565" y="0"/>
                      </a:lnTo>
                      <a:lnTo>
                        <a:pt x="670941" y="117729"/>
                      </a:lnTo>
                      <a:lnTo>
                        <a:pt x="1054036" y="94679"/>
                      </a:lnTo>
                      <a:lnTo>
                        <a:pt x="1352931" y="127254"/>
                      </a:lnTo>
                      <a:lnTo>
                        <a:pt x="1755553" y="517588"/>
                      </a:lnTo>
                    </a:path>
                  </a:pathLst>
                </a:custGeom>
                <a:noFill/>
                <a:ln w="9525" cap="flat">
                  <a:solidFill>
                    <a:srgbClr val="00BFAD"/>
                  </a:solidFill>
                  <a:prstDash val="solid"/>
                  <a:miter/>
                </a:ln>
              </p:spPr>
              <p:txBody>
                <a:bodyPr rtlCol="0" anchor="ctr"/>
                <a:lstStyle/>
                <a:p>
                  <a:endParaRPr lang="ja-JP" altLang="en-US"/>
                </a:p>
              </p:txBody>
            </p:sp>
            <p:sp>
              <p:nvSpPr>
                <p:cNvPr id="231" name="フリーフォーム: 図形 230">
                  <a:extLst>
                    <a:ext uri="{FF2B5EF4-FFF2-40B4-BE49-F238E27FC236}">
                      <a16:creationId xmlns:a16="http://schemas.microsoft.com/office/drawing/2014/main" id="{619DEDA5-BDD6-888F-57AD-0581B263AF04}"/>
                    </a:ext>
                  </a:extLst>
                </p:cNvPr>
                <p:cNvSpPr/>
                <p:nvPr/>
              </p:nvSpPr>
              <p:spPr>
                <a:xfrm>
                  <a:off x="6124807" y="4994595"/>
                  <a:ext cx="1441299" cy="363973"/>
                </a:xfrm>
                <a:custGeom>
                  <a:avLst/>
                  <a:gdLst>
                    <a:gd name="connsiteX0" fmla="*/ 0 w 1758790"/>
                    <a:gd name="connsiteY0" fmla="*/ 444151 h 444150"/>
                    <a:gd name="connsiteX1" fmla="*/ 334803 w 1758790"/>
                    <a:gd name="connsiteY1" fmla="*/ 106680 h 444150"/>
                    <a:gd name="connsiteX2" fmla="*/ 678466 w 1758790"/>
                    <a:gd name="connsiteY2" fmla="*/ 163163 h 444150"/>
                    <a:gd name="connsiteX3" fmla="*/ 1055941 w 1758790"/>
                    <a:gd name="connsiteY3" fmla="*/ 7715 h 444150"/>
                    <a:gd name="connsiteX4" fmla="*/ 1355407 w 1758790"/>
                    <a:gd name="connsiteY4" fmla="*/ 19526 h 444150"/>
                    <a:gd name="connsiteX5" fmla="*/ 1758791 w 1758790"/>
                    <a:gd name="connsiteY5" fmla="*/ 0 h 44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790" h="444150">
                      <a:moveTo>
                        <a:pt x="0" y="444151"/>
                      </a:moveTo>
                      <a:lnTo>
                        <a:pt x="334803" y="106680"/>
                      </a:lnTo>
                      <a:lnTo>
                        <a:pt x="678466" y="163163"/>
                      </a:lnTo>
                      <a:lnTo>
                        <a:pt x="1055941" y="7715"/>
                      </a:lnTo>
                      <a:lnTo>
                        <a:pt x="1355407" y="19526"/>
                      </a:lnTo>
                      <a:lnTo>
                        <a:pt x="1758791" y="0"/>
                      </a:lnTo>
                    </a:path>
                  </a:pathLst>
                </a:custGeom>
                <a:noFill/>
                <a:ln w="9525" cap="flat">
                  <a:solidFill>
                    <a:srgbClr val="ABEBFF"/>
                  </a:solidFill>
                  <a:prstDash val="solid"/>
                  <a:miter/>
                </a:ln>
              </p:spPr>
              <p:txBody>
                <a:bodyPr rtlCol="0" anchor="ctr"/>
                <a:lstStyle/>
                <a:p>
                  <a:endParaRPr lang="ja-JP" altLang="en-US"/>
                </a:p>
              </p:txBody>
            </p:sp>
            <p:sp>
              <p:nvSpPr>
                <p:cNvPr id="232" name="フリーフォーム: 図形 231">
                  <a:extLst>
                    <a:ext uri="{FF2B5EF4-FFF2-40B4-BE49-F238E27FC236}">
                      <a16:creationId xmlns:a16="http://schemas.microsoft.com/office/drawing/2014/main" id="{5050492F-931F-E835-2930-4089A13DC292}"/>
                    </a:ext>
                  </a:extLst>
                </p:cNvPr>
                <p:cNvSpPr/>
                <p:nvPr/>
              </p:nvSpPr>
              <p:spPr>
                <a:xfrm>
                  <a:off x="6125197" y="5050404"/>
                  <a:ext cx="1440441" cy="513294"/>
                </a:xfrm>
                <a:custGeom>
                  <a:avLst/>
                  <a:gdLst>
                    <a:gd name="connsiteX0" fmla="*/ 0 w 1757743"/>
                    <a:gd name="connsiteY0" fmla="*/ 626364 h 626363"/>
                    <a:gd name="connsiteX1" fmla="*/ 351568 w 1757743"/>
                    <a:gd name="connsiteY1" fmla="*/ 151352 h 626363"/>
                    <a:gd name="connsiteX2" fmla="*/ 703136 w 1757743"/>
                    <a:gd name="connsiteY2" fmla="*/ 458248 h 626363"/>
                    <a:gd name="connsiteX3" fmla="*/ 1067562 w 1757743"/>
                    <a:gd name="connsiteY3" fmla="*/ 0 h 626363"/>
                    <a:gd name="connsiteX4" fmla="*/ 1353788 w 1757743"/>
                    <a:gd name="connsiteY4" fmla="*/ 467011 h 626363"/>
                    <a:gd name="connsiteX5" fmla="*/ 1757743 w 1757743"/>
                    <a:gd name="connsiteY5" fmla="*/ 297561 h 62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7743" h="626363">
                      <a:moveTo>
                        <a:pt x="0" y="626364"/>
                      </a:moveTo>
                      <a:lnTo>
                        <a:pt x="351568" y="151352"/>
                      </a:lnTo>
                      <a:lnTo>
                        <a:pt x="703136" y="458248"/>
                      </a:lnTo>
                      <a:lnTo>
                        <a:pt x="1067562" y="0"/>
                      </a:lnTo>
                      <a:lnTo>
                        <a:pt x="1353788" y="467011"/>
                      </a:lnTo>
                      <a:lnTo>
                        <a:pt x="1757743" y="297561"/>
                      </a:lnTo>
                    </a:path>
                  </a:pathLst>
                </a:custGeom>
                <a:noFill/>
                <a:ln w="9525" cap="flat">
                  <a:solidFill>
                    <a:srgbClr val="B596FF"/>
                  </a:solidFill>
                  <a:prstDash val="solid"/>
                  <a:miter/>
                </a:ln>
              </p:spPr>
              <p:txBody>
                <a:bodyPr rtlCol="0" anchor="ctr"/>
                <a:lstStyle/>
                <a:p>
                  <a:endParaRPr lang="ja-JP" altLang="en-US"/>
                </a:p>
              </p:txBody>
            </p:sp>
            <p:sp>
              <p:nvSpPr>
                <p:cNvPr id="233" name="フリーフォーム: 図形 232">
                  <a:extLst>
                    <a:ext uri="{FF2B5EF4-FFF2-40B4-BE49-F238E27FC236}">
                      <a16:creationId xmlns:a16="http://schemas.microsoft.com/office/drawing/2014/main" id="{FB39ABED-2A3D-B621-9FED-AD87B6FF4DC9}"/>
                    </a:ext>
                  </a:extLst>
                </p:cNvPr>
                <p:cNvSpPr/>
                <p:nvPr/>
              </p:nvSpPr>
              <p:spPr>
                <a:xfrm>
                  <a:off x="6124260" y="5039243"/>
                  <a:ext cx="1439426" cy="647472"/>
                </a:xfrm>
                <a:custGeom>
                  <a:avLst/>
                  <a:gdLst>
                    <a:gd name="connsiteX0" fmla="*/ 0 w 1756504"/>
                    <a:gd name="connsiteY0" fmla="*/ 790099 h 790098"/>
                    <a:gd name="connsiteX1" fmla="*/ 351377 w 1756504"/>
                    <a:gd name="connsiteY1" fmla="*/ 540829 h 790098"/>
                    <a:gd name="connsiteX2" fmla="*/ 545687 w 1756504"/>
                    <a:gd name="connsiteY2" fmla="*/ 471583 h 790098"/>
                    <a:gd name="connsiteX3" fmla="*/ 677133 w 1756504"/>
                    <a:gd name="connsiteY3" fmla="*/ 204978 h 790098"/>
                    <a:gd name="connsiteX4" fmla="*/ 1066895 w 1756504"/>
                    <a:gd name="connsiteY4" fmla="*/ 57817 h 790098"/>
                    <a:gd name="connsiteX5" fmla="*/ 1352931 w 1756504"/>
                    <a:gd name="connsiteY5" fmla="*/ 0 h 790098"/>
                    <a:gd name="connsiteX6" fmla="*/ 1756505 w 1756504"/>
                    <a:gd name="connsiteY6" fmla="*/ 640747 h 79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504" h="790098">
                      <a:moveTo>
                        <a:pt x="0" y="790099"/>
                      </a:moveTo>
                      <a:lnTo>
                        <a:pt x="351377" y="540829"/>
                      </a:lnTo>
                      <a:lnTo>
                        <a:pt x="545687" y="471583"/>
                      </a:lnTo>
                      <a:lnTo>
                        <a:pt x="677133" y="204978"/>
                      </a:lnTo>
                      <a:lnTo>
                        <a:pt x="1066895" y="57817"/>
                      </a:lnTo>
                      <a:lnTo>
                        <a:pt x="1352931" y="0"/>
                      </a:lnTo>
                      <a:lnTo>
                        <a:pt x="1756505" y="640747"/>
                      </a:lnTo>
                    </a:path>
                  </a:pathLst>
                </a:custGeom>
                <a:noFill/>
                <a:ln w="9525" cap="flat">
                  <a:solidFill>
                    <a:srgbClr val="63EBD9"/>
                  </a:solidFill>
                  <a:prstDash val="solid"/>
                  <a:miter/>
                </a:ln>
              </p:spPr>
              <p:txBody>
                <a:bodyPr rtlCol="0" anchor="ctr"/>
                <a:lstStyle/>
                <a:p>
                  <a:endParaRPr lang="ja-JP" altLang="en-US"/>
                </a:p>
              </p:txBody>
            </p:sp>
            <p:sp>
              <p:nvSpPr>
                <p:cNvPr id="234" name="フリーフォーム: 図形 233">
                  <a:extLst>
                    <a:ext uri="{FF2B5EF4-FFF2-40B4-BE49-F238E27FC236}">
                      <a16:creationId xmlns:a16="http://schemas.microsoft.com/office/drawing/2014/main" id="{1886058D-2937-DE0C-6A4F-2F73B79FF0B0}"/>
                    </a:ext>
                  </a:extLst>
                </p:cNvPr>
                <p:cNvSpPr/>
                <p:nvPr/>
              </p:nvSpPr>
              <p:spPr>
                <a:xfrm>
                  <a:off x="6124104" y="5475652"/>
                  <a:ext cx="1440519" cy="280844"/>
                </a:xfrm>
                <a:custGeom>
                  <a:avLst/>
                  <a:gdLst>
                    <a:gd name="connsiteX0" fmla="*/ 0 w 1757838"/>
                    <a:gd name="connsiteY0" fmla="*/ 342709 h 342709"/>
                    <a:gd name="connsiteX1" fmla="*/ 351854 w 1757838"/>
                    <a:gd name="connsiteY1" fmla="*/ 112681 h 342709"/>
                    <a:gd name="connsiteX2" fmla="*/ 703612 w 1757838"/>
                    <a:gd name="connsiteY2" fmla="*/ 226600 h 342709"/>
                    <a:gd name="connsiteX3" fmla="*/ 1055370 w 1757838"/>
                    <a:gd name="connsiteY3" fmla="*/ 0 h 342709"/>
                    <a:gd name="connsiteX4" fmla="*/ 1415796 w 1757838"/>
                    <a:gd name="connsiteY4" fmla="*/ 112681 h 342709"/>
                    <a:gd name="connsiteX5" fmla="*/ 1757839 w 1757838"/>
                    <a:gd name="connsiteY5" fmla="*/ 269177 h 34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7838" h="342709">
                      <a:moveTo>
                        <a:pt x="0" y="342709"/>
                      </a:moveTo>
                      <a:lnTo>
                        <a:pt x="351854" y="112681"/>
                      </a:lnTo>
                      <a:lnTo>
                        <a:pt x="703612" y="226600"/>
                      </a:lnTo>
                      <a:lnTo>
                        <a:pt x="1055370" y="0"/>
                      </a:lnTo>
                      <a:lnTo>
                        <a:pt x="1415796" y="112681"/>
                      </a:lnTo>
                      <a:lnTo>
                        <a:pt x="1757839" y="269177"/>
                      </a:lnTo>
                    </a:path>
                  </a:pathLst>
                </a:custGeom>
                <a:noFill/>
                <a:ln w="9525" cap="flat">
                  <a:solidFill>
                    <a:srgbClr val="FFA3D9"/>
                  </a:solidFill>
                  <a:prstDash val="solid"/>
                  <a:miter/>
                </a:ln>
              </p:spPr>
              <p:txBody>
                <a:bodyPr rtlCol="0" anchor="ctr"/>
                <a:lstStyle/>
                <a:p>
                  <a:endParaRPr lang="ja-JP" altLang="en-US"/>
                </a:p>
              </p:txBody>
            </p:sp>
            <p:sp>
              <p:nvSpPr>
                <p:cNvPr id="235" name="テキスト ボックス 234">
                  <a:extLst>
                    <a:ext uri="{FF2B5EF4-FFF2-40B4-BE49-F238E27FC236}">
                      <a16:creationId xmlns:a16="http://schemas.microsoft.com/office/drawing/2014/main" id="{2906E2CB-92D2-0D2F-7A83-2FFC519BC873}"/>
                    </a:ext>
                  </a:extLst>
                </p:cNvPr>
                <p:cNvSpPr txBox="1"/>
                <p:nvPr/>
              </p:nvSpPr>
              <p:spPr>
                <a:xfrm>
                  <a:off x="6035796" y="4241343"/>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10</a:t>
                  </a:r>
                  <a:endParaRPr kumimoji="1" lang="ja-JP" altLang="en-US" sz="3000" dirty="0" err="1">
                    <a:solidFill>
                      <a:schemeClr val="tx2"/>
                    </a:solidFill>
                    <a:latin typeface="KPMG Bold" panose="020B0803030202040204" pitchFamily="34" charset="0"/>
                  </a:endParaRPr>
                </a:p>
              </p:txBody>
            </p:sp>
          </p:grpSp>
        </p:grpSp>
      </p:grpSp>
    </p:spTree>
    <p:extLst>
      <p:ext uri="{BB962C8B-B14F-4D97-AF65-F5344CB8AC3E}">
        <p14:creationId xmlns:p14="http://schemas.microsoft.com/office/powerpoint/2010/main" val="4097825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49D36D-CB23-431A-8EA8-1AD1089F04EA}"/>
              </a:ext>
            </a:extLst>
          </p:cNvPr>
          <p:cNvSpPr>
            <a:spLocks noChangeAspect="1"/>
          </p:cNvSpPr>
          <p:nvPr userDrawn="1"/>
        </p:nvSpPr>
        <p:spPr>
          <a:xfrm>
            <a:off x="2242635" y="313438"/>
            <a:ext cx="6848978"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0B7176F5-D114-4595-B2BD-7E4468724E33}"/>
              </a:ext>
            </a:extLst>
          </p:cNvPr>
          <p:cNvSpPr>
            <a:spLocks noGrp="1"/>
          </p:cNvSpPr>
          <p:nvPr>
            <p:ph type="ctrTitle" hasCustomPrompt="1"/>
          </p:nvPr>
        </p:nvSpPr>
        <p:spPr>
          <a:xfrm>
            <a:off x="2489447" y="563864"/>
            <a:ext cx="6356889" cy="3240000"/>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12" name="Text Placeholder 3">
            <a:extLst>
              <a:ext uri="{FF2B5EF4-FFF2-40B4-BE49-F238E27FC236}">
                <a16:creationId xmlns:a16="http://schemas.microsoft.com/office/drawing/2014/main" id="{46C70BE1-2B31-413E-806B-9137352E26BF}"/>
              </a:ext>
            </a:extLst>
          </p:cNvPr>
          <p:cNvSpPr>
            <a:spLocks noGrp="1"/>
          </p:cNvSpPr>
          <p:nvPr>
            <p:ph type="body" sz="quarter" idx="11"/>
          </p:nvPr>
        </p:nvSpPr>
        <p:spPr>
          <a:xfrm>
            <a:off x="2489447" y="4018402"/>
            <a:ext cx="635688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pic>
        <p:nvPicPr>
          <p:cNvPr id="13" name="Graphic 12">
            <a:extLst>
              <a:ext uri="{FF2B5EF4-FFF2-40B4-BE49-F238E27FC236}">
                <a16:creationId xmlns:a16="http://schemas.microsoft.com/office/drawing/2014/main" id="{FB3438ED-7D83-4E19-BA74-594DA1B857E9}"/>
              </a:ext>
            </a:extLst>
          </p:cNvPr>
          <p:cNvPicPr>
            <a:picLocks noChangeAspect="1"/>
          </p:cNvPicPr>
          <p:nvPr userDrawn="1"/>
        </p:nvPicPr>
        <p:blipFill>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156790182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AB93A9-97B3-EB2A-7823-ACAB2747C531}"/>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6568100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2357B6-C345-E761-4990-838B485DA7F5}"/>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78814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B3438ED-7D83-4E19-BA74-594DA1B857E9}"/>
              </a:ext>
            </a:extLst>
          </p:cNvPr>
          <p:cNvPicPr>
            <a:picLocks noChangeAspect="1"/>
          </p:cNvPicPr>
          <p:nvPr userDrawn="1"/>
        </p:nvPicPr>
        <p:blipFill>
          <a:blip/>
          <a:stretch>
            <a:fillRect/>
          </a:stretch>
        </p:blipFill>
        <p:spPr>
          <a:xfrm>
            <a:off x="814388" y="313438"/>
            <a:ext cx="786440" cy="316800"/>
          </a:xfrm>
          <a:prstGeom prst="rect">
            <a:avLst/>
          </a:prstGeom>
        </p:spPr>
      </p:pic>
      <p:sp>
        <p:nvSpPr>
          <p:cNvPr id="8" name="Rectangle 7">
            <a:extLst>
              <a:ext uri="{FF2B5EF4-FFF2-40B4-BE49-F238E27FC236}">
                <a16:creationId xmlns:a16="http://schemas.microsoft.com/office/drawing/2014/main" id="{A02F7677-E68A-4B9D-BD77-AED2A937FB01}"/>
              </a:ext>
            </a:extLst>
          </p:cNvPr>
          <p:cNvSpPr>
            <a:spLocks noChangeAspect="1"/>
          </p:cNvSpPr>
          <p:nvPr userDrawn="1"/>
        </p:nvSpPr>
        <p:spPr>
          <a:xfrm>
            <a:off x="4442218" y="313438"/>
            <a:ext cx="3957246" cy="569366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761EF0CE-F7A1-4591-B6CC-532B64630C6A}"/>
              </a:ext>
            </a:extLst>
          </p:cNvPr>
          <p:cNvSpPr>
            <a:spLocks noGrp="1"/>
          </p:cNvSpPr>
          <p:nvPr>
            <p:ph type="ctrTitle" hasCustomPrompt="1"/>
          </p:nvPr>
        </p:nvSpPr>
        <p:spPr>
          <a:xfrm>
            <a:off x="4684266" y="556419"/>
            <a:ext cx="3471421" cy="4140000"/>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78731660-334C-4303-AC5A-A2D533414C83}"/>
              </a:ext>
            </a:extLst>
          </p:cNvPr>
          <p:cNvSpPr>
            <a:spLocks noGrp="1"/>
          </p:cNvSpPr>
          <p:nvPr>
            <p:ph type="body" sz="quarter" idx="11"/>
          </p:nvPr>
        </p:nvSpPr>
        <p:spPr>
          <a:xfrm>
            <a:off x="4684266" y="4949907"/>
            <a:ext cx="3471421"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4045332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tx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B0275A1-4E3E-48B4-BAB9-5760028C2A89}"/>
              </a:ext>
            </a:extLst>
          </p:cNvPr>
          <p:cNvSpPr>
            <a:spLocks noGrp="1"/>
          </p:cNvSpPr>
          <p:nvPr>
            <p:ph type="ctrTitle" hasCustomPrompt="1"/>
          </p:nvPr>
        </p:nvSpPr>
        <p:spPr>
          <a:xfrm>
            <a:off x="5802562" y="1263838"/>
            <a:ext cx="3614487" cy="3022538"/>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AC1C3988-08A6-4286-B6AA-05D89ED8A651}"/>
              </a:ext>
            </a:extLst>
          </p:cNvPr>
          <p:cNvSpPr>
            <a:spLocks noGrp="1"/>
          </p:cNvSpPr>
          <p:nvPr>
            <p:ph type="body" sz="quarter" idx="11"/>
          </p:nvPr>
        </p:nvSpPr>
        <p:spPr>
          <a:xfrm>
            <a:off x="5802562" y="4881887"/>
            <a:ext cx="3614487"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11" name="Picture Placeholder 2">
            <a:extLst>
              <a:ext uri="{FF2B5EF4-FFF2-40B4-BE49-F238E27FC236}">
                <a16:creationId xmlns:a16="http://schemas.microsoft.com/office/drawing/2014/main" id="{8F0376D9-6560-49E3-9347-981424F2A841}"/>
              </a:ext>
            </a:extLst>
          </p:cNvPr>
          <p:cNvSpPr>
            <a:spLocks noGrp="1"/>
          </p:cNvSpPr>
          <p:nvPr>
            <p:ph type="pic" sz="quarter" idx="12"/>
          </p:nvPr>
        </p:nvSpPr>
        <p:spPr>
          <a:xfrm>
            <a:off x="814388" y="1263838"/>
            <a:ext cx="4354574" cy="302253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ja-JP" altLang="en-US"/>
              <a:t>アイコンをクリックして図を追加</a:t>
            </a:r>
            <a:endParaRPr lang="en-US"/>
          </a:p>
        </p:txBody>
      </p:sp>
      <p:pic>
        <p:nvPicPr>
          <p:cNvPr id="12" name="Graphic 11">
            <a:extLst>
              <a:ext uri="{FF2B5EF4-FFF2-40B4-BE49-F238E27FC236}">
                <a16:creationId xmlns:a16="http://schemas.microsoft.com/office/drawing/2014/main" id="{4B8876DD-8352-4216-B6B9-2B8FE93A5D6B}"/>
              </a:ext>
            </a:extLst>
          </p:cNvPr>
          <p:cNvPicPr>
            <a:picLocks noChangeAspect="1"/>
          </p:cNvPicPr>
          <p:nvPr userDrawn="1"/>
        </p:nvPicPr>
        <p:blipFill>
          <a:blip/>
          <a:stretch>
            <a:fillRect/>
          </a:stretch>
        </p:blipFill>
        <p:spPr>
          <a:xfrm>
            <a:off x="5802562" y="313438"/>
            <a:ext cx="786440" cy="316800"/>
          </a:xfrm>
          <a:prstGeom prst="rect">
            <a:avLst/>
          </a:prstGeom>
        </p:spPr>
      </p:pic>
    </p:spTree>
    <p:extLst>
      <p:ext uri="{BB962C8B-B14F-4D97-AF65-F5344CB8AC3E}">
        <p14:creationId xmlns:p14="http://schemas.microsoft.com/office/powerpoint/2010/main" val="948481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682207-1C67-48E7-903C-2443D4C29A9D}"/>
              </a:ext>
            </a:extLst>
          </p:cNvPr>
          <p:cNvSpPr>
            <a:spLocks noGrp="1"/>
          </p:cNvSpPr>
          <p:nvPr>
            <p:ph type="ctrTitle" hasCustomPrompt="1"/>
          </p:nvPr>
        </p:nvSpPr>
        <p:spPr>
          <a:xfrm>
            <a:off x="4525599" y="1263838"/>
            <a:ext cx="4566013" cy="3022538"/>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16693FA2-0CA2-4E11-B8BD-FECD97D4C7D9}"/>
              </a:ext>
            </a:extLst>
          </p:cNvPr>
          <p:cNvSpPr>
            <a:spLocks noGrp="1"/>
          </p:cNvSpPr>
          <p:nvPr>
            <p:ph type="body" sz="quarter" idx="11"/>
          </p:nvPr>
        </p:nvSpPr>
        <p:spPr>
          <a:xfrm>
            <a:off x="4525599" y="4881887"/>
            <a:ext cx="4566013"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Picture Placeholder 2">
            <a:extLst>
              <a:ext uri="{FF2B5EF4-FFF2-40B4-BE49-F238E27FC236}">
                <a16:creationId xmlns:a16="http://schemas.microsoft.com/office/drawing/2014/main" id="{246D80B7-7732-4A1A-A021-569FBF49B80E}"/>
              </a:ext>
            </a:extLst>
          </p:cNvPr>
          <p:cNvSpPr>
            <a:spLocks noGrp="1"/>
          </p:cNvSpPr>
          <p:nvPr>
            <p:ph type="pic" sz="quarter" idx="12"/>
          </p:nvPr>
        </p:nvSpPr>
        <p:spPr>
          <a:xfrm>
            <a:off x="814388" y="1263838"/>
            <a:ext cx="3077611" cy="442804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ja-JP" altLang="en-US"/>
              <a:t>アイコンをクリックして図を追加</a:t>
            </a:r>
            <a:endParaRPr lang="en-US"/>
          </a:p>
        </p:txBody>
      </p:sp>
      <p:pic>
        <p:nvPicPr>
          <p:cNvPr id="13" name="Graphic 12">
            <a:extLst>
              <a:ext uri="{FF2B5EF4-FFF2-40B4-BE49-F238E27FC236}">
                <a16:creationId xmlns:a16="http://schemas.microsoft.com/office/drawing/2014/main" id="{A5E4D31B-44FE-4043-8DB5-350B5A0A6527}"/>
              </a:ext>
            </a:extLst>
          </p:cNvPr>
          <p:cNvPicPr>
            <a:picLocks noChangeAspect="1"/>
          </p:cNvPicPr>
          <p:nvPr userDrawn="1"/>
        </p:nvPicPr>
        <p:blipFill>
          <a:blip/>
          <a:stretch>
            <a:fillRect/>
          </a:stretch>
        </p:blipFill>
        <p:spPr>
          <a:xfrm>
            <a:off x="4457336" y="313438"/>
            <a:ext cx="786440" cy="316800"/>
          </a:xfrm>
          <a:prstGeom prst="rect">
            <a:avLst/>
          </a:prstGeom>
        </p:spPr>
      </p:pic>
    </p:spTree>
    <p:extLst>
      <p:ext uri="{BB962C8B-B14F-4D97-AF65-F5344CB8AC3E}">
        <p14:creationId xmlns:p14="http://schemas.microsoft.com/office/powerpoint/2010/main" val="3888171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B0275A1-4E3E-48B4-BAB9-5760028C2A89}"/>
              </a:ext>
            </a:extLst>
          </p:cNvPr>
          <p:cNvSpPr>
            <a:spLocks noGrp="1"/>
          </p:cNvSpPr>
          <p:nvPr>
            <p:ph type="ctrTitle" hasCustomPrompt="1"/>
          </p:nvPr>
        </p:nvSpPr>
        <p:spPr>
          <a:xfrm>
            <a:off x="5802563" y="1263838"/>
            <a:ext cx="3289049" cy="3022538"/>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AC1C3988-08A6-4286-B6AA-05D89ED8A651}"/>
              </a:ext>
            </a:extLst>
          </p:cNvPr>
          <p:cNvSpPr>
            <a:spLocks noGrp="1"/>
          </p:cNvSpPr>
          <p:nvPr>
            <p:ph type="body" sz="quarter" idx="11"/>
          </p:nvPr>
        </p:nvSpPr>
        <p:spPr>
          <a:xfrm>
            <a:off x="5802563" y="4881887"/>
            <a:ext cx="328904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11" name="Picture Placeholder 2">
            <a:extLst>
              <a:ext uri="{FF2B5EF4-FFF2-40B4-BE49-F238E27FC236}">
                <a16:creationId xmlns:a16="http://schemas.microsoft.com/office/drawing/2014/main" id="{8F0376D9-6560-49E3-9347-981424F2A841}"/>
              </a:ext>
            </a:extLst>
          </p:cNvPr>
          <p:cNvSpPr>
            <a:spLocks noGrp="1"/>
          </p:cNvSpPr>
          <p:nvPr>
            <p:ph type="pic" sz="quarter" idx="12"/>
          </p:nvPr>
        </p:nvSpPr>
        <p:spPr>
          <a:xfrm>
            <a:off x="814388" y="1263838"/>
            <a:ext cx="4354574" cy="3022538"/>
          </a:xfrm>
          <a:solidFill>
            <a:schemeClr val="tx2"/>
          </a:solidFill>
        </p:spPr>
        <p:txBody>
          <a:bodyPr vert="horz" lIns="0" tIns="0" rIns="0" bIns="0" rtlCol="0" anchor="ctr" anchorCtr="0">
            <a:noAutofit/>
          </a:bodyPr>
          <a:lstStyle>
            <a:lvl1pPr>
              <a:defRPr lang="en-US" b="0">
                <a:solidFill>
                  <a:schemeClr val="bg1"/>
                </a:solidFill>
              </a:defRPr>
            </a:lvl1pPr>
          </a:lstStyle>
          <a:p>
            <a:pPr lvl="0" algn="ctr"/>
            <a:r>
              <a:rPr lang="ja-JP" altLang="en-US"/>
              <a:t>アイコンをクリックして図を追加</a:t>
            </a:r>
            <a:endParaRPr lang="en-US"/>
          </a:p>
        </p:txBody>
      </p:sp>
      <p:pic>
        <p:nvPicPr>
          <p:cNvPr id="7" name="Graphic 6">
            <a:extLst>
              <a:ext uri="{FF2B5EF4-FFF2-40B4-BE49-F238E27FC236}">
                <a16:creationId xmlns:a16="http://schemas.microsoft.com/office/drawing/2014/main" id="{E2053A9A-022B-4522-BBE7-DBE0DBDCC5BA}"/>
              </a:ext>
            </a:extLst>
          </p:cNvPr>
          <p:cNvPicPr>
            <a:picLocks noChangeAspect="1"/>
          </p:cNvPicPr>
          <p:nvPr userDrawn="1"/>
        </p:nvPicPr>
        <p:blipFill>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3462605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682207-1C67-48E7-903C-2443D4C29A9D}"/>
              </a:ext>
            </a:extLst>
          </p:cNvPr>
          <p:cNvSpPr>
            <a:spLocks noGrp="1"/>
          </p:cNvSpPr>
          <p:nvPr>
            <p:ph type="ctrTitle" hasCustomPrompt="1"/>
          </p:nvPr>
        </p:nvSpPr>
        <p:spPr>
          <a:xfrm>
            <a:off x="814388" y="1263838"/>
            <a:ext cx="4645379" cy="3022538"/>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16693FA2-0CA2-4E11-B8BD-FECD97D4C7D9}"/>
              </a:ext>
            </a:extLst>
          </p:cNvPr>
          <p:cNvSpPr>
            <a:spLocks noGrp="1"/>
          </p:cNvSpPr>
          <p:nvPr>
            <p:ph type="body" sz="quarter" idx="11"/>
          </p:nvPr>
        </p:nvSpPr>
        <p:spPr>
          <a:xfrm>
            <a:off x="814388" y="4881887"/>
            <a:ext cx="464537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Picture Placeholder 2">
            <a:extLst>
              <a:ext uri="{FF2B5EF4-FFF2-40B4-BE49-F238E27FC236}">
                <a16:creationId xmlns:a16="http://schemas.microsoft.com/office/drawing/2014/main" id="{246D80B7-7732-4A1A-A021-569FBF49B80E}"/>
              </a:ext>
            </a:extLst>
          </p:cNvPr>
          <p:cNvSpPr>
            <a:spLocks noGrp="1"/>
          </p:cNvSpPr>
          <p:nvPr>
            <p:ph type="pic" sz="quarter" idx="12"/>
          </p:nvPr>
        </p:nvSpPr>
        <p:spPr>
          <a:xfrm>
            <a:off x="6082266" y="1263839"/>
            <a:ext cx="3077611" cy="4428048"/>
          </a:xfrm>
          <a:solidFill>
            <a:schemeClr val="tx2"/>
          </a:solidFill>
        </p:spPr>
        <p:txBody>
          <a:bodyPr vert="horz" lIns="0" tIns="0" rIns="0" bIns="0" rtlCol="0" anchor="ctr" anchorCtr="0">
            <a:noAutofit/>
          </a:bodyPr>
          <a:lstStyle>
            <a:lvl1pPr>
              <a:defRPr lang="en-US" b="0">
                <a:solidFill>
                  <a:schemeClr val="bg1"/>
                </a:solidFill>
              </a:defRPr>
            </a:lvl1pPr>
          </a:lstStyle>
          <a:p>
            <a:pPr lvl="0" algn="ctr"/>
            <a:r>
              <a:rPr lang="ja-JP" altLang="en-US"/>
              <a:t>アイコンをクリックして図を追加</a:t>
            </a:r>
            <a:endParaRPr lang="en-US"/>
          </a:p>
        </p:txBody>
      </p:sp>
      <p:pic>
        <p:nvPicPr>
          <p:cNvPr id="10" name="Graphic 9">
            <a:extLst>
              <a:ext uri="{FF2B5EF4-FFF2-40B4-BE49-F238E27FC236}">
                <a16:creationId xmlns:a16="http://schemas.microsoft.com/office/drawing/2014/main" id="{36F1F091-7277-4EE0-950D-027166DFF984}"/>
              </a:ext>
            </a:extLst>
          </p:cNvPr>
          <p:cNvPicPr>
            <a:picLocks noChangeAspect="1"/>
          </p:cNvPicPr>
          <p:nvPr userDrawn="1"/>
        </p:nvPicPr>
        <p:blipFill>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188852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71806D-AEC7-4024-A3B3-288F87BB8128}" type="datetimeFigureOut">
              <a:rPr kumimoji="1" lang="ja-JP" altLang="en-US" smtClean="0"/>
              <a:t>2026/4/23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702F4B-5A76-4AD5-8561-883E0A51441F}" type="slidenum">
              <a:rPr kumimoji="1" lang="ja-JP" altLang="en-US" smtClean="0"/>
              <a:t>‹#›</a:t>
            </a:fld>
            <a:endParaRPr kumimoji="1" lang="ja-JP" altLang="en-US"/>
          </a:p>
        </p:txBody>
      </p:sp>
    </p:spTree>
    <p:extLst>
      <p:ext uri="{BB962C8B-B14F-4D97-AF65-F5344CB8AC3E}">
        <p14:creationId xmlns:p14="http://schemas.microsoft.com/office/powerpoint/2010/main" val="3970268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tter two colum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445724"/>
            <a:ext cx="4378758" cy="365356"/>
          </a:xfrm>
        </p:spPr>
        <p:txBody>
          <a:bodyPr lIns="0" tIns="0" rIns="0" bIns="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19" name="Text Placeholder 8"/>
          <p:cNvSpPr>
            <a:spLocks noGrp="1"/>
          </p:cNvSpPr>
          <p:nvPr>
            <p:ph type="body" sz="quarter" idx="10"/>
          </p:nvPr>
        </p:nvSpPr>
        <p:spPr>
          <a:xfrm>
            <a:off x="488950" y="1422400"/>
            <a:ext cx="4370388" cy="4598987"/>
          </a:xfrm>
        </p:spPr>
        <p:txBody>
          <a:bodyPr/>
          <a:lstStyle>
            <a:lvl1pPr>
              <a:defRPr sz="800"/>
            </a:lvl1pPr>
            <a:lvl2pPr>
              <a:defRPr sz="800"/>
            </a:lvl2pPr>
            <a:lvl3pPr>
              <a:defRPr sz="800"/>
            </a:lvl3pPr>
            <a:lvl4pPr>
              <a:defRPr sz="800"/>
            </a:lvl4pPr>
            <a:lvl5pPr>
              <a:defRPr sz="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0" name="Text Placeholder 8"/>
          <p:cNvSpPr>
            <a:spLocks noGrp="1"/>
          </p:cNvSpPr>
          <p:nvPr>
            <p:ph type="body" sz="quarter" idx="11"/>
          </p:nvPr>
        </p:nvSpPr>
        <p:spPr>
          <a:xfrm>
            <a:off x="5061064" y="1422400"/>
            <a:ext cx="4355985" cy="4598987"/>
          </a:xfrm>
          <a:ln w="6350">
            <a:noFill/>
          </a:ln>
        </p:spPr>
        <p:txBody>
          <a:bodyPr lIns="0" tIns="0" rIns="0" bIns="0"/>
          <a:lstStyle>
            <a:lvl1pPr>
              <a:defRPr sz="800"/>
            </a:lvl1pPr>
            <a:lvl2pPr>
              <a:defRPr sz="800"/>
            </a:lvl2pPr>
            <a:lvl3pPr>
              <a:defRPr sz="800"/>
            </a:lvl3pPr>
            <a:lvl4pPr>
              <a:defRPr sz="800"/>
            </a:lvl4pPr>
            <a:lvl5pPr>
              <a:defRPr sz="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Shape 8">
            <a:extLst>
              <a:ext uri="{FF2B5EF4-FFF2-40B4-BE49-F238E27FC236}">
                <a16:creationId xmlns:a16="http://schemas.microsoft.com/office/drawing/2014/main" id="{F4B609A8-FE9C-4957-8657-699EDEAE5688}"/>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pic>
        <p:nvPicPr>
          <p:cNvPr id="14" name="Graphic 13">
            <a:extLst>
              <a:ext uri="{FF2B5EF4-FFF2-40B4-BE49-F238E27FC236}">
                <a16:creationId xmlns:a16="http://schemas.microsoft.com/office/drawing/2014/main" id="{E4C35C85-F836-41CD-9F06-4BDFAF6BD1E6}"/>
              </a:ext>
            </a:extLst>
          </p:cNvPr>
          <p:cNvPicPr>
            <a:picLocks noChangeAspect="1"/>
          </p:cNvPicPr>
          <p:nvPr userDrawn="1"/>
        </p:nvPicPr>
        <p:blipFill>
          <a:blip/>
          <a:stretch>
            <a:fillRect/>
          </a:stretch>
        </p:blipFill>
        <p:spPr>
          <a:xfrm>
            <a:off x="488950" y="6373386"/>
            <a:ext cx="428967" cy="172800"/>
          </a:xfrm>
          <a:prstGeom prst="rect">
            <a:avLst/>
          </a:prstGeom>
        </p:spPr>
      </p:pic>
    </p:spTree>
    <p:extLst>
      <p:ext uri="{BB962C8B-B14F-4D97-AF65-F5344CB8AC3E}">
        <p14:creationId xmlns:p14="http://schemas.microsoft.com/office/powerpoint/2010/main" val="499484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tter continuatio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1422400"/>
            <a:ext cx="4378758" cy="365356"/>
          </a:xfrm>
        </p:spPr>
        <p:txBody>
          <a:bodyPr lIns="0" tIns="0" rIns="0" bIns="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26" name="Text Placeholder 24"/>
          <p:cNvSpPr>
            <a:spLocks noGrp="1"/>
          </p:cNvSpPr>
          <p:nvPr>
            <p:ph type="body" sz="quarter" idx="15"/>
          </p:nvPr>
        </p:nvSpPr>
        <p:spPr>
          <a:xfrm>
            <a:off x="488950" y="1422400"/>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19" name="Text Placeholder 8"/>
          <p:cNvSpPr>
            <a:spLocks noGrp="1"/>
          </p:cNvSpPr>
          <p:nvPr>
            <p:ph type="body" sz="quarter" idx="10"/>
          </p:nvPr>
        </p:nvSpPr>
        <p:spPr>
          <a:xfrm>
            <a:off x="488950" y="2485748"/>
            <a:ext cx="4370388" cy="3535639"/>
          </a:xfrm>
        </p:spPr>
        <p:txBody>
          <a:bodyPr/>
          <a:lstStyle>
            <a:lvl1pPr>
              <a:defRPr sz="800"/>
            </a:lvl1pPr>
            <a:lvl2pPr>
              <a:defRPr sz="800"/>
            </a:lvl2pPr>
            <a:lvl3pPr>
              <a:defRPr sz="800"/>
            </a:lvl3pPr>
            <a:lvl4pPr>
              <a:defRPr sz="800"/>
            </a:lvl4pPr>
            <a:lvl5pPr>
              <a:defRPr sz="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0" name="Text Placeholder 8"/>
          <p:cNvSpPr>
            <a:spLocks noGrp="1"/>
          </p:cNvSpPr>
          <p:nvPr>
            <p:ph type="body" sz="quarter" idx="11"/>
          </p:nvPr>
        </p:nvSpPr>
        <p:spPr>
          <a:xfrm>
            <a:off x="5061064" y="2485748"/>
            <a:ext cx="4355985" cy="3535639"/>
          </a:xfrm>
          <a:ln w="6350">
            <a:noFill/>
          </a:ln>
        </p:spPr>
        <p:txBody>
          <a:bodyPr lIns="0" tIns="0" rIns="0" bIns="0"/>
          <a:lstStyle>
            <a:lvl1pPr>
              <a:defRPr sz="800"/>
            </a:lvl1pPr>
            <a:lvl2pPr>
              <a:defRPr sz="800"/>
            </a:lvl2pPr>
            <a:lvl3pPr>
              <a:defRPr sz="800"/>
            </a:lvl3pPr>
            <a:lvl4pPr>
              <a:defRPr sz="800"/>
            </a:lvl4pPr>
            <a:lvl5pPr>
              <a:defRPr sz="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Shape 8">
            <a:extLst>
              <a:ext uri="{FF2B5EF4-FFF2-40B4-BE49-F238E27FC236}">
                <a16:creationId xmlns:a16="http://schemas.microsoft.com/office/drawing/2014/main" id="{BDCC226A-B575-492B-8A20-EB7979A1D9F9}"/>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pic>
        <p:nvPicPr>
          <p:cNvPr id="14" name="Graphic 13">
            <a:extLst>
              <a:ext uri="{FF2B5EF4-FFF2-40B4-BE49-F238E27FC236}">
                <a16:creationId xmlns:a16="http://schemas.microsoft.com/office/drawing/2014/main" id="{6845F1DA-7CC1-4454-8753-164082DB989B}"/>
              </a:ext>
            </a:extLst>
          </p:cNvPr>
          <p:cNvPicPr>
            <a:picLocks noChangeAspect="1"/>
          </p:cNvPicPr>
          <p:nvPr userDrawn="1"/>
        </p:nvPicPr>
        <p:blipFill>
          <a:blip/>
          <a:stretch>
            <a:fillRect/>
          </a:stretch>
        </p:blipFill>
        <p:spPr>
          <a:xfrm>
            <a:off x="488950" y="6373386"/>
            <a:ext cx="428967" cy="172800"/>
          </a:xfrm>
          <a:prstGeom prst="rect">
            <a:avLst/>
          </a:prstGeom>
        </p:spPr>
      </p:pic>
    </p:spTree>
    <p:extLst>
      <p:ext uri="{BB962C8B-B14F-4D97-AF65-F5344CB8AC3E}">
        <p14:creationId xmlns:p14="http://schemas.microsoft.com/office/powerpoint/2010/main" val="117728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48" y="1422400"/>
            <a:ext cx="1746000" cy="4604400"/>
          </a:xfrm>
          <a:solidFill>
            <a:schemeClr val="tx2"/>
          </a:solidFill>
          <a:ln>
            <a:no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1"/>
          </p:nvPr>
        </p:nvSpPr>
        <p:spPr>
          <a:xfrm>
            <a:off x="2461733" y="1433033"/>
            <a:ext cx="6949440" cy="4572000"/>
          </a:xfrm>
          <a:ln>
            <a:noFill/>
          </a:ln>
        </p:spPr>
        <p:txBody>
          <a:bodyPr lIns="0" tIns="0" rIns="0" bIns="0"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p:txBody>
          <a:bodyPr/>
          <a:lstStyle/>
          <a:p>
            <a:r>
              <a:rPr lang="ja-JP" altLang="en-US"/>
              <a:t>マスター タイトルの書式設定</a:t>
            </a:r>
            <a:endParaRPr lang="en-GB" dirty="0"/>
          </a:p>
        </p:txBody>
      </p:sp>
      <p:sp>
        <p:nvSpPr>
          <p:cNvPr id="6"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830129791"/>
      </p:ext>
    </p:extLst>
  </p:cSld>
  <p:clrMapOvr>
    <a:masterClrMapping/>
  </p:clrMapOvr>
  <p:extLst>
    <p:ext uri="{DCECCB84-F9BA-43D5-87BE-67443E8EF086}">
      <p15:sldGuideLst xmlns:p15="http://schemas.microsoft.com/office/powerpoint/2012/main">
        <p15:guide id="1" pos="1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Message 2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1747838" cy="4604400"/>
          </a:xfrm>
          <a:solidFill>
            <a:schemeClr val="tx2"/>
          </a:solidFill>
          <a:ln>
            <a:no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1"/>
          </p:nvPr>
        </p:nvSpPr>
        <p:spPr>
          <a:xfrm>
            <a:off x="2467604" y="1433033"/>
            <a:ext cx="3374136" cy="4581144"/>
          </a:xfrm>
          <a:ln>
            <a:noFill/>
          </a:ln>
        </p:spPr>
        <p:txBody>
          <a:bodyPr lIns="0" tIns="0" rIns="0" bIns="0"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2"/>
          </p:nvPr>
        </p:nvSpPr>
        <p:spPr>
          <a:xfrm>
            <a:off x="6037256" y="1433033"/>
            <a:ext cx="3374136" cy="4572000"/>
          </a:xfrm>
          <a:ln>
            <a:noFill/>
          </a:ln>
        </p:spPr>
        <p:txBody>
          <a:bodyPr lIns="0" tIns="0" rIns="0" bIns="0"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p:txBody>
          <a:bodyPr/>
          <a:lstStyle/>
          <a:p>
            <a:r>
              <a:rPr lang="ja-JP" altLang="en-US"/>
              <a:t>マスター タイトルの書式設定</a:t>
            </a:r>
            <a:endParaRPr lang="en-GB" dirty="0"/>
          </a:p>
        </p:txBody>
      </p:sp>
      <p:sp>
        <p:nvSpPr>
          <p:cNvPr id="7" name="Text Placeholder 4"/>
          <p:cNvSpPr>
            <a:spLocks noGrp="1"/>
          </p:cNvSpPr>
          <p:nvPr>
            <p:ph type="body" sz="quarter" idx="13"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716457208"/>
      </p:ext>
    </p:extLst>
  </p:cSld>
  <p:clrMapOvr>
    <a:masterClrMapping/>
  </p:clrMapOvr>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15126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ja-JP" altLang="en-US"/>
              <a:t>マスター タイトルの書式設定</a:t>
            </a:r>
            <a:endParaRPr lang="en-US" dirty="0"/>
          </a:p>
        </p:txBody>
      </p:sp>
      <p:sp>
        <p:nvSpPr>
          <p:cNvPr id="3"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solidFill>
                  <a:schemeClr val="bg1"/>
                </a:solidFill>
              </a:defRPr>
            </a:lvl1pPr>
          </a:lstStyle>
          <a:p>
            <a:pPr lvl="0"/>
            <a:r>
              <a:rPr lang="en-US" dirty="0"/>
              <a:t>Super title here</a:t>
            </a:r>
          </a:p>
        </p:txBody>
      </p:sp>
      <p:sp>
        <p:nvSpPr>
          <p:cNvPr id="4" name="Shape 8">
            <a:extLst>
              <a:ext uri="{FF2B5EF4-FFF2-40B4-BE49-F238E27FC236}">
                <a16:creationId xmlns:a16="http://schemas.microsoft.com/office/drawing/2014/main" id="{D0DBDCEE-A283-4750-BBE4-7DA0B6F510F8}"/>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997B1B73-0F5A-4B77-83D1-A16C7035EE05}"/>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cxnSp>
        <p:nvCxnSpPr>
          <p:cNvPr id="7" name="Straight Connector 6">
            <a:extLst>
              <a:ext uri="{FF2B5EF4-FFF2-40B4-BE49-F238E27FC236}">
                <a16:creationId xmlns:a16="http://schemas.microsoft.com/office/drawing/2014/main" id="{D0F7998E-6CE7-4E52-A139-933AD2B32F96}"/>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D91D2281-E8ED-4D25-972C-2978DD7A8FA4}"/>
              </a:ext>
            </a:extLst>
          </p:cNvPr>
          <p:cNvPicPr>
            <a:picLocks noChangeAspect="1"/>
          </p:cNvPicPr>
          <p:nvPr userDrawn="1"/>
        </p:nvPicPr>
        <p:blipFill>
          <a:blip/>
          <a:stretch>
            <a:fillRect/>
          </a:stretch>
        </p:blipFill>
        <p:spPr>
          <a:xfrm>
            <a:off x="488950" y="6373386"/>
            <a:ext cx="428967" cy="172800"/>
          </a:xfrm>
          <a:prstGeom prst="rect">
            <a:avLst/>
          </a:prstGeom>
        </p:spPr>
      </p:pic>
      <p:sp>
        <p:nvSpPr>
          <p:cNvPr id="11" name="TextBox 14">
            <a:extLst>
              <a:ext uri="{FF2B5EF4-FFF2-40B4-BE49-F238E27FC236}">
                <a16:creationId xmlns:a16="http://schemas.microsoft.com/office/drawing/2014/main" id="{D967D197-A3DF-84CE-8C04-2C0A549595DE}"/>
              </a:ext>
              <a:ext uri="{C183D7F6-B498-43B3-948B-1728B52AA6E4}">
                <adec:decorative xmlns:adec="http://schemas.microsoft.com/office/drawing/2017/decorative" val="1"/>
              </a:ext>
            </a:extLst>
          </p:cNvPr>
          <p:cNvSpPr txBox="1"/>
          <p:nvPr userDrawn="1"/>
        </p:nvSpPr>
        <p:spPr>
          <a:xfrm>
            <a:off x="1278148" y="6367453"/>
            <a:ext cx="5904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kern="1200" noProof="0" dirty="0">
                <a:solidFill>
                  <a:schemeClr val="bg1"/>
                </a:solidFill>
                <a:latin typeface="+mn-lt"/>
                <a:ea typeface="+mn-ea"/>
                <a:cs typeface="+mn-cs"/>
              </a:rPr>
              <a:t>© 2024 KPMG Consulting Co., Ltd., a company established under the Japan Companies Act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450831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99583" y="1433033"/>
            <a:ext cx="8906256"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6" name="Title 5"/>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Tree>
    <p:extLst>
      <p:ext uri="{BB962C8B-B14F-4D97-AF65-F5344CB8AC3E}">
        <p14:creationId xmlns:p14="http://schemas.microsoft.com/office/powerpoint/2010/main" val="1433858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tx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892810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6" name="Title 5"/>
          <p:cNvSpPr>
            <a:spLocks noGrp="1"/>
          </p:cNvSpPr>
          <p:nvPr>
            <p:ph type="title"/>
          </p:nvPr>
        </p:nvSpPr>
        <p:spPr>
          <a:xfrm>
            <a:off x="488950" y="451575"/>
            <a:ext cx="8928100" cy="723600"/>
          </a:xfrm>
        </p:spPr>
        <p:txBody>
          <a:bodyPr/>
          <a:lstStyle>
            <a:lvl1pPr>
              <a:defRPr>
                <a:solidFill>
                  <a:schemeClr val="bg1"/>
                </a:solidFill>
              </a:defRPr>
            </a:lvl1pPr>
          </a:lstStyle>
          <a:p>
            <a:r>
              <a:rPr lang="ja-JP" altLang="en-US"/>
              <a:t>マスター タイトルの書式設定</a:t>
            </a:r>
            <a:endParaRPr lang="en-GB" dirty="0"/>
          </a:p>
        </p:txBody>
      </p:sp>
      <p:sp>
        <p:nvSpPr>
          <p:cNvPr id="13" name="Shape 8">
            <a:extLst>
              <a:ext uri="{FF2B5EF4-FFF2-40B4-BE49-F238E27FC236}">
                <a16:creationId xmlns:a16="http://schemas.microsoft.com/office/drawing/2014/main" id="{0B80A629-B77C-4AEA-B058-6685189C7332}"/>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14" name="TextBox 13">
            <a:extLst>
              <a:ext uri="{FF2B5EF4-FFF2-40B4-BE49-F238E27FC236}">
                <a16:creationId xmlns:a16="http://schemas.microsoft.com/office/drawing/2014/main" id="{CAA6EAD6-B279-4EDB-B5C0-950B7DB9CA7A}"/>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cxnSp>
        <p:nvCxnSpPr>
          <p:cNvPr id="16" name="Straight Connector 15">
            <a:extLst>
              <a:ext uri="{FF2B5EF4-FFF2-40B4-BE49-F238E27FC236}">
                <a16:creationId xmlns:a16="http://schemas.microsoft.com/office/drawing/2014/main" id="{F019B8B1-933F-483A-ADD1-9798FFDFEDD4}"/>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72EB70-12E4-41FB-A7D2-5DE835B9392B}"/>
              </a:ext>
            </a:extLst>
          </p:cNvPr>
          <p:cNvPicPr>
            <a:picLocks noChangeAspect="1"/>
          </p:cNvPicPr>
          <p:nvPr userDrawn="1"/>
        </p:nvPicPr>
        <p:blipFill>
          <a:blip/>
          <a:stretch>
            <a:fillRect/>
          </a:stretch>
        </p:blipFill>
        <p:spPr>
          <a:xfrm>
            <a:off x="488950" y="6373386"/>
            <a:ext cx="428967" cy="172800"/>
          </a:xfrm>
          <a:prstGeom prst="rect">
            <a:avLst/>
          </a:prstGeom>
        </p:spPr>
      </p:pic>
      <p:sp>
        <p:nvSpPr>
          <p:cNvPr id="3" name="TextBox 14">
            <a:extLst>
              <a:ext uri="{FF2B5EF4-FFF2-40B4-BE49-F238E27FC236}">
                <a16:creationId xmlns:a16="http://schemas.microsoft.com/office/drawing/2014/main" id="{9FA2D0DE-E606-2484-0CF1-A5D170D57F32}"/>
              </a:ext>
              <a:ext uri="{C183D7F6-B498-43B3-948B-1728B52AA6E4}">
                <adec:decorative xmlns:adec="http://schemas.microsoft.com/office/drawing/2017/decorative" val="1"/>
              </a:ext>
            </a:extLst>
          </p:cNvPr>
          <p:cNvSpPr txBox="1"/>
          <p:nvPr userDrawn="1"/>
        </p:nvSpPr>
        <p:spPr>
          <a:xfrm>
            <a:off x="1278148" y="6367453"/>
            <a:ext cx="5904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kern="1200" noProof="0" dirty="0">
                <a:solidFill>
                  <a:schemeClr val="bg1"/>
                </a:solidFill>
                <a:latin typeface="+mn-lt"/>
                <a:ea typeface="+mn-ea"/>
                <a:cs typeface="+mn-cs"/>
              </a:rPr>
              <a:t>© 2024 KPMG Consulting Co., Ltd., a company established under the Japan Companies Act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310296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99583" y="1433033"/>
            <a:ext cx="4352544" cy="45811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5054533" y="1433033"/>
            <a:ext cx="4352544" cy="45811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
        <p:nvSpPr>
          <p:cNvPr id="2" name="Title 1">
            <a:extLst>
              <a:ext uri="{FF2B5EF4-FFF2-40B4-BE49-F238E27FC236}">
                <a16:creationId xmlns:a16="http://schemas.microsoft.com/office/drawing/2014/main" id="{AE97DB58-860A-432D-A684-9D2580280AAE}"/>
              </a:ext>
            </a:extLst>
          </p:cNvPr>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135006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tx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5043900" y="1422400"/>
            <a:ext cx="437315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solidFill>
                  <a:schemeClr val="bg1"/>
                </a:solidFill>
              </a:defRPr>
            </a:lvl1pPr>
          </a:lstStyle>
          <a:p>
            <a:pPr lvl="0"/>
            <a:r>
              <a:rPr lang="en-US" dirty="0"/>
              <a:t>Super title here</a:t>
            </a:r>
          </a:p>
        </p:txBody>
      </p:sp>
      <p:sp>
        <p:nvSpPr>
          <p:cNvPr id="6" name="Shape 8">
            <a:extLst>
              <a:ext uri="{FF2B5EF4-FFF2-40B4-BE49-F238E27FC236}">
                <a16:creationId xmlns:a16="http://schemas.microsoft.com/office/drawing/2014/main" id="{8E33D3E0-2609-4E0F-B846-EEC5966395A5}"/>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7" name="TextBox 6">
            <a:extLst>
              <a:ext uri="{FF2B5EF4-FFF2-40B4-BE49-F238E27FC236}">
                <a16:creationId xmlns:a16="http://schemas.microsoft.com/office/drawing/2014/main" id="{2561C467-2D2A-459B-82B0-E1358D52ED5B}"/>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	</a:t>
            </a:r>
          </a:p>
        </p:txBody>
      </p:sp>
      <p:cxnSp>
        <p:nvCxnSpPr>
          <p:cNvPr id="10" name="Straight Connector 9">
            <a:extLst>
              <a:ext uri="{FF2B5EF4-FFF2-40B4-BE49-F238E27FC236}">
                <a16:creationId xmlns:a16="http://schemas.microsoft.com/office/drawing/2014/main" id="{1DB213AE-E70B-4D73-A612-A3B691E9D7CF}"/>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2F581D8-1471-49D8-8F6B-FC01B42B44D6}"/>
              </a:ext>
            </a:extLst>
          </p:cNvPr>
          <p:cNvPicPr>
            <a:picLocks noChangeAspect="1"/>
          </p:cNvPicPr>
          <p:nvPr userDrawn="1"/>
        </p:nvPicPr>
        <p:blipFill>
          <a:blip/>
          <a:stretch>
            <a:fillRect/>
          </a:stretch>
        </p:blipFill>
        <p:spPr>
          <a:xfrm>
            <a:off x="488950" y="6373386"/>
            <a:ext cx="428967" cy="172800"/>
          </a:xfrm>
          <a:prstGeom prst="rect">
            <a:avLst/>
          </a:prstGeom>
        </p:spPr>
      </p:pic>
      <p:sp>
        <p:nvSpPr>
          <p:cNvPr id="2" name="Title 1">
            <a:extLst>
              <a:ext uri="{FF2B5EF4-FFF2-40B4-BE49-F238E27FC236}">
                <a16:creationId xmlns:a16="http://schemas.microsoft.com/office/drawing/2014/main" id="{0D27959C-6D5A-44BB-8E09-2E7A772D91F9}"/>
              </a:ext>
            </a:extLst>
          </p:cNvPr>
          <p:cNvSpPr>
            <a:spLocks noGrp="1"/>
          </p:cNvSpPr>
          <p:nvPr>
            <p:ph type="title"/>
          </p:nvPr>
        </p:nvSpPr>
        <p:spPr/>
        <p:txBody>
          <a:bodyPr/>
          <a:lstStyle>
            <a:lvl1pPr>
              <a:defRPr>
                <a:solidFill>
                  <a:schemeClr val="bg1"/>
                </a:solidFill>
              </a:defRPr>
            </a:lvl1pPr>
          </a:lstStyle>
          <a:p>
            <a:r>
              <a:rPr lang="ja-JP" altLang="en-US"/>
              <a:t>マスター タイトルの書式設定</a:t>
            </a:r>
            <a:endParaRPr lang="en-US" dirty="0"/>
          </a:p>
        </p:txBody>
      </p:sp>
      <p:sp>
        <p:nvSpPr>
          <p:cNvPr id="8" name="TextBox 14">
            <a:extLst>
              <a:ext uri="{FF2B5EF4-FFF2-40B4-BE49-F238E27FC236}">
                <a16:creationId xmlns:a16="http://schemas.microsoft.com/office/drawing/2014/main" id="{A88497DC-D0A4-AA49-1312-0C3E93428B31}"/>
              </a:ext>
              <a:ext uri="{C183D7F6-B498-43B3-948B-1728B52AA6E4}">
                <adec:decorative xmlns:adec="http://schemas.microsoft.com/office/drawing/2017/decorative" val="1"/>
              </a:ext>
            </a:extLst>
          </p:cNvPr>
          <p:cNvSpPr txBox="1"/>
          <p:nvPr userDrawn="1"/>
        </p:nvSpPr>
        <p:spPr>
          <a:xfrm>
            <a:off x="1278148" y="6367453"/>
            <a:ext cx="5904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kern="1200" noProof="0" dirty="0">
                <a:solidFill>
                  <a:schemeClr val="bg1"/>
                </a:solidFill>
                <a:latin typeface="+mn-lt"/>
                <a:ea typeface="+mn-ea"/>
                <a:cs typeface="+mn-cs"/>
              </a:rPr>
              <a:t>© 2024 KPMG Consulting Co., Ltd., a company established under the Japan Companies Act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85034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D71806D-AEC7-4024-A3B3-288F87BB8128}" type="datetimeFigureOut">
              <a:rPr kumimoji="1" lang="ja-JP" altLang="en-US" smtClean="0"/>
              <a:t>2026/4/23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702F4B-5A76-4AD5-8561-883E0A51441F}" type="slidenum">
              <a:rPr kumimoji="1" lang="ja-JP" altLang="en-US" smtClean="0"/>
              <a:t>‹#›</a:t>
            </a:fld>
            <a:endParaRPr kumimoji="1" lang="ja-JP" altLang="en-US"/>
          </a:p>
        </p:txBody>
      </p:sp>
    </p:spTree>
    <p:extLst>
      <p:ext uri="{BB962C8B-B14F-4D97-AF65-F5344CB8AC3E}">
        <p14:creationId xmlns:p14="http://schemas.microsoft.com/office/powerpoint/2010/main" val="350712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99583" y="1433033"/>
            <a:ext cx="4352544"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Chart Placeholder 5"/>
          <p:cNvSpPr>
            <a:spLocks noGrp="1"/>
          </p:cNvSpPr>
          <p:nvPr>
            <p:ph type="chart" sz="quarter" idx="13"/>
          </p:nvPr>
        </p:nvSpPr>
        <p:spPr>
          <a:xfrm>
            <a:off x="5054533" y="1433033"/>
            <a:ext cx="4352544" cy="4572000"/>
          </a:xfrm>
        </p:spPr>
        <p:txBody>
          <a:bodyPr anchor="ctr"/>
          <a:lstStyle>
            <a:lvl1pPr algn="ctr">
              <a:defRPr/>
            </a:lvl1pPr>
          </a:lstStyle>
          <a:p>
            <a:r>
              <a:rPr lang="ja-JP" altLang="en-US"/>
              <a:t>グラフを追加</a:t>
            </a:r>
            <a:endParaRPr lang="en-GB" dirty="0"/>
          </a:p>
        </p:txBody>
      </p:sp>
      <p:sp>
        <p:nvSpPr>
          <p:cNvPr id="2" name="Title 1"/>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435869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99583" y="1433033"/>
            <a:ext cx="8906256" cy="21762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Chart Placeholder 4"/>
          <p:cNvSpPr>
            <a:spLocks noGrp="1"/>
          </p:cNvSpPr>
          <p:nvPr>
            <p:ph type="chart" sz="quarter" idx="11"/>
          </p:nvPr>
        </p:nvSpPr>
        <p:spPr>
          <a:xfrm>
            <a:off x="499583" y="3830800"/>
            <a:ext cx="8906256" cy="2176272"/>
          </a:xfrm>
        </p:spPr>
        <p:txBody>
          <a:bodyPr anchor="ctr"/>
          <a:lstStyle>
            <a:lvl1pPr algn="ctr">
              <a:defRPr/>
            </a:lvl1pPr>
          </a:lstStyle>
          <a:p>
            <a:r>
              <a:rPr lang="ja-JP" altLang="en-US"/>
              <a:t>グラフを追加</a:t>
            </a:r>
            <a:endParaRPr lang="en-GB" dirty="0"/>
          </a:p>
        </p:txBody>
      </p:sp>
      <p:sp>
        <p:nvSpPr>
          <p:cNvPr id="3" name="Title 2"/>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6" name="Text Placeholder 4"/>
          <p:cNvSpPr>
            <a:spLocks noGrp="1"/>
          </p:cNvSpPr>
          <p:nvPr>
            <p:ph type="body" sz="quarter" idx="12"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054422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5054533" y="1433033"/>
            <a:ext cx="4352544" cy="4581144"/>
          </a:xfrm>
        </p:spPr>
        <p:txBody>
          <a:bodyPr anchor="ctr"/>
          <a:lstStyle>
            <a:lvl1pPr algn="ctr">
              <a:defRPr/>
            </a:lvl1pPr>
          </a:lstStyle>
          <a:p>
            <a:r>
              <a:rPr lang="ja-JP" altLang="en-US"/>
              <a:t>グラフを追加</a:t>
            </a:r>
            <a:endParaRPr lang="en-GB" dirty="0"/>
          </a:p>
        </p:txBody>
      </p:sp>
      <p:sp>
        <p:nvSpPr>
          <p:cNvPr id="2" name="Title 1"/>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7" name="Chart Placeholder 5">
            <a:extLst>
              <a:ext uri="{FF2B5EF4-FFF2-40B4-BE49-F238E27FC236}">
                <a16:creationId xmlns:a16="http://schemas.microsoft.com/office/drawing/2014/main" id="{9E394B45-74BD-4697-911E-EF9DF27840B7}"/>
              </a:ext>
            </a:extLst>
          </p:cNvPr>
          <p:cNvSpPr>
            <a:spLocks noGrp="1"/>
          </p:cNvSpPr>
          <p:nvPr>
            <p:ph type="chart" sz="quarter" idx="14"/>
          </p:nvPr>
        </p:nvSpPr>
        <p:spPr>
          <a:xfrm>
            <a:off x="499583" y="1433033"/>
            <a:ext cx="4352544" cy="4581144"/>
          </a:xfrm>
        </p:spPr>
        <p:txBody>
          <a:bodyPr anchor="ctr"/>
          <a:lstStyle>
            <a:lvl1pPr algn="ctr">
              <a:defRPr/>
            </a:lvl1pPr>
          </a:lstStyle>
          <a:p>
            <a:r>
              <a:rPr lang="ja-JP" altLang="en-US"/>
              <a:t>グラフを追加</a:t>
            </a:r>
            <a:endParaRPr lang="en-GB" dirty="0"/>
          </a:p>
        </p:txBody>
      </p:sp>
    </p:spTree>
    <p:extLst>
      <p:ext uri="{BB962C8B-B14F-4D97-AF65-F5344CB8AC3E}">
        <p14:creationId xmlns:p14="http://schemas.microsoft.com/office/powerpoint/2010/main" val="1462211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531000" y="3830800"/>
            <a:ext cx="2844000" cy="2176272"/>
          </a:xfrm>
        </p:spPr>
        <p:txBody>
          <a:bodyPr anchor="ctr"/>
          <a:lstStyle>
            <a:lvl1pPr algn="ctr">
              <a:defRPr/>
            </a:lvl1pPr>
          </a:lstStyle>
          <a:p>
            <a:r>
              <a:rPr lang="ja-JP" altLang="en-US"/>
              <a:t>グラフを追加</a:t>
            </a:r>
            <a:endParaRPr lang="en-GB" dirty="0"/>
          </a:p>
        </p:txBody>
      </p:sp>
      <p:sp>
        <p:nvSpPr>
          <p:cNvPr id="6" name="Chart Placeholder 4"/>
          <p:cNvSpPr>
            <a:spLocks noGrp="1"/>
          </p:cNvSpPr>
          <p:nvPr>
            <p:ph type="chart" sz="quarter" idx="12"/>
          </p:nvPr>
        </p:nvSpPr>
        <p:spPr>
          <a:xfrm>
            <a:off x="488949" y="3830800"/>
            <a:ext cx="2844000" cy="2176272"/>
          </a:xfrm>
        </p:spPr>
        <p:txBody>
          <a:bodyPr anchor="ctr"/>
          <a:lstStyle>
            <a:lvl1pPr algn="ctr">
              <a:defRPr/>
            </a:lvl1pPr>
          </a:lstStyle>
          <a:p>
            <a:r>
              <a:rPr lang="ja-JP" altLang="en-US"/>
              <a:t>グラフを追加</a:t>
            </a:r>
            <a:endParaRPr lang="en-GB" dirty="0"/>
          </a:p>
        </p:txBody>
      </p:sp>
      <p:sp>
        <p:nvSpPr>
          <p:cNvPr id="7" name="Text Placeholder 8"/>
          <p:cNvSpPr>
            <a:spLocks noGrp="1"/>
          </p:cNvSpPr>
          <p:nvPr>
            <p:ph type="body" sz="quarter" idx="10"/>
          </p:nvPr>
        </p:nvSpPr>
        <p:spPr>
          <a:xfrm>
            <a:off x="499583" y="1433033"/>
            <a:ext cx="2844000" cy="21762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8" name="Chart Placeholder 4"/>
          <p:cNvSpPr>
            <a:spLocks noGrp="1"/>
          </p:cNvSpPr>
          <p:nvPr>
            <p:ph type="chart" sz="quarter" idx="13"/>
          </p:nvPr>
        </p:nvSpPr>
        <p:spPr>
          <a:xfrm>
            <a:off x="6573050" y="3830800"/>
            <a:ext cx="2844000" cy="2176272"/>
          </a:xfrm>
        </p:spPr>
        <p:txBody>
          <a:bodyPr anchor="ctr"/>
          <a:lstStyle>
            <a:lvl1pPr algn="ctr">
              <a:defRPr/>
            </a:lvl1pPr>
          </a:lstStyle>
          <a:p>
            <a:r>
              <a:rPr lang="ja-JP" altLang="en-US"/>
              <a:t>グラフを追加</a:t>
            </a:r>
            <a:endParaRPr lang="en-GB" dirty="0"/>
          </a:p>
        </p:txBody>
      </p:sp>
      <p:sp>
        <p:nvSpPr>
          <p:cNvPr id="9" name="Text Placeholder 8"/>
          <p:cNvSpPr>
            <a:spLocks noGrp="1"/>
          </p:cNvSpPr>
          <p:nvPr>
            <p:ph type="body" sz="quarter" idx="14"/>
          </p:nvPr>
        </p:nvSpPr>
        <p:spPr>
          <a:xfrm>
            <a:off x="3531000" y="1433033"/>
            <a:ext cx="2844000" cy="21762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0" name="Text Placeholder 8"/>
          <p:cNvSpPr>
            <a:spLocks noGrp="1"/>
          </p:cNvSpPr>
          <p:nvPr>
            <p:ph type="body" sz="quarter" idx="15"/>
          </p:nvPr>
        </p:nvSpPr>
        <p:spPr>
          <a:xfrm>
            <a:off x="6573050" y="1433033"/>
            <a:ext cx="2844000" cy="21762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11" name="Text Placeholder 4"/>
          <p:cNvSpPr>
            <a:spLocks noGrp="1"/>
          </p:cNvSpPr>
          <p:nvPr>
            <p:ph type="body" sz="quarter" idx="16"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886849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291022"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4093094"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5895166"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Text Placeholder 12"/>
          <p:cNvSpPr>
            <a:spLocks noGrp="1"/>
          </p:cNvSpPr>
          <p:nvPr>
            <p:ph type="body" sz="quarter" idx="14" hasCustomPrompt="1"/>
          </p:nvPr>
        </p:nvSpPr>
        <p:spPr>
          <a:xfrm>
            <a:off x="488950"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291022"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093094"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895166"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697238"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697238"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90521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291022"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4093094"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5895166"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Text Placeholder 12"/>
          <p:cNvSpPr>
            <a:spLocks noGrp="1"/>
          </p:cNvSpPr>
          <p:nvPr>
            <p:ph type="body" sz="quarter" idx="14" hasCustomPrompt="1"/>
          </p:nvPr>
        </p:nvSpPr>
        <p:spPr>
          <a:xfrm>
            <a:off x="488950"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291022"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093094"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895166"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697238"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697238"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accent1"/>
                </a:solidFill>
              </a:defRPr>
            </a:lvl1pPr>
          </a:lstStyle>
          <a:p>
            <a:r>
              <a:rPr lang="ja-JP" altLang="en-US"/>
              <a:t>マスター タイトルの書式設定</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accent1"/>
                </a:solidFill>
              </a:defRPr>
            </a:lvl1pPr>
          </a:lstStyle>
          <a:p>
            <a:pPr lvl="0"/>
            <a:r>
              <a:rPr lang="en-US" dirty="0"/>
              <a:t>Super title here</a:t>
            </a:r>
          </a:p>
        </p:txBody>
      </p:sp>
    </p:spTree>
    <p:extLst>
      <p:ext uri="{BB962C8B-B14F-4D97-AF65-F5344CB8AC3E}">
        <p14:creationId xmlns:p14="http://schemas.microsoft.com/office/powerpoint/2010/main" val="4210832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cess 5 Columns - Top Banner">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F217D-8F0F-47D0-B179-676AB7DF497C}"/>
              </a:ext>
            </a:extLst>
          </p:cNvPr>
          <p:cNvSpPr/>
          <p:nvPr userDrawn="1"/>
        </p:nvSpPr>
        <p:spPr>
          <a:xfrm>
            <a:off x="0" y="-1"/>
            <a:ext cx="9906000" cy="276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000" dirty="0" err="1">
              <a:solidFill>
                <a:schemeClr val="bg1"/>
              </a:solidFill>
            </a:endParaRPr>
          </a:p>
        </p:txBody>
      </p:sp>
      <p:sp>
        <p:nvSpPr>
          <p:cNvPr id="9" name="Text Placeholder 8"/>
          <p:cNvSpPr>
            <a:spLocks noGrp="1"/>
          </p:cNvSpPr>
          <p:nvPr>
            <p:ph type="body" sz="quarter" idx="10"/>
          </p:nvPr>
        </p:nvSpPr>
        <p:spPr>
          <a:xfrm>
            <a:off x="488950"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291022"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4093094"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5895166"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2" name="Text Placeholder 8"/>
          <p:cNvSpPr>
            <a:spLocks noGrp="1"/>
          </p:cNvSpPr>
          <p:nvPr>
            <p:ph type="body" sz="quarter" idx="19"/>
          </p:nvPr>
        </p:nvSpPr>
        <p:spPr>
          <a:xfrm>
            <a:off x="7766102"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bg1"/>
                </a:solidFill>
              </a:defRPr>
            </a:lvl1pPr>
          </a:lstStyle>
          <a:p>
            <a:r>
              <a:rPr lang="ja-JP" altLang="en-US"/>
              <a:t>マスター タイトルの書式設定</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7" name="Text Placeholder 6">
            <a:extLst>
              <a:ext uri="{FF2B5EF4-FFF2-40B4-BE49-F238E27FC236}">
                <a16:creationId xmlns:a16="http://schemas.microsoft.com/office/drawing/2014/main" id="{CCED889F-7643-47C2-9390-7F7B3B13F798}"/>
              </a:ext>
            </a:extLst>
          </p:cNvPr>
          <p:cNvSpPr>
            <a:spLocks noGrp="1"/>
          </p:cNvSpPr>
          <p:nvPr>
            <p:ph type="body" sz="quarter" idx="21"/>
          </p:nvPr>
        </p:nvSpPr>
        <p:spPr>
          <a:xfrm>
            <a:off x="488950" y="1422400"/>
            <a:ext cx="8928100" cy="495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3399347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cess 4 Columns - Top Banner">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F217D-8F0F-47D0-B179-676AB7DF497C}"/>
              </a:ext>
            </a:extLst>
          </p:cNvPr>
          <p:cNvSpPr/>
          <p:nvPr userDrawn="1"/>
        </p:nvSpPr>
        <p:spPr>
          <a:xfrm>
            <a:off x="0" y="-1"/>
            <a:ext cx="9906000" cy="276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000" dirty="0" err="1">
              <a:solidFill>
                <a:schemeClr val="bg1"/>
              </a:solidFill>
            </a:endParaRPr>
          </a:p>
        </p:txBody>
      </p:sp>
      <p:sp>
        <p:nvSpPr>
          <p:cNvPr id="9" name="Text Placeholder 8"/>
          <p:cNvSpPr>
            <a:spLocks noGrp="1"/>
          </p:cNvSpPr>
          <p:nvPr>
            <p:ph type="body" sz="quarter" idx="10"/>
          </p:nvPr>
        </p:nvSpPr>
        <p:spPr>
          <a:xfrm>
            <a:off x="488950"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766019"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5043088"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7320156"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bg1"/>
                </a:solidFill>
              </a:defRPr>
            </a:lvl1pPr>
          </a:lstStyle>
          <a:p>
            <a:r>
              <a:rPr lang="ja-JP" altLang="en-US"/>
              <a:t>マスター タイトルの書式設定</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7" name="Text Placeholder 6">
            <a:extLst>
              <a:ext uri="{FF2B5EF4-FFF2-40B4-BE49-F238E27FC236}">
                <a16:creationId xmlns:a16="http://schemas.microsoft.com/office/drawing/2014/main" id="{CCED889F-7643-47C2-9390-7F7B3B13F798}"/>
              </a:ext>
            </a:extLst>
          </p:cNvPr>
          <p:cNvSpPr>
            <a:spLocks noGrp="1"/>
          </p:cNvSpPr>
          <p:nvPr>
            <p:ph type="body" sz="quarter" idx="21"/>
          </p:nvPr>
        </p:nvSpPr>
        <p:spPr>
          <a:xfrm>
            <a:off x="488950" y="1422400"/>
            <a:ext cx="8928100" cy="495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91248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732753"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4976556"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722036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Text Placeholder 12"/>
          <p:cNvSpPr>
            <a:spLocks noGrp="1"/>
          </p:cNvSpPr>
          <p:nvPr>
            <p:ph type="body" sz="quarter" idx="14" hasCustomPrompt="1"/>
          </p:nvPr>
        </p:nvSpPr>
        <p:spPr>
          <a:xfrm>
            <a:off x="488950"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732753"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976556"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20360"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11" name="Text Placeholder 4"/>
          <p:cNvSpPr>
            <a:spLocks noGrp="1"/>
          </p:cNvSpPr>
          <p:nvPr>
            <p:ph type="body" sz="quarter" idx="18"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1922993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732753"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4976556"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722036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Text Placeholder 12"/>
          <p:cNvSpPr>
            <a:spLocks noGrp="1"/>
          </p:cNvSpPr>
          <p:nvPr>
            <p:ph type="body" sz="quarter" idx="14" hasCustomPrompt="1"/>
          </p:nvPr>
        </p:nvSpPr>
        <p:spPr>
          <a:xfrm>
            <a:off x="488950"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732753"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976556"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20360"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accent1"/>
                </a:solidFill>
              </a:defRPr>
            </a:lvl1pPr>
          </a:lstStyle>
          <a:p>
            <a:r>
              <a:rPr lang="ja-JP" altLang="en-US"/>
              <a:t>マスター タイトルの書式設定</a:t>
            </a:r>
            <a:endParaRPr lang="en-GB" dirty="0"/>
          </a:p>
        </p:txBody>
      </p:sp>
      <p:sp>
        <p:nvSpPr>
          <p:cNvPr id="11" name="Text Placeholder 4"/>
          <p:cNvSpPr>
            <a:spLocks noGrp="1"/>
          </p:cNvSpPr>
          <p:nvPr>
            <p:ph type="body" sz="quarter" idx="18" hasCustomPrompt="1"/>
          </p:nvPr>
        </p:nvSpPr>
        <p:spPr>
          <a:xfrm>
            <a:off x="488950" y="203863"/>
            <a:ext cx="8928100" cy="169200"/>
          </a:xfrm>
        </p:spPr>
        <p:txBody>
          <a:bodyPr anchor="b"/>
          <a:lstStyle>
            <a:lvl1pPr>
              <a:spcAft>
                <a:spcPts val="0"/>
              </a:spcAft>
              <a:defRPr sz="1200">
                <a:solidFill>
                  <a:schemeClr val="accent1"/>
                </a:solidFill>
              </a:defRPr>
            </a:lvl1pPr>
          </a:lstStyle>
          <a:p>
            <a:pPr lvl="0"/>
            <a:r>
              <a:rPr lang="en-US" dirty="0"/>
              <a:t>Super title here</a:t>
            </a:r>
          </a:p>
        </p:txBody>
      </p:sp>
    </p:spTree>
    <p:extLst>
      <p:ext uri="{BB962C8B-B14F-4D97-AF65-F5344CB8AC3E}">
        <p14:creationId xmlns:p14="http://schemas.microsoft.com/office/powerpoint/2010/main" val="11500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D71806D-AEC7-4024-A3B3-288F87BB8128}" type="datetimeFigureOut">
              <a:rPr kumimoji="1" lang="ja-JP" altLang="en-US" smtClean="0"/>
              <a:t>2026/4/23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702F4B-5A76-4AD5-8561-883E0A51441F}" type="slidenum">
              <a:rPr kumimoji="1" lang="ja-JP" altLang="en-US" smtClean="0"/>
              <a:t>‹#›</a:t>
            </a:fld>
            <a:endParaRPr kumimoji="1" lang="ja-JP" altLang="en-US"/>
          </a:p>
        </p:txBody>
      </p:sp>
    </p:spTree>
    <p:extLst>
      <p:ext uri="{BB962C8B-B14F-4D97-AF65-F5344CB8AC3E}">
        <p14:creationId xmlns:p14="http://schemas.microsoft.com/office/powerpoint/2010/main" val="3742503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4" name="Title 3"/>
          <p:cNvSpPr>
            <a:spLocks noGrp="1"/>
          </p:cNvSpPr>
          <p:nvPr>
            <p:ph type="title"/>
          </p:nvPr>
        </p:nvSpPr>
        <p:spPr>
          <a:xfrm>
            <a:off x="488950" y="451575"/>
            <a:ext cx="8918244" cy="723600"/>
          </a:xfrm>
        </p:spPr>
        <p:txBody>
          <a:bodyPr/>
          <a:lstStyle>
            <a:lvl1pPr>
              <a:defRPr>
                <a:solidFill>
                  <a:schemeClr val="tx2"/>
                </a:solidFill>
              </a:defRPr>
            </a:lvl1pPr>
          </a:lstStyle>
          <a:p>
            <a:r>
              <a:rPr lang="ja-JP" altLang="en-US"/>
              <a:t>マスター タイトルの書式設定</a:t>
            </a:r>
            <a:endParaRPr lang="en-GB" dirty="0"/>
          </a:p>
        </p:txBody>
      </p:sp>
      <p:sp>
        <p:nvSpPr>
          <p:cNvPr id="16"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solidFill>
                  <a:schemeClr val="tx2"/>
                </a:solidFill>
              </a:defRPr>
            </a:lvl1pPr>
          </a:lstStyle>
          <a:p>
            <a:pPr lvl="0"/>
            <a:r>
              <a:rPr lang="en-US" dirty="0"/>
              <a:t>Super title here</a:t>
            </a:r>
          </a:p>
        </p:txBody>
      </p:sp>
      <p:sp>
        <p:nvSpPr>
          <p:cNvPr id="25" name="Text Placeholder 12">
            <a:extLst>
              <a:ext uri="{FF2B5EF4-FFF2-40B4-BE49-F238E27FC236}">
                <a16:creationId xmlns:a16="http://schemas.microsoft.com/office/drawing/2014/main" id="{64C91CD3-7352-4823-ACCA-495944A858D9}"/>
              </a:ext>
            </a:extLst>
          </p:cNvPr>
          <p:cNvSpPr>
            <a:spLocks noGrp="1"/>
          </p:cNvSpPr>
          <p:nvPr>
            <p:ph type="body" sz="quarter" idx="14" hasCustomPrompt="1"/>
          </p:nvPr>
        </p:nvSpPr>
        <p:spPr>
          <a:xfrm>
            <a:off x="3841410" y="2940750"/>
            <a:ext cx="2232000" cy="1548000"/>
          </a:xfrm>
          <a:prstGeom prst="rect">
            <a:avLst/>
          </a:prstGeom>
          <a:solidFill>
            <a:schemeClr val="accent1"/>
          </a:solidFill>
        </p:spPr>
        <p:txBody>
          <a:bodyPr lIns="54000" tIns="54000" rIns="54000" bIns="54000" anchor="ctr"/>
          <a:lstStyle>
            <a:lvl1pPr algn="ctr">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32">
            <a:extLst>
              <a:ext uri="{FF2B5EF4-FFF2-40B4-BE49-F238E27FC236}">
                <a16:creationId xmlns:a16="http://schemas.microsoft.com/office/drawing/2014/main" id="{BD4F8449-24BE-4134-8014-7028BD8DE9B6}"/>
              </a:ext>
            </a:extLst>
          </p:cNvPr>
          <p:cNvSpPr>
            <a:spLocks noGrp="1"/>
          </p:cNvSpPr>
          <p:nvPr>
            <p:ph type="body" sz="quarter" idx="20"/>
          </p:nvPr>
        </p:nvSpPr>
        <p:spPr>
          <a:xfrm>
            <a:off x="5028849" y="1422399"/>
            <a:ext cx="4378344" cy="2226449"/>
          </a:xfrm>
          <a:custGeom>
            <a:avLst/>
            <a:gdLst>
              <a:gd name="connsiteX0" fmla="*/ 0 w 4378344"/>
              <a:gd name="connsiteY0" fmla="*/ 0 h 2226449"/>
              <a:gd name="connsiteX1" fmla="*/ 309581 w 4378344"/>
              <a:gd name="connsiteY1" fmla="*/ 0 h 2226449"/>
              <a:gd name="connsiteX2" fmla="*/ 4068763 w 4378344"/>
              <a:gd name="connsiteY2" fmla="*/ 0 h 2226449"/>
              <a:gd name="connsiteX3" fmla="*/ 4378344 w 4378344"/>
              <a:gd name="connsiteY3" fmla="*/ 0 h 2226449"/>
              <a:gd name="connsiteX4" fmla="*/ 4378344 w 4378344"/>
              <a:gd name="connsiteY4" fmla="*/ 2226449 h 2226449"/>
              <a:gd name="connsiteX5" fmla="*/ 4068763 w 4378344"/>
              <a:gd name="connsiteY5" fmla="*/ 2226449 h 2226449"/>
              <a:gd name="connsiteX6" fmla="*/ 1498141 w 4378344"/>
              <a:gd name="connsiteY6" fmla="*/ 2226449 h 2226449"/>
              <a:gd name="connsiteX7" fmla="*/ 1188560 w 4378344"/>
              <a:gd name="connsiteY7" fmla="*/ 2226449 h 2226449"/>
              <a:gd name="connsiteX8" fmla="*/ 1188560 w 4378344"/>
              <a:gd name="connsiteY8" fmla="*/ 1374351 h 2226449"/>
              <a:gd name="connsiteX9" fmla="*/ 309581 w 4378344"/>
              <a:gd name="connsiteY9" fmla="*/ 1374351 h 2226449"/>
              <a:gd name="connsiteX10" fmla="*/ 0 w 4378344"/>
              <a:gd name="connsiteY10" fmla="*/ 1374351 h 22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8344" h="2226449">
                <a:moveTo>
                  <a:pt x="0" y="0"/>
                </a:moveTo>
                <a:lnTo>
                  <a:pt x="309581" y="0"/>
                </a:lnTo>
                <a:lnTo>
                  <a:pt x="4068763" y="0"/>
                </a:lnTo>
                <a:lnTo>
                  <a:pt x="4378344" y="0"/>
                </a:lnTo>
                <a:lnTo>
                  <a:pt x="4378344" y="2226449"/>
                </a:lnTo>
                <a:lnTo>
                  <a:pt x="4068763" y="2226449"/>
                </a:lnTo>
                <a:lnTo>
                  <a:pt x="1498141" y="2226449"/>
                </a:lnTo>
                <a:lnTo>
                  <a:pt x="1188560" y="2226449"/>
                </a:lnTo>
                <a:lnTo>
                  <a:pt x="1188560" y="1374351"/>
                </a:lnTo>
                <a:lnTo>
                  <a:pt x="309581" y="1374351"/>
                </a:lnTo>
                <a:lnTo>
                  <a:pt x="0" y="1374351"/>
                </a:lnTo>
                <a:close/>
              </a:path>
            </a:pathLst>
          </a:custGeom>
          <a:solidFill>
            <a:schemeClr val="accent1">
              <a:lumMod val="20000"/>
              <a:lumOff val="80000"/>
            </a:schemeClr>
          </a:solidFill>
          <a:ln w="12700">
            <a:noFill/>
          </a:ln>
        </p:spPr>
        <p:txBody>
          <a:bodyPr wrap="square" lIns="1260000" tIns="54000" rIns="54000" bIns="54000">
            <a:noAutofit/>
          </a:bodyPr>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2" name="Text Placeholder 31">
            <a:extLst>
              <a:ext uri="{FF2B5EF4-FFF2-40B4-BE49-F238E27FC236}">
                <a16:creationId xmlns:a16="http://schemas.microsoft.com/office/drawing/2014/main" id="{24EA5681-54AA-4B86-902A-84C4AE3E9798}"/>
              </a:ext>
            </a:extLst>
          </p:cNvPr>
          <p:cNvSpPr>
            <a:spLocks noGrp="1"/>
          </p:cNvSpPr>
          <p:nvPr>
            <p:ph type="body" sz="quarter" idx="21"/>
          </p:nvPr>
        </p:nvSpPr>
        <p:spPr>
          <a:xfrm>
            <a:off x="5046663" y="3789314"/>
            <a:ext cx="4360531" cy="2217786"/>
          </a:xfrm>
          <a:custGeom>
            <a:avLst/>
            <a:gdLst>
              <a:gd name="connsiteX0" fmla="*/ 1183357 w 4360531"/>
              <a:gd name="connsiteY0" fmla="*/ 0 h 2217786"/>
              <a:gd name="connsiteX1" fmla="*/ 1480328 w 4360531"/>
              <a:gd name="connsiteY1" fmla="*/ 0 h 2217786"/>
              <a:gd name="connsiteX2" fmla="*/ 4050950 w 4360531"/>
              <a:gd name="connsiteY2" fmla="*/ 0 h 2217786"/>
              <a:gd name="connsiteX3" fmla="*/ 4360531 w 4360531"/>
              <a:gd name="connsiteY3" fmla="*/ 0 h 2217786"/>
              <a:gd name="connsiteX4" fmla="*/ 4360531 w 4360531"/>
              <a:gd name="connsiteY4" fmla="*/ 2217786 h 2217786"/>
              <a:gd name="connsiteX5" fmla="*/ 4050950 w 4360531"/>
              <a:gd name="connsiteY5" fmla="*/ 2217786 h 2217786"/>
              <a:gd name="connsiteX6" fmla="*/ 291768 w 4360531"/>
              <a:gd name="connsiteY6" fmla="*/ 2217786 h 2217786"/>
              <a:gd name="connsiteX7" fmla="*/ 0 w 4360531"/>
              <a:gd name="connsiteY7" fmla="*/ 2217786 h 2217786"/>
              <a:gd name="connsiteX8" fmla="*/ 0 w 4360531"/>
              <a:gd name="connsiteY8" fmla="*/ 843436 h 2217786"/>
              <a:gd name="connsiteX9" fmla="*/ 291768 w 4360531"/>
              <a:gd name="connsiteY9" fmla="*/ 843436 h 2217786"/>
              <a:gd name="connsiteX10" fmla="*/ 1183357 w 4360531"/>
              <a:gd name="connsiteY10" fmla="*/ 843436 h 22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0531" h="2217786">
                <a:moveTo>
                  <a:pt x="1183357" y="0"/>
                </a:moveTo>
                <a:lnTo>
                  <a:pt x="1480328" y="0"/>
                </a:lnTo>
                <a:lnTo>
                  <a:pt x="4050950" y="0"/>
                </a:lnTo>
                <a:lnTo>
                  <a:pt x="4360531" y="0"/>
                </a:lnTo>
                <a:lnTo>
                  <a:pt x="4360531" y="2217786"/>
                </a:lnTo>
                <a:lnTo>
                  <a:pt x="4050950" y="2217786"/>
                </a:lnTo>
                <a:lnTo>
                  <a:pt x="291768" y="2217786"/>
                </a:lnTo>
                <a:lnTo>
                  <a:pt x="0" y="2217786"/>
                </a:lnTo>
                <a:lnTo>
                  <a:pt x="0" y="843436"/>
                </a:lnTo>
                <a:lnTo>
                  <a:pt x="291768" y="843436"/>
                </a:lnTo>
                <a:lnTo>
                  <a:pt x="1183357" y="843436"/>
                </a:lnTo>
                <a:close/>
              </a:path>
            </a:pathLst>
          </a:custGeom>
          <a:solidFill>
            <a:schemeClr val="accent1">
              <a:lumMod val="20000"/>
              <a:lumOff val="80000"/>
            </a:schemeClr>
          </a:solidFill>
          <a:ln w="12700">
            <a:noFill/>
          </a:ln>
        </p:spPr>
        <p:txBody>
          <a:bodyPr wrap="square" lIns="1260000" tIns="54000" rIns="54000" bIns="54000">
            <a:noAutofit/>
          </a:bodyPr>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5" name="Text Placeholder 34">
            <a:extLst>
              <a:ext uri="{FF2B5EF4-FFF2-40B4-BE49-F238E27FC236}">
                <a16:creationId xmlns:a16="http://schemas.microsoft.com/office/drawing/2014/main" id="{61B17469-3735-4930-AB1E-88048E6D3E03}"/>
              </a:ext>
            </a:extLst>
          </p:cNvPr>
          <p:cNvSpPr>
            <a:spLocks noGrp="1"/>
          </p:cNvSpPr>
          <p:nvPr>
            <p:ph type="body" sz="quarter" idx="22"/>
          </p:nvPr>
        </p:nvSpPr>
        <p:spPr>
          <a:xfrm>
            <a:off x="499582" y="3789314"/>
            <a:ext cx="4370388" cy="2217786"/>
          </a:xfrm>
          <a:custGeom>
            <a:avLst/>
            <a:gdLst>
              <a:gd name="connsiteX0" fmla="*/ 0 w 4370388"/>
              <a:gd name="connsiteY0" fmla="*/ 0 h 2217786"/>
              <a:gd name="connsiteX1" fmla="*/ 328259 w 4370388"/>
              <a:gd name="connsiteY1" fmla="*/ 0 h 2217786"/>
              <a:gd name="connsiteX2" fmla="*/ 2880201 w 4370388"/>
              <a:gd name="connsiteY2" fmla="*/ 0 h 2217786"/>
              <a:gd name="connsiteX3" fmla="*/ 3189606 w 4370388"/>
              <a:gd name="connsiteY3" fmla="*/ 0 h 2217786"/>
              <a:gd name="connsiteX4" fmla="*/ 3189606 w 4370388"/>
              <a:gd name="connsiteY4" fmla="*/ 843436 h 2217786"/>
              <a:gd name="connsiteX5" fmla="*/ 4068763 w 4370388"/>
              <a:gd name="connsiteY5" fmla="*/ 843436 h 2217786"/>
              <a:gd name="connsiteX6" fmla="*/ 4370388 w 4370388"/>
              <a:gd name="connsiteY6" fmla="*/ 843436 h 2217786"/>
              <a:gd name="connsiteX7" fmla="*/ 4370388 w 4370388"/>
              <a:gd name="connsiteY7" fmla="*/ 2217786 h 2217786"/>
              <a:gd name="connsiteX8" fmla="*/ 4068763 w 4370388"/>
              <a:gd name="connsiteY8" fmla="*/ 2217786 h 2217786"/>
              <a:gd name="connsiteX9" fmla="*/ 328259 w 4370388"/>
              <a:gd name="connsiteY9" fmla="*/ 2217786 h 2217786"/>
              <a:gd name="connsiteX10" fmla="*/ 0 w 4370388"/>
              <a:gd name="connsiteY10" fmla="*/ 2217786 h 22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0388" h="2217786">
                <a:moveTo>
                  <a:pt x="0" y="0"/>
                </a:moveTo>
                <a:lnTo>
                  <a:pt x="328259" y="0"/>
                </a:lnTo>
                <a:lnTo>
                  <a:pt x="2880201" y="0"/>
                </a:lnTo>
                <a:lnTo>
                  <a:pt x="3189606" y="0"/>
                </a:lnTo>
                <a:lnTo>
                  <a:pt x="3189606" y="843436"/>
                </a:lnTo>
                <a:lnTo>
                  <a:pt x="4068763" y="843436"/>
                </a:lnTo>
                <a:lnTo>
                  <a:pt x="4370388" y="843436"/>
                </a:lnTo>
                <a:lnTo>
                  <a:pt x="4370388" y="2217786"/>
                </a:lnTo>
                <a:lnTo>
                  <a:pt x="4068763" y="2217786"/>
                </a:lnTo>
                <a:lnTo>
                  <a:pt x="328259" y="2217786"/>
                </a:lnTo>
                <a:lnTo>
                  <a:pt x="0" y="2217786"/>
                </a:lnTo>
                <a:close/>
              </a:path>
            </a:pathLst>
          </a:custGeom>
          <a:solidFill>
            <a:schemeClr val="accent1">
              <a:lumMod val="20000"/>
              <a:lumOff val="80000"/>
            </a:schemeClr>
          </a:solidFill>
          <a:ln w="12700">
            <a:noFill/>
          </a:ln>
        </p:spPr>
        <p:txBody>
          <a:bodyPr wrap="square" lIns="54000" tIns="54000" rIns="1260000" bIns="54000">
            <a:noAutofit/>
          </a:bodyPr>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4" name="Text Placeholder 33">
            <a:extLst>
              <a:ext uri="{FF2B5EF4-FFF2-40B4-BE49-F238E27FC236}">
                <a16:creationId xmlns:a16="http://schemas.microsoft.com/office/drawing/2014/main" id="{CCA34735-C9C7-4277-8644-A007865AD91E}"/>
              </a:ext>
            </a:extLst>
          </p:cNvPr>
          <p:cNvSpPr>
            <a:spLocks noGrp="1"/>
          </p:cNvSpPr>
          <p:nvPr>
            <p:ph type="body" sz="quarter" idx="23"/>
          </p:nvPr>
        </p:nvSpPr>
        <p:spPr>
          <a:xfrm>
            <a:off x="510215" y="1422399"/>
            <a:ext cx="4370388" cy="2226449"/>
          </a:xfrm>
          <a:custGeom>
            <a:avLst/>
            <a:gdLst>
              <a:gd name="connsiteX0" fmla="*/ 0 w 4370388"/>
              <a:gd name="connsiteY0" fmla="*/ 0 h 2226449"/>
              <a:gd name="connsiteX1" fmla="*/ 328259 w 4370388"/>
              <a:gd name="connsiteY1" fmla="*/ 0 h 2226449"/>
              <a:gd name="connsiteX2" fmla="*/ 4068763 w 4370388"/>
              <a:gd name="connsiteY2" fmla="*/ 0 h 2226449"/>
              <a:gd name="connsiteX3" fmla="*/ 4370388 w 4370388"/>
              <a:gd name="connsiteY3" fmla="*/ 0 h 2226449"/>
              <a:gd name="connsiteX4" fmla="*/ 4370388 w 4370388"/>
              <a:gd name="connsiteY4" fmla="*/ 1374351 h 2226449"/>
              <a:gd name="connsiteX5" fmla="*/ 4068763 w 4370388"/>
              <a:gd name="connsiteY5" fmla="*/ 1374351 h 2226449"/>
              <a:gd name="connsiteX6" fmla="*/ 3189606 w 4370388"/>
              <a:gd name="connsiteY6" fmla="*/ 1374351 h 2226449"/>
              <a:gd name="connsiteX7" fmla="*/ 3189606 w 4370388"/>
              <a:gd name="connsiteY7" fmla="*/ 2226449 h 2226449"/>
              <a:gd name="connsiteX8" fmla="*/ 2880201 w 4370388"/>
              <a:gd name="connsiteY8" fmla="*/ 2226449 h 2226449"/>
              <a:gd name="connsiteX9" fmla="*/ 328259 w 4370388"/>
              <a:gd name="connsiteY9" fmla="*/ 2226449 h 2226449"/>
              <a:gd name="connsiteX10" fmla="*/ 0 w 4370388"/>
              <a:gd name="connsiteY10" fmla="*/ 2226449 h 22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0388" h="2226449">
                <a:moveTo>
                  <a:pt x="0" y="0"/>
                </a:moveTo>
                <a:lnTo>
                  <a:pt x="328259" y="0"/>
                </a:lnTo>
                <a:lnTo>
                  <a:pt x="4068763" y="0"/>
                </a:lnTo>
                <a:lnTo>
                  <a:pt x="4370388" y="0"/>
                </a:lnTo>
                <a:lnTo>
                  <a:pt x="4370388" y="1374351"/>
                </a:lnTo>
                <a:lnTo>
                  <a:pt x="4068763" y="1374351"/>
                </a:lnTo>
                <a:lnTo>
                  <a:pt x="3189606" y="1374351"/>
                </a:lnTo>
                <a:lnTo>
                  <a:pt x="3189606" y="2226449"/>
                </a:lnTo>
                <a:lnTo>
                  <a:pt x="2880201" y="2226449"/>
                </a:lnTo>
                <a:lnTo>
                  <a:pt x="328259" y="2226449"/>
                </a:lnTo>
                <a:lnTo>
                  <a:pt x="0" y="2226449"/>
                </a:lnTo>
                <a:close/>
              </a:path>
            </a:pathLst>
          </a:custGeom>
          <a:solidFill>
            <a:schemeClr val="accent1">
              <a:lumMod val="20000"/>
              <a:lumOff val="80000"/>
            </a:schemeClr>
          </a:solidFill>
          <a:ln w="12700">
            <a:noFill/>
          </a:ln>
        </p:spPr>
        <p:txBody>
          <a:bodyPr wrap="square" lIns="54000" tIns="54000" rIns="1260000" bIns="54000">
            <a:noAutofit/>
          </a:bodyPr>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Tree>
    <p:extLst>
      <p:ext uri="{BB962C8B-B14F-4D97-AF65-F5344CB8AC3E}">
        <p14:creationId xmlns:p14="http://schemas.microsoft.com/office/powerpoint/2010/main" val="2666697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488950" y="1781375"/>
            <a:ext cx="4389120" cy="4245425"/>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20" name="Text Placeholder 8"/>
          <p:cNvSpPr>
            <a:spLocks noGrp="1"/>
          </p:cNvSpPr>
          <p:nvPr>
            <p:ph type="body" sz="quarter" idx="20"/>
          </p:nvPr>
        </p:nvSpPr>
        <p:spPr>
          <a:xfrm>
            <a:off x="488950" y="1426659"/>
            <a:ext cx="438912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6" name="Text Placeholder 8"/>
          <p:cNvSpPr>
            <a:spLocks noGrp="1"/>
          </p:cNvSpPr>
          <p:nvPr>
            <p:ph type="body" sz="quarter" idx="21"/>
          </p:nvPr>
        </p:nvSpPr>
        <p:spPr>
          <a:xfrm>
            <a:off x="5043900" y="1770742"/>
            <a:ext cx="4389120" cy="4245425"/>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7" name="Text Placeholder 8"/>
          <p:cNvSpPr>
            <a:spLocks noGrp="1"/>
          </p:cNvSpPr>
          <p:nvPr>
            <p:ph type="body" sz="quarter" idx="22"/>
          </p:nvPr>
        </p:nvSpPr>
        <p:spPr>
          <a:xfrm>
            <a:off x="5043900" y="1426659"/>
            <a:ext cx="438912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3" name="Title 2"/>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7"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5849678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64957" y="4196977"/>
            <a:ext cx="4362725" cy="1801368"/>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5054324" y="1788430"/>
            <a:ext cx="4362725" cy="1810512"/>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1" name="Text Placeholder 8"/>
          <p:cNvSpPr>
            <a:spLocks noGrp="1"/>
          </p:cNvSpPr>
          <p:nvPr>
            <p:ph type="body" sz="quarter" idx="15"/>
          </p:nvPr>
        </p:nvSpPr>
        <p:spPr>
          <a:xfrm>
            <a:off x="5054324" y="1428430"/>
            <a:ext cx="4362725"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2" name="Text Placeholder 8"/>
          <p:cNvSpPr>
            <a:spLocks noGrp="1"/>
          </p:cNvSpPr>
          <p:nvPr>
            <p:ph type="body" sz="quarter" idx="16"/>
          </p:nvPr>
        </p:nvSpPr>
        <p:spPr>
          <a:xfrm>
            <a:off x="5064957" y="3836977"/>
            <a:ext cx="4362725"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4" name="Text Placeholder 8"/>
          <p:cNvSpPr>
            <a:spLocks noGrp="1"/>
          </p:cNvSpPr>
          <p:nvPr>
            <p:ph type="body" sz="quarter" idx="17"/>
          </p:nvPr>
        </p:nvSpPr>
        <p:spPr>
          <a:xfrm>
            <a:off x="499583" y="4196977"/>
            <a:ext cx="4361750" cy="1801368"/>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8" name="Text Placeholder 8"/>
          <p:cNvSpPr>
            <a:spLocks noGrp="1"/>
          </p:cNvSpPr>
          <p:nvPr>
            <p:ph type="body" sz="quarter" idx="18"/>
          </p:nvPr>
        </p:nvSpPr>
        <p:spPr>
          <a:xfrm>
            <a:off x="499583" y="3836977"/>
            <a:ext cx="43617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9" name="Text Placeholder 8"/>
          <p:cNvSpPr>
            <a:spLocks noGrp="1"/>
          </p:cNvSpPr>
          <p:nvPr>
            <p:ph type="body" sz="quarter" idx="19"/>
          </p:nvPr>
        </p:nvSpPr>
        <p:spPr>
          <a:xfrm>
            <a:off x="488950" y="1788430"/>
            <a:ext cx="4361750" cy="1810512"/>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20" name="Text Placeholder 8"/>
          <p:cNvSpPr>
            <a:spLocks noGrp="1"/>
          </p:cNvSpPr>
          <p:nvPr>
            <p:ph type="body" sz="quarter" idx="20"/>
          </p:nvPr>
        </p:nvSpPr>
        <p:spPr>
          <a:xfrm>
            <a:off x="488950" y="1428430"/>
            <a:ext cx="43617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4" name="Title 3"/>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13"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504677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tx2"/>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54324" y="4250142"/>
            <a:ext cx="4362725"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5054324" y="1788430"/>
            <a:ext cx="4362725"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1" name="Text Placeholder 8"/>
          <p:cNvSpPr>
            <a:spLocks noGrp="1"/>
          </p:cNvSpPr>
          <p:nvPr>
            <p:ph type="body" sz="quarter" idx="15"/>
          </p:nvPr>
        </p:nvSpPr>
        <p:spPr>
          <a:xfrm>
            <a:off x="5054324" y="1428430"/>
            <a:ext cx="4362725"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2" name="Text Placeholder 8"/>
          <p:cNvSpPr>
            <a:spLocks noGrp="1"/>
          </p:cNvSpPr>
          <p:nvPr>
            <p:ph type="body" sz="quarter" idx="16"/>
          </p:nvPr>
        </p:nvSpPr>
        <p:spPr>
          <a:xfrm>
            <a:off x="5054324" y="3890142"/>
            <a:ext cx="4362725"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4" name="Text Placeholder 8"/>
          <p:cNvSpPr>
            <a:spLocks noGrp="1"/>
          </p:cNvSpPr>
          <p:nvPr>
            <p:ph type="body" sz="quarter" idx="17"/>
          </p:nvPr>
        </p:nvSpPr>
        <p:spPr>
          <a:xfrm>
            <a:off x="488950" y="4250142"/>
            <a:ext cx="4361750"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8" name="Text Placeholder 8"/>
          <p:cNvSpPr>
            <a:spLocks noGrp="1"/>
          </p:cNvSpPr>
          <p:nvPr>
            <p:ph type="body" sz="quarter" idx="18"/>
          </p:nvPr>
        </p:nvSpPr>
        <p:spPr>
          <a:xfrm>
            <a:off x="488950" y="3890142"/>
            <a:ext cx="4361750"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9" name="Text Placeholder 8"/>
          <p:cNvSpPr>
            <a:spLocks noGrp="1"/>
          </p:cNvSpPr>
          <p:nvPr>
            <p:ph type="body" sz="quarter" idx="19"/>
          </p:nvPr>
        </p:nvSpPr>
        <p:spPr>
          <a:xfrm>
            <a:off x="488950" y="1788430"/>
            <a:ext cx="4361750"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20" name="Text Placeholder 8"/>
          <p:cNvSpPr>
            <a:spLocks noGrp="1"/>
          </p:cNvSpPr>
          <p:nvPr>
            <p:ph type="body" sz="quarter" idx="20"/>
          </p:nvPr>
        </p:nvSpPr>
        <p:spPr>
          <a:xfrm>
            <a:off x="488950" y="1428430"/>
            <a:ext cx="4361750"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4" name="Title 3"/>
          <p:cNvSpPr>
            <a:spLocks noGrp="1"/>
          </p:cNvSpPr>
          <p:nvPr>
            <p:ph type="title"/>
          </p:nvPr>
        </p:nvSpPr>
        <p:spPr>
          <a:xfrm>
            <a:off x="488950" y="451575"/>
            <a:ext cx="8928100" cy="723600"/>
          </a:xfrm>
        </p:spPr>
        <p:txBody>
          <a:bodyPr/>
          <a:lstStyle>
            <a:lvl1pPr>
              <a:defRPr>
                <a:solidFill>
                  <a:schemeClr val="bg1"/>
                </a:solidFill>
              </a:defRPr>
            </a:lvl1pPr>
          </a:lstStyle>
          <a:p>
            <a:r>
              <a:rPr lang="ja-JP" altLang="en-US"/>
              <a:t>マスター タイトルの書式設定</a:t>
            </a:r>
            <a:endParaRPr lang="en-GB" dirty="0"/>
          </a:p>
        </p:txBody>
      </p:sp>
      <p:sp>
        <p:nvSpPr>
          <p:cNvPr id="13"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23" name="Shape 8">
            <a:extLst>
              <a:ext uri="{FF2B5EF4-FFF2-40B4-BE49-F238E27FC236}">
                <a16:creationId xmlns:a16="http://schemas.microsoft.com/office/drawing/2014/main" id="{0C1698D7-6F3C-4BA0-A6D6-053899BB29B3}"/>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24" name="TextBox 23">
            <a:extLst>
              <a:ext uri="{FF2B5EF4-FFF2-40B4-BE49-F238E27FC236}">
                <a16:creationId xmlns:a16="http://schemas.microsoft.com/office/drawing/2014/main" id="{78D34CCF-E43D-4B91-AC31-EEDC636239E0}"/>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cxnSp>
        <p:nvCxnSpPr>
          <p:cNvPr id="26" name="Straight Connector 25">
            <a:extLst>
              <a:ext uri="{FF2B5EF4-FFF2-40B4-BE49-F238E27FC236}">
                <a16:creationId xmlns:a16="http://schemas.microsoft.com/office/drawing/2014/main" id="{6C2F5949-AA7F-4CA6-9943-3D37287D0120}"/>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BB58402A-8637-4C69-8029-FC174B3240CD}"/>
              </a:ext>
            </a:extLst>
          </p:cNvPr>
          <p:cNvPicPr>
            <a:picLocks noChangeAspect="1"/>
          </p:cNvPicPr>
          <p:nvPr userDrawn="1"/>
        </p:nvPicPr>
        <p:blipFill>
          <a:blip/>
          <a:stretch>
            <a:fillRect/>
          </a:stretch>
        </p:blipFill>
        <p:spPr>
          <a:xfrm>
            <a:off x="488950" y="6373386"/>
            <a:ext cx="428967" cy="172800"/>
          </a:xfrm>
          <a:prstGeom prst="rect">
            <a:avLst/>
          </a:prstGeom>
        </p:spPr>
      </p:pic>
      <p:sp>
        <p:nvSpPr>
          <p:cNvPr id="3" name="TextBox 14">
            <a:extLst>
              <a:ext uri="{FF2B5EF4-FFF2-40B4-BE49-F238E27FC236}">
                <a16:creationId xmlns:a16="http://schemas.microsoft.com/office/drawing/2014/main" id="{21658167-D9BB-0480-DCBF-5191114818FE}"/>
              </a:ext>
              <a:ext uri="{C183D7F6-B498-43B3-948B-1728B52AA6E4}">
                <adec:decorative xmlns:adec="http://schemas.microsoft.com/office/drawing/2017/decorative" val="1"/>
              </a:ext>
            </a:extLst>
          </p:cNvPr>
          <p:cNvSpPr txBox="1"/>
          <p:nvPr userDrawn="1"/>
        </p:nvSpPr>
        <p:spPr>
          <a:xfrm>
            <a:off x="1278148" y="6367453"/>
            <a:ext cx="5904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kern="1200" noProof="0" dirty="0">
                <a:solidFill>
                  <a:schemeClr val="bg1"/>
                </a:solidFill>
                <a:latin typeface="+mn-lt"/>
                <a:ea typeface="+mn-ea"/>
                <a:cs typeface="+mn-cs"/>
              </a:rPr>
              <a:t>© 2024 KPMG Consulting Co., Ltd., a company established under the Japan Companies Act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743994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814388" y="1422400"/>
            <a:ext cx="5902325" cy="409997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1"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4000">
                <a:solidFill>
                  <a:schemeClr val="bg1"/>
                </a:solidFill>
              </a:defRPr>
            </a:lvl1pPr>
          </a:lstStyle>
          <a:p>
            <a:r>
              <a:rPr lang="ja-JP" altLang="en-US"/>
              <a:t>マスター タイトルの書式設定</a:t>
            </a:r>
            <a:endParaRPr lang="en-US" dirty="0"/>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3368016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814388" y="1422400"/>
            <a:ext cx="5902325"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4000">
                <a:solidFill>
                  <a:schemeClr val="tx2"/>
                </a:solidFill>
              </a:defRPr>
            </a:lvl1pPr>
          </a:lstStyle>
          <a:p>
            <a:r>
              <a:rPr lang="ja-JP" altLang="en-US"/>
              <a:t>マスター タイトルの書式設定</a:t>
            </a:r>
            <a:endParaRPr lang="en-US" dirty="0"/>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1973203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814388" y="1422400"/>
            <a:ext cx="5902325"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4000">
                <a:solidFill>
                  <a:schemeClr val="tx2"/>
                </a:solidFill>
              </a:defRPr>
            </a:lvl1pPr>
          </a:lstStyle>
          <a:p>
            <a:r>
              <a:rPr lang="ja-JP" altLang="en-US"/>
              <a:t>マスター タイトルの書式設定</a:t>
            </a:r>
            <a:endParaRPr lang="en-US" dirty="0"/>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2327877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E9C7DE1-05A8-412E-BD97-53D6628C0877}"/>
              </a:ext>
            </a:extLst>
          </p:cNvPr>
          <p:cNvSpPr txBox="1"/>
          <p:nvPr userDrawn="1">
            <p:custDataLst>
              <p:tags r:id="rId1"/>
            </p:custDataLst>
          </p:nvPr>
        </p:nvSpPr>
        <p:spPr>
          <a:xfrm>
            <a:off x="814388" y="6077664"/>
            <a:ext cx="2192908"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noProof="0" dirty="0">
                <a:solidFill>
                  <a:schemeClr val="bg1"/>
                </a:solidFill>
                <a:latin typeface="+mn-lt"/>
                <a:ea typeface="+mn-ea"/>
                <a:cs typeface="+mn-cs"/>
              </a:rPr>
              <a:t>Document Classification: KPMG Confidential</a:t>
            </a:r>
          </a:p>
        </p:txBody>
      </p:sp>
      <p:pic>
        <p:nvPicPr>
          <p:cNvPr id="32" name="Graphic 31">
            <a:extLst>
              <a:ext uri="{FF2B5EF4-FFF2-40B4-BE49-F238E27FC236}">
                <a16:creationId xmlns:a16="http://schemas.microsoft.com/office/drawing/2014/main" id="{8E07F9EA-D124-49E0-A010-508425031BEC}"/>
              </a:ext>
            </a:extLst>
          </p:cNvPr>
          <p:cNvPicPr>
            <a:picLocks noChangeAspect="1"/>
          </p:cNvPicPr>
          <p:nvPr userDrawn="1"/>
        </p:nvPicPr>
        <p:blipFill>
          <a:blip/>
          <a:stretch>
            <a:fillRect/>
          </a:stretch>
        </p:blipFill>
        <p:spPr>
          <a:xfrm>
            <a:off x="814388" y="313438"/>
            <a:ext cx="786440" cy="316800"/>
          </a:xfrm>
          <a:prstGeom prst="rect">
            <a:avLst/>
          </a:prstGeom>
        </p:spPr>
      </p:pic>
      <p:sp>
        <p:nvSpPr>
          <p:cNvPr id="3" name="テキスト ボックス 2">
            <a:extLst>
              <a:ext uri="{FF2B5EF4-FFF2-40B4-BE49-F238E27FC236}">
                <a16:creationId xmlns:a16="http://schemas.microsoft.com/office/drawing/2014/main" id="{BCAC7AF7-A2D3-3687-3A6A-514D6F8DADB8}"/>
              </a:ext>
            </a:extLst>
          </p:cNvPr>
          <p:cNvSpPr txBox="1"/>
          <p:nvPr userDrawn="1"/>
        </p:nvSpPr>
        <p:spPr>
          <a:xfrm flipH="1">
            <a:off x="814387" y="4943129"/>
            <a:ext cx="6255181" cy="1327792"/>
          </a:xfrm>
          <a:prstGeom prst="rect">
            <a:avLst/>
          </a:prstGeom>
          <a:noFill/>
        </p:spPr>
        <p:txBody>
          <a:bodyPr wrap="square" lIns="0" tIns="0" rIns="0" bIns="54610" rtlCol="0">
            <a:noAutofit/>
          </a:bodyPr>
          <a:lstStyle/>
          <a:p>
            <a:pPr lvl="0" algn="just">
              <a:spcAft>
                <a:spcPts val="600"/>
              </a:spcAft>
            </a:pPr>
            <a:r>
              <a:rPr lang="ja-JP" altLang="en-US" sz="800" dirty="0">
                <a:solidFill>
                  <a:schemeClr val="bg1"/>
                </a:solidFill>
              </a:rPr>
              <a:t>ここに記載されている情報はあくまで一般的なものであり、特定の個人や組織が置かれている状況に対応するものではありません。私たちは、的確な情報をタイムリーに提供するよう努めておりますが、情報を受け取られた時点およびそれ以降においての正確さは保証の限りではありません。何らかの行動を取られる場合は、ここにある情報のみを根拠とせず、プロフェッショナルが特定の状況を綿密に調査した上で提案する適切なアドバイスをもとにご判断ください。</a:t>
            </a:r>
          </a:p>
          <a:p>
            <a:pPr lvl="0">
              <a:spcAft>
                <a:spcPts val="600"/>
              </a:spcAft>
            </a:pPr>
            <a:r>
              <a:rPr lang="en-US" altLang="ja-JP" sz="800" dirty="0">
                <a:solidFill>
                  <a:schemeClr val="bg1"/>
                </a:solidFill>
              </a:rPr>
              <a:t>© 2025 KPMG Consulting Co., Ltd., a company established under the Japan Companies Act and a member firm of the KPMG global organization of independent member firms affiliated with KPMG International Limited, a private English company limited by guarantee. All rights reserved.</a:t>
            </a:r>
          </a:p>
          <a:p>
            <a:pPr lvl="0"/>
            <a:r>
              <a:rPr lang="en-US" altLang="ja-JP" sz="800" dirty="0">
                <a:solidFill>
                  <a:schemeClr val="bg1"/>
                </a:solidFill>
              </a:rPr>
              <a:t>The KPMG name and logo are trademarks used under license by the independent member firms of the KPMG global organization.</a:t>
            </a:r>
          </a:p>
          <a:p>
            <a:pPr>
              <a:spcAft>
                <a:spcPts val="600"/>
              </a:spcAft>
            </a:pPr>
            <a:endParaRPr kumimoji="1" lang="ja-JP" altLang="en-US" sz="900" dirty="0" err="1">
              <a:solidFill>
                <a:schemeClr val="bg1"/>
              </a:solidFill>
            </a:endParaRPr>
          </a:p>
        </p:txBody>
      </p:sp>
    </p:spTree>
    <p:extLst>
      <p:ext uri="{BB962C8B-B14F-4D97-AF65-F5344CB8AC3E}">
        <p14:creationId xmlns:p14="http://schemas.microsoft.com/office/powerpoint/2010/main" val="3391535996"/>
      </p:ext>
    </p:extLst>
  </p:cSld>
  <p:clrMapOvr>
    <a:masterClrMapping/>
  </p:clrMapOvr>
  <p:extLst>
    <p:ext uri="{DCECCB84-F9BA-43D5-87BE-67443E8EF086}">
      <p15:sldGuideLst xmlns:p15="http://schemas.microsoft.com/office/powerpoint/2012/main">
        <p15:guide id="1" orient="horz" pos="187">
          <p15:clr>
            <a:srgbClr val="FBAE40"/>
          </p15:clr>
        </p15:guide>
        <p15:guide id="2" orient="horz" pos="3906">
          <p15:clr>
            <a:srgbClr val="FBAE40"/>
          </p15:clr>
        </p15:guide>
        <p15:guide id="3" pos="51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E9C7DE1-05A8-412E-BD97-53D6628C0877}"/>
              </a:ext>
            </a:extLst>
          </p:cNvPr>
          <p:cNvSpPr txBox="1"/>
          <p:nvPr userDrawn="1">
            <p:custDataLst>
              <p:tags r:id="rId1"/>
            </p:custDataLst>
          </p:nvPr>
        </p:nvSpPr>
        <p:spPr>
          <a:xfrm>
            <a:off x="814388" y="6077664"/>
            <a:ext cx="2192908"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noProof="0" dirty="0">
                <a:solidFill>
                  <a:schemeClr val="tx2"/>
                </a:solidFill>
                <a:latin typeface="+mn-lt"/>
                <a:ea typeface="+mn-ea"/>
                <a:cs typeface="+mn-cs"/>
              </a:rPr>
              <a:t>Document Classification: KPMG Confidential</a:t>
            </a:r>
          </a:p>
        </p:txBody>
      </p:sp>
      <p:pic>
        <p:nvPicPr>
          <p:cNvPr id="32" name="Graphic 31">
            <a:extLst>
              <a:ext uri="{FF2B5EF4-FFF2-40B4-BE49-F238E27FC236}">
                <a16:creationId xmlns:a16="http://schemas.microsoft.com/office/drawing/2014/main" id="{8E07F9EA-D124-49E0-A010-508425031BEC}"/>
              </a:ext>
            </a:extLst>
          </p:cNvPr>
          <p:cNvPicPr>
            <a:picLocks noChangeAspect="1"/>
          </p:cNvPicPr>
          <p:nvPr userDrawn="1"/>
        </p:nvPicPr>
        <p:blipFill>
          <a:blip/>
          <a:stretch>
            <a:fillRect/>
          </a:stretch>
        </p:blipFill>
        <p:spPr>
          <a:xfrm>
            <a:off x="814388" y="313438"/>
            <a:ext cx="786440" cy="316800"/>
          </a:xfrm>
          <a:prstGeom prst="rect">
            <a:avLst/>
          </a:prstGeom>
        </p:spPr>
      </p:pic>
      <p:sp>
        <p:nvSpPr>
          <p:cNvPr id="3" name="テキスト ボックス 2">
            <a:extLst>
              <a:ext uri="{FF2B5EF4-FFF2-40B4-BE49-F238E27FC236}">
                <a16:creationId xmlns:a16="http://schemas.microsoft.com/office/drawing/2014/main" id="{5B656AF3-2435-4D42-0ED5-038A68322893}"/>
              </a:ext>
            </a:extLst>
          </p:cNvPr>
          <p:cNvSpPr txBox="1"/>
          <p:nvPr userDrawn="1"/>
        </p:nvSpPr>
        <p:spPr>
          <a:xfrm flipH="1">
            <a:off x="814388" y="4952182"/>
            <a:ext cx="6255181" cy="1151935"/>
          </a:xfrm>
          <a:prstGeom prst="rect">
            <a:avLst/>
          </a:prstGeom>
          <a:noFill/>
        </p:spPr>
        <p:txBody>
          <a:bodyPr wrap="square" lIns="0" tIns="0" rIns="0" bIns="54610" rtlCol="0">
            <a:noAutofit/>
          </a:bodyPr>
          <a:lstStyle/>
          <a:p>
            <a:pPr lvl="0" algn="just">
              <a:spcAft>
                <a:spcPts val="600"/>
              </a:spcAft>
            </a:pPr>
            <a:r>
              <a:rPr lang="ja-JP" altLang="en-US" sz="800" dirty="0">
                <a:solidFill>
                  <a:srgbClr val="00338D"/>
                </a:solidFill>
              </a:rPr>
              <a:t>ここに記載されている情報はあくまで一般的なものであり、特定の個人や組織が置かれている状況に対応するものではありません。私たちは、的確な情報をタイムリーに提供するよう努めておりますが、情報を受け取られた時点およびそれ以降においての正確さは保証の限りではありません。何らかの行動を取られる場合は、ここにある情報のみを根拠とせず、プロフェッショナルが特定の状況を綿密に調査した上で提案する適切なアドバイスをもとにご判断ください。</a:t>
            </a:r>
          </a:p>
          <a:p>
            <a:pPr lvl="0">
              <a:spcAft>
                <a:spcPts val="600"/>
              </a:spcAft>
            </a:pPr>
            <a:r>
              <a:rPr lang="en-US" altLang="ja-JP" sz="800" dirty="0">
                <a:solidFill>
                  <a:srgbClr val="00338D"/>
                </a:solidFill>
              </a:rPr>
              <a:t>© 2025 KPMG Consulting Co., Ltd., a company established under the Japan Companies Act and a member firm of the KPMG global organization of independent member firms affiliated with KPMG International Limited, a private English company limited by guarantee. All rights reserved.</a:t>
            </a:r>
          </a:p>
          <a:p>
            <a:pPr lvl="0"/>
            <a:r>
              <a:rPr lang="en-US" altLang="ja-JP" sz="800" dirty="0">
                <a:solidFill>
                  <a:srgbClr val="00338D"/>
                </a:solidFill>
              </a:rPr>
              <a:t>The KPMG name and logo are trademarks used under license by the independent member firms of the KPMG global organization.</a:t>
            </a:r>
          </a:p>
          <a:p>
            <a:pPr>
              <a:spcAft>
                <a:spcPts val="600"/>
              </a:spcAft>
            </a:pPr>
            <a:endParaRPr kumimoji="1" lang="ja-JP" altLang="en-US" sz="900" dirty="0" err="1">
              <a:solidFill>
                <a:srgbClr val="00338D"/>
              </a:solidFill>
            </a:endParaRPr>
          </a:p>
        </p:txBody>
      </p:sp>
    </p:spTree>
    <p:extLst>
      <p:ext uri="{BB962C8B-B14F-4D97-AF65-F5344CB8AC3E}">
        <p14:creationId xmlns:p14="http://schemas.microsoft.com/office/powerpoint/2010/main" val="585511301"/>
      </p:ext>
    </p:extLst>
  </p:cSld>
  <p:clrMapOvr>
    <a:masterClrMapping/>
  </p:clrMapOvr>
  <p:extLst>
    <p:ext uri="{DCECCB84-F9BA-43D5-87BE-67443E8EF086}">
      <p15:sldGuideLst xmlns:p15="http://schemas.microsoft.com/office/powerpoint/2012/main">
        <p15:guide id="1" orient="horz" pos="187">
          <p15:clr>
            <a:srgbClr val="FBAE40"/>
          </p15:clr>
        </p15:guide>
        <p15:guide id="2" orient="horz" pos="3906">
          <p15:clr>
            <a:srgbClr val="FBAE40"/>
          </p15:clr>
        </p15:guide>
        <p15:guide id="3" pos="51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BEDF-35C5-4CA5-9B3E-991280392BF0}"/>
              </a:ext>
            </a:extLst>
          </p:cNvPr>
          <p:cNvSpPr>
            <a:spLocks noGrp="1"/>
          </p:cNvSpPr>
          <p:nvPr>
            <p:ph type="title"/>
          </p:nvPr>
        </p:nvSpPr>
        <p:spPr/>
        <p:txBody>
          <a:bodyPr/>
          <a:lstStyle/>
          <a:p>
            <a:r>
              <a:rPr lang="ja-JP" altLang="en-US"/>
              <a:t>マスター タイトルの書式設定</a:t>
            </a:r>
            <a:endParaRPr lang="en-US"/>
          </a:p>
        </p:txBody>
      </p:sp>
      <p:grpSp>
        <p:nvGrpSpPr>
          <p:cNvPr id="3" name="グループ化 2">
            <a:extLst>
              <a:ext uri="{FF2B5EF4-FFF2-40B4-BE49-F238E27FC236}">
                <a16:creationId xmlns:a16="http://schemas.microsoft.com/office/drawing/2014/main" id="{9DBA6E06-5966-9F67-AEC0-1016B6C72333}"/>
              </a:ext>
            </a:extLst>
          </p:cNvPr>
          <p:cNvGrpSpPr/>
          <p:nvPr userDrawn="1"/>
        </p:nvGrpSpPr>
        <p:grpSpPr>
          <a:xfrm>
            <a:off x="77534" y="1422400"/>
            <a:ext cx="9339516" cy="4768815"/>
            <a:chOff x="77534" y="1422400"/>
            <a:chExt cx="9339516" cy="4768815"/>
          </a:xfrm>
        </p:grpSpPr>
        <p:sp>
          <p:nvSpPr>
            <p:cNvPr id="5" name="吹き出し: 四角形 4">
              <a:extLst>
                <a:ext uri="{FF2B5EF4-FFF2-40B4-BE49-F238E27FC236}">
                  <a16:creationId xmlns:a16="http://schemas.microsoft.com/office/drawing/2014/main" id="{8783DAAC-D7B7-6069-81B7-F0EAC0E2236A}"/>
                </a:ext>
              </a:extLst>
            </p:cNvPr>
            <p:cNvSpPr/>
            <p:nvPr/>
          </p:nvSpPr>
          <p:spPr>
            <a:xfrm>
              <a:off x="77534" y="5463387"/>
              <a:ext cx="1920075" cy="727828"/>
            </a:xfrm>
            <a:prstGeom prst="wedgeRectCallout">
              <a:avLst>
                <a:gd name="adj1" fmla="val 20854"/>
                <a:gd name="adj2" fmla="val -6572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just"/>
              <a:r>
                <a:rPr kumimoji="1" lang="en-US" altLang="ja-JP" sz="900" b="1" dirty="0">
                  <a:solidFill>
                    <a:schemeClr val="bg1"/>
                  </a:solidFill>
                </a:rPr>
                <a:t>Purple</a:t>
              </a:r>
              <a:r>
                <a:rPr kumimoji="1" lang="ja-JP" altLang="en-US" sz="900" b="1" dirty="0">
                  <a:solidFill>
                    <a:schemeClr val="bg1"/>
                  </a:solidFill>
                </a:rPr>
                <a:t>と</a:t>
              </a:r>
              <a:r>
                <a:rPr kumimoji="1" lang="en-US" altLang="ja-JP" sz="900" b="1" dirty="0">
                  <a:solidFill>
                    <a:schemeClr val="bg1"/>
                  </a:solidFill>
                </a:rPr>
                <a:t>Pink</a:t>
              </a:r>
              <a:r>
                <a:rPr kumimoji="1" lang="ja-JP" altLang="en-US" sz="900" b="1" dirty="0">
                  <a:solidFill>
                    <a:schemeClr val="bg1"/>
                  </a:solidFill>
                </a:rPr>
                <a:t>は、限定的に、特に注目させるポイントのみで使用してください。特に</a:t>
              </a:r>
              <a:r>
                <a:rPr kumimoji="1" lang="en-US" altLang="ja-JP" sz="900" b="1" dirty="0">
                  <a:solidFill>
                    <a:schemeClr val="bg1"/>
                  </a:solidFill>
                </a:rPr>
                <a:t>Pink</a:t>
              </a:r>
              <a:r>
                <a:rPr kumimoji="1" lang="ja-JP" altLang="en-US" sz="900" b="1" dirty="0">
                  <a:solidFill>
                    <a:schemeClr val="bg1"/>
                  </a:solidFill>
                </a:rPr>
                <a:t>を多用すると、</a:t>
              </a:r>
              <a:r>
                <a:rPr kumimoji="1" lang="en-US" altLang="ja-JP" sz="900" b="1" dirty="0">
                  <a:solidFill>
                    <a:schemeClr val="bg1"/>
                  </a:solidFill>
                </a:rPr>
                <a:t>KPMG</a:t>
              </a:r>
              <a:r>
                <a:rPr kumimoji="1" lang="ja-JP" altLang="en-US" sz="900" b="1" dirty="0">
                  <a:solidFill>
                    <a:schemeClr val="bg1"/>
                  </a:solidFill>
                </a:rPr>
                <a:t>のブルーのイメージが伝わりにくくなりますので、ご留意ください。</a:t>
              </a:r>
            </a:p>
          </p:txBody>
        </p:sp>
        <p:sp>
          <p:nvSpPr>
            <p:cNvPr id="6" name="TextBox 10">
              <a:extLst>
                <a:ext uri="{FF2B5EF4-FFF2-40B4-BE49-F238E27FC236}">
                  <a16:creationId xmlns:a16="http://schemas.microsoft.com/office/drawing/2014/main" id="{2E89FE4F-96FB-7740-0DC2-85CBDE994B66}"/>
                </a:ext>
              </a:extLst>
            </p:cNvPr>
            <p:cNvSpPr txBox="1"/>
            <p:nvPr/>
          </p:nvSpPr>
          <p:spPr>
            <a:xfrm>
              <a:off x="488950" y="1422400"/>
              <a:ext cx="1364046" cy="138499"/>
            </a:xfrm>
            <a:prstGeom prst="rect">
              <a:avLst/>
            </a:prstGeom>
            <a:noFill/>
          </p:spPr>
          <p:txBody>
            <a:bodyPr wrap="square" lIns="0" tIns="0" rIns="0" bIns="0" rtlCol="0">
              <a:spAutoFit/>
            </a:bodyPr>
            <a:lstStyle/>
            <a:p>
              <a:pPr algn="l">
                <a:spcAft>
                  <a:spcPts val="600"/>
                </a:spcAft>
              </a:pPr>
              <a:r>
                <a:rPr lang="ja-JP" altLang="en-US" sz="900" b="1" dirty="0">
                  <a:solidFill>
                    <a:sysClr val="windowText" lastClr="000000"/>
                  </a:solidFill>
                </a:rPr>
                <a:t>プライマリーカラー</a:t>
              </a:r>
              <a:endParaRPr lang="en-US" sz="900" b="1" dirty="0">
                <a:solidFill>
                  <a:sysClr val="windowText" lastClr="000000"/>
                </a:solidFill>
              </a:endParaRPr>
            </a:p>
          </p:txBody>
        </p:sp>
        <p:grpSp>
          <p:nvGrpSpPr>
            <p:cNvPr id="7" name="グループ化 6">
              <a:extLst>
                <a:ext uri="{FF2B5EF4-FFF2-40B4-BE49-F238E27FC236}">
                  <a16:creationId xmlns:a16="http://schemas.microsoft.com/office/drawing/2014/main" id="{0A421BC1-5128-73DB-C8E7-DD1AD6BF5136}"/>
                </a:ext>
              </a:extLst>
            </p:cNvPr>
            <p:cNvGrpSpPr/>
            <p:nvPr/>
          </p:nvGrpSpPr>
          <p:grpSpPr>
            <a:xfrm>
              <a:off x="503419" y="1824046"/>
              <a:ext cx="571237" cy="3488693"/>
              <a:chOff x="503419" y="1824046"/>
              <a:chExt cx="839614" cy="3488693"/>
            </a:xfrm>
          </p:grpSpPr>
          <p:sp>
            <p:nvSpPr>
              <p:cNvPr id="143" name="Rectangle 3">
                <a:extLst>
                  <a:ext uri="{FF2B5EF4-FFF2-40B4-BE49-F238E27FC236}">
                    <a16:creationId xmlns:a16="http://schemas.microsoft.com/office/drawing/2014/main" id="{0A5FC4EC-D4A1-F6CE-BC14-440619E67F1F}"/>
                  </a:ext>
                </a:extLst>
              </p:cNvPr>
              <p:cNvSpPr/>
              <p:nvPr userDrawn="1"/>
            </p:nvSpPr>
            <p:spPr>
              <a:xfrm>
                <a:off x="503419" y="2338608"/>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144" name="Rectangle 4">
                <a:extLst>
                  <a:ext uri="{FF2B5EF4-FFF2-40B4-BE49-F238E27FC236}">
                    <a16:creationId xmlns:a16="http://schemas.microsoft.com/office/drawing/2014/main" id="{0CAD884B-E261-2951-D07D-5220CC64C13A}"/>
                  </a:ext>
                </a:extLst>
              </p:cNvPr>
              <p:cNvSpPr/>
              <p:nvPr userDrawn="1"/>
            </p:nvSpPr>
            <p:spPr>
              <a:xfrm>
                <a:off x="503419" y="1824046"/>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145" name="Rectangle 5">
                <a:extLst>
                  <a:ext uri="{FF2B5EF4-FFF2-40B4-BE49-F238E27FC236}">
                    <a16:creationId xmlns:a16="http://schemas.microsoft.com/office/drawing/2014/main" id="{33E2D08B-564A-59A8-CA5B-3C695679D5DC}"/>
                  </a:ext>
                </a:extLst>
              </p:cNvPr>
              <p:cNvSpPr/>
              <p:nvPr userDrawn="1"/>
            </p:nvSpPr>
            <p:spPr>
              <a:xfrm>
                <a:off x="503419" y="2853169"/>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146" name="Rectangle 6">
                <a:extLst>
                  <a:ext uri="{FF2B5EF4-FFF2-40B4-BE49-F238E27FC236}">
                    <a16:creationId xmlns:a16="http://schemas.microsoft.com/office/drawing/2014/main" id="{CF8C997B-2F38-FA31-6AFF-0725DCACF7BB}"/>
                  </a:ext>
                </a:extLst>
              </p:cNvPr>
              <p:cNvSpPr/>
              <p:nvPr userDrawn="1"/>
            </p:nvSpPr>
            <p:spPr>
              <a:xfrm>
                <a:off x="503419" y="3367731"/>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147" name="Rectangle 19">
                <a:extLst>
                  <a:ext uri="{FF2B5EF4-FFF2-40B4-BE49-F238E27FC236}">
                    <a16:creationId xmlns:a16="http://schemas.microsoft.com/office/drawing/2014/main" id="{4095EE14-B584-2076-24AA-CC83F1374399}"/>
                  </a:ext>
                </a:extLst>
              </p:cNvPr>
              <p:cNvSpPr/>
              <p:nvPr userDrawn="1"/>
            </p:nvSpPr>
            <p:spPr>
              <a:xfrm>
                <a:off x="503419" y="3878786"/>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148" name="Rectangle 20">
                <a:extLst>
                  <a:ext uri="{FF2B5EF4-FFF2-40B4-BE49-F238E27FC236}">
                    <a16:creationId xmlns:a16="http://schemas.microsoft.com/office/drawing/2014/main" id="{2169B304-DE17-48A6-AE20-A38D73C8D441}"/>
                  </a:ext>
                </a:extLst>
              </p:cNvPr>
              <p:cNvSpPr/>
              <p:nvPr userDrawn="1"/>
            </p:nvSpPr>
            <p:spPr>
              <a:xfrm>
                <a:off x="503419" y="4393346"/>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149" name="Rectangle 21">
                <a:extLst>
                  <a:ext uri="{FF2B5EF4-FFF2-40B4-BE49-F238E27FC236}">
                    <a16:creationId xmlns:a16="http://schemas.microsoft.com/office/drawing/2014/main" id="{D82A015D-DD39-B435-678A-C64FC20EED22}"/>
                  </a:ext>
                </a:extLst>
              </p:cNvPr>
              <p:cNvSpPr/>
              <p:nvPr userDrawn="1"/>
            </p:nvSpPr>
            <p:spPr>
              <a:xfrm>
                <a:off x="503419" y="4901514"/>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grpSp>
        <p:grpSp>
          <p:nvGrpSpPr>
            <p:cNvPr id="8" name="グループ化 7">
              <a:extLst>
                <a:ext uri="{FF2B5EF4-FFF2-40B4-BE49-F238E27FC236}">
                  <a16:creationId xmlns:a16="http://schemas.microsoft.com/office/drawing/2014/main" id="{28E58898-815D-2F68-7882-904ABD42B717}"/>
                </a:ext>
              </a:extLst>
            </p:cNvPr>
            <p:cNvGrpSpPr/>
            <p:nvPr/>
          </p:nvGrpSpPr>
          <p:grpSpPr>
            <a:xfrm>
              <a:off x="1153369" y="1922864"/>
              <a:ext cx="1253995" cy="3302795"/>
              <a:chOff x="1426750" y="1922864"/>
              <a:chExt cx="1253995" cy="3302795"/>
            </a:xfrm>
          </p:grpSpPr>
          <p:sp>
            <p:nvSpPr>
              <p:cNvPr id="136" name="TextBox 24">
                <a:extLst>
                  <a:ext uri="{FF2B5EF4-FFF2-40B4-BE49-F238E27FC236}">
                    <a16:creationId xmlns:a16="http://schemas.microsoft.com/office/drawing/2014/main" id="{15876CD1-60B3-4913-8D99-CCAE5B420303}"/>
                  </a:ext>
                </a:extLst>
              </p:cNvPr>
              <p:cNvSpPr txBox="1"/>
              <p:nvPr userDrawn="1"/>
            </p:nvSpPr>
            <p:spPr>
              <a:xfrm>
                <a:off x="1426750" y="2944978"/>
                <a:ext cx="1253995" cy="237066"/>
              </a:xfrm>
              <a:prstGeom prst="rect">
                <a:avLst/>
              </a:prstGeom>
              <a:noFill/>
            </p:spPr>
            <p:txBody>
              <a:bodyPr wrap="square" lIns="54610" tIns="54610" rIns="54610" bIns="54610" rtlCol="0" anchor="ctr">
                <a:noAutofit/>
              </a:bodyPr>
              <a:lstStyle/>
              <a:p>
                <a:pPr algn="l">
                  <a:spcAft>
                    <a:spcPts val="600"/>
                  </a:spcAft>
                </a:pPr>
                <a:r>
                  <a:rPr lang="en-GB" sz="900" dirty="0"/>
                  <a:t>Spectrum Blue</a:t>
                </a:r>
              </a:p>
            </p:txBody>
          </p:sp>
          <p:sp>
            <p:nvSpPr>
              <p:cNvPr id="137" name="TextBox 29">
                <a:extLst>
                  <a:ext uri="{FF2B5EF4-FFF2-40B4-BE49-F238E27FC236}">
                    <a16:creationId xmlns:a16="http://schemas.microsoft.com/office/drawing/2014/main" id="{3B97312E-71CA-18AA-BC4B-E73EF5AA574E}"/>
                  </a:ext>
                </a:extLst>
              </p:cNvPr>
              <p:cNvSpPr txBox="1"/>
              <p:nvPr userDrawn="1"/>
            </p:nvSpPr>
            <p:spPr>
              <a:xfrm>
                <a:off x="1426750" y="1922864"/>
                <a:ext cx="1253995" cy="237066"/>
              </a:xfrm>
              <a:prstGeom prst="rect">
                <a:avLst/>
              </a:prstGeom>
              <a:noFill/>
            </p:spPr>
            <p:txBody>
              <a:bodyPr wrap="square" lIns="54610" tIns="54610" rIns="54610" bIns="54610" rtlCol="0" anchor="ctr">
                <a:noAutofit/>
              </a:bodyPr>
              <a:lstStyle/>
              <a:p>
                <a:pPr algn="l">
                  <a:spcAft>
                    <a:spcPts val="600"/>
                  </a:spcAft>
                </a:pPr>
                <a:r>
                  <a:rPr lang="en-GB" sz="900" dirty="0"/>
                  <a:t>KPMG blue</a:t>
                </a:r>
              </a:p>
            </p:txBody>
          </p:sp>
          <p:sp>
            <p:nvSpPr>
              <p:cNvPr id="138" name="TextBox 32">
                <a:extLst>
                  <a:ext uri="{FF2B5EF4-FFF2-40B4-BE49-F238E27FC236}">
                    <a16:creationId xmlns:a16="http://schemas.microsoft.com/office/drawing/2014/main" id="{AEC13775-BE7C-7B5F-CB4C-160C6079D10D}"/>
                  </a:ext>
                </a:extLst>
              </p:cNvPr>
              <p:cNvSpPr txBox="1"/>
              <p:nvPr userDrawn="1"/>
            </p:nvSpPr>
            <p:spPr>
              <a:xfrm>
                <a:off x="1426750" y="3456035"/>
                <a:ext cx="1253995" cy="237066"/>
              </a:xfrm>
              <a:prstGeom prst="rect">
                <a:avLst/>
              </a:prstGeom>
              <a:noFill/>
            </p:spPr>
            <p:txBody>
              <a:bodyPr wrap="square" lIns="54610" tIns="54610" rIns="54610" bIns="54610" rtlCol="0" anchor="ctr">
                <a:noAutofit/>
              </a:bodyPr>
              <a:lstStyle/>
              <a:p>
                <a:pPr algn="l">
                  <a:spcAft>
                    <a:spcPts val="600"/>
                  </a:spcAft>
                </a:pPr>
                <a:r>
                  <a:rPr lang="en-GB" sz="900" dirty="0"/>
                  <a:t>Light Blue</a:t>
                </a:r>
              </a:p>
            </p:txBody>
          </p:sp>
          <p:sp>
            <p:nvSpPr>
              <p:cNvPr id="139" name="TextBox 38">
                <a:extLst>
                  <a:ext uri="{FF2B5EF4-FFF2-40B4-BE49-F238E27FC236}">
                    <a16:creationId xmlns:a16="http://schemas.microsoft.com/office/drawing/2014/main" id="{3DFA04F6-9670-360A-8345-788017B2DA0C}"/>
                  </a:ext>
                </a:extLst>
              </p:cNvPr>
              <p:cNvSpPr txBox="1"/>
              <p:nvPr userDrawn="1"/>
            </p:nvSpPr>
            <p:spPr>
              <a:xfrm>
                <a:off x="1426750" y="2433921"/>
                <a:ext cx="1253995" cy="237066"/>
              </a:xfrm>
              <a:prstGeom prst="rect">
                <a:avLst/>
              </a:prstGeom>
              <a:noFill/>
            </p:spPr>
            <p:txBody>
              <a:bodyPr wrap="square" lIns="54610" tIns="54610" rIns="54610" bIns="54610" rtlCol="0" anchor="ctr">
                <a:noAutofit/>
              </a:bodyPr>
              <a:lstStyle/>
              <a:p>
                <a:pPr algn="l">
                  <a:spcAft>
                    <a:spcPts val="600"/>
                  </a:spcAft>
                </a:pPr>
                <a:r>
                  <a:rPr lang="en-GB" sz="900" dirty="0"/>
                  <a:t>Cobalt Blue</a:t>
                </a:r>
              </a:p>
            </p:txBody>
          </p:sp>
          <p:sp>
            <p:nvSpPr>
              <p:cNvPr id="140" name="TextBox 44">
                <a:extLst>
                  <a:ext uri="{FF2B5EF4-FFF2-40B4-BE49-F238E27FC236}">
                    <a16:creationId xmlns:a16="http://schemas.microsoft.com/office/drawing/2014/main" id="{B98ECC37-1802-E9BC-C5A6-9B8B8BF977EC}"/>
                  </a:ext>
                </a:extLst>
              </p:cNvPr>
              <p:cNvSpPr txBox="1"/>
              <p:nvPr userDrawn="1"/>
            </p:nvSpPr>
            <p:spPr>
              <a:xfrm>
                <a:off x="1426750" y="3966476"/>
                <a:ext cx="1253995" cy="237066"/>
              </a:xfrm>
              <a:prstGeom prst="rect">
                <a:avLst/>
              </a:prstGeom>
              <a:noFill/>
            </p:spPr>
            <p:txBody>
              <a:bodyPr wrap="square" lIns="54610" tIns="54610" rIns="54610" bIns="54610" rtlCol="0" anchor="ctr">
                <a:noAutofit/>
              </a:bodyPr>
              <a:lstStyle/>
              <a:p>
                <a:pPr algn="l">
                  <a:spcAft>
                    <a:spcPts val="600"/>
                  </a:spcAft>
                </a:pPr>
                <a:r>
                  <a:rPr lang="en-GB" sz="900" dirty="0"/>
                  <a:t>Pacific Blue</a:t>
                </a:r>
              </a:p>
            </p:txBody>
          </p:sp>
          <p:sp>
            <p:nvSpPr>
              <p:cNvPr id="141" name="TextBox 47">
                <a:extLst>
                  <a:ext uri="{FF2B5EF4-FFF2-40B4-BE49-F238E27FC236}">
                    <a16:creationId xmlns:a16="http://schemas.microsoft.com/office/drawing/2014/main" id="{E0302965-FF33-DD39-0B32-ECAC0BDB5B39}"/>
                  </a:ext>
                </a:extLst>
              </p:cNvPr>
              <p:cNvSpPr txBox="1"/>
              <p:nvPr userDrawn="1"/>
            </p:nvSpPr>
            <p:spPr>
              <a:xfrm>
                <a:off x="1426750" y="4477533"/>
                <a:ext cx="1253995" cy="237066"/>
              </a:xfrm>
              <a:prstGeom prst="rect">
                <a:avLst/>
              </a:prstGeom>
              <a:noFill/>
            </p:spPr>
            <p:txBody>
              <a:bodyPr wrap="square" lIns="54610" tIns="54610" rIns="54610" bIns="54610" rtlCol="0" anchor="ctr">
                <a:noAutofit/>
              </a:bodyPr>
              <a:lstStyle/>
              <a:p>
                <a:pPr algn="l">
                  <a:spcAft>
                    <a:spcPts val="600"/>
                  </a:spcAft>
                </a:pPr>
                <a:r>
                  <a:rPr lang="en-GB" sz="900" dirty="0"/>
                  <a:t>Purple</a:t>
                </a:r>
              </a:p>
            </p:txBody>
          </p:sp>
          <p:sp>
            <p:nvSpPr>
              <p:cNvPr id="142" name="TextBox 50">
                <a:extLst>
                  <a:ext uri="{FF2B5EF4-FFF2-40B4-BE49-F238E27FC236}">
                    <a16:creationId xmlns:a16="http://schemas.microsoft.com/office/drawing/2014/main" id="{9400048C-4574-410C-58C2-FD1F5BE8F6FC}"/>
                  </a:ext>
                </a:extLst>
              </p:cNvPr>
              <p:cNvSpPr txBox="1"/>
              <p:nvPr userDrawn="1"/>
            </p:nvSpPr>
            <p:spPr>
              <a:xfrm>
                <a:off x="1426750" y="4988593"/>
                <a:ext cx="1253995" cy="237066"/>
              </a:xfrm>
              <a:prstGeom prst="rect">
                <a:avLst/>
              </a:prstGeom>
              <a:noFill/>
            </p:spPr>
            <p:txBody>
              <a:bodyPr wrap="square" lIns="54610" tIns="54610" rIns="54610" bIns="54610" rtlCol="0" anchor="ctr">
                <a:noAutofit/>
              </a:bodyPr>
              <a:lstStyle/>
              <a:p>
                <a:pPr algn="l">
                  <a:spcAft>
                    <a:spcPts val="600"/>
                  </a:spcAft>
                </a:pPr>
                <a:r>
                  <a:rPr lang="en-GB" sz="900" dirty="0"/>
                  <a:t>Pink</a:t>
                </a:r>
              </a:p>
            </p:txBody>
          </p:sp>
        </p:grpSp>
        <p:sp>
          <p:nvSpPr>
            <p:cNvPr id="9" name="TextBox 11">
              <a:extLst>
                <a:ext uri="{FF2B5EF4-FFF2-40B4-BE49-F238E27FC236}">
                  <a16:creationId xmlns:a16="http://schemas.microsoft.com/office/drawing/2014/main" id="{355233F6-01B2-D34D-CA59-9B4B0473BFFA}"/>
                </a:ext>
              </a:extLst>
            </p:cNvPr>
            <p:cNvSpPr txBox="1"/>
            <p:nvPr/>
          </p:nvSpPr>
          <p:spPr>
            <a:xfrm>
              <a:off x="2120836" y="1422400"/>
              <a:ext cx="1608505" cy="276999"/>
            </a:xfrm>
            <a:prstGeom prst="rect">
              <a:avLst/>
            </a:prstGeom>
            <a:noFill/>
          </p:spPr>
          <p:txBody>
            <a:bodyPr wrap="square" lIns="0" tIns="0" rIns="0" bIns="0" rtlCol="0">
              <a:spAutoFit/>
            </a:bodyPr>
            <a:lstStyle/>
            <a:p>
              <a:pPr algn="l">
                <a:spcAft>
                  <a:spcPts val="600"/>
                </a:spcAft>
              </a:pPr>
              <a:r>
                <a:rPr lang="ja-JP" altLang="en-US" sz="900" b="1" dirty="0">
                  <a:solidFill>
                    <a:sysClr val="windowText" lastClr="000000"/>
                  </a:solidFill>
                </a:rPr>
                <a:t>インフォグラフィックおよびチャートにのみ使用可能なカラー</a:t>
              </a:r>
              <a:endParaRPr lang="en-US" sz="900" b="1" dirty="0">
                <a:solidFill>
                  <a:sysClr val="windowText" lastClr="000000"/>
                </a:solidFill>
              </a:endParaRPr>
            </a:p>
          </p:txBody>
        </p:sp>
        <p:grpSp>
          <p:nvGrpSpPr>
            <p:cNvPr id="10" name="グループ化 9">
              <a:extLst>
                <a:ext uri="{FF2B5EF4-FFF2-40B4-BE49-F238E27FC236}">
                  <a16:creationId xmlns:a16="http://schemas.microsoft.com/office/drawing/2014/main" id="{AE0A1B8C-00E0-7C7B-DDB3-1358A52257D4}"/>
                </a:ext>
              </a:extLst>
            </p:cNvPr>
            <p:cNvGrpSpPr/>
            <p:nvPr/>
          </p:nvGrpSpPr>
          <p:grpSpPr>
            <a:xfrm>
              <a:off x="2120837" y="1824553"/>
              <a:ext cx="575860" cy="4002748"/>
              <a:chOff x="2497916" y="1824553"/>
              <a:chExt cx="846409" cy="4002748"/>
            </a:xfrm>
          </p:grpSpPr>
          <p:sp>
            <p:nvSpPr>
              <p:cNvPr id="128" name="Rectangle 7">
                <a:extLst>
                  <a:ext uri="{FF2B5EF4-FFF2-40B4-BE49-F238E27FC236}">
                    <a16:creationId xmlns:a16="http://schemas.microsoft.com/office/drawing/2014/main" id="{5728909B-4F22-8E62-AB9E-A15416EC20E2}"/>
                  </a:ext>
                </a:extLst>
              </p:cNvPr>
              <p:cNvSpPr/>
              <p:nvPr userDrawn="1"/>
            </p:nvSpPr>
            <p:spPr>
              <a:xfrm>
                <a:off x="2497916" y="1824553"/>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29" name="Rectangle 8">
                <a:extLst>
                  <a:ext uri="{FF2B5EF4-FFF2-40B4-BE49-F238E27FC236}">
                    <a16:creationId xmlns:a16="http://schemas.microsoft.com/office/drawing/2014/main" id="{495FD7C9-7BB6-294E-8126-B6711793A9A4}"/>
                  </a:ext>
                </a:extLst>
              </p:cNvPr>
              <p:cNvSpPr/>
              <p:nvPr userDrawn="1"/>
            </p:nvSpPr>
            <p:spPr>
              <a:xfrm>
                <a:off x="2504711" y="2335103"/>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30" name="Rectangle 9">
                <a:extLst>
                  <a:ext uri="{FF2B5EF4-FFF2-40B4-BE49-F238E27FC236}">
                    <a16:creationId xmlns:a16="http://schemas.microsoft.com/office/drawing/2014/main" id="{45154ED6-A3DA-51AD-A19D-713CD9DE9559}"/>
                  </a:ext>
                </a:extLst>
              </p:cNvPr>
              <p:cNvSpPr/>
              <p:nvPr userDrawn="1"/>
            </p:nvSpPr>
            <p:spPr>
              <a:xfrm>
                <a:off x="2504711" y="2849665"/>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31" name="Rectangle 58">
                <a:extLst>
                  <a:ext uri="{FF2B5EF4-FFF2-40B4-BE49-F238E27FC236}">
                    <a16:creationId xmlns:a16="http://schemas.microsoft.com/office/drawing/2014/main" id="{A271E9EF-F63E-7C9E-A69A-0B30F855CB2F}"/>
                  </a:ext>
                </a:extLst>
              </p:cNvPr>
              <p:cNvSpPr/>
              <p:nvPr userDrawn="1"/>
            </p:nvSpPr>
            <p:spPr>
              <a:xfrm>
                <a:off x="2504711" y="3364226"/>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132" name="Rectangle 59">
                <a:extLst>
                  <a:ext uri="{FF2B5EF4-FFF2-40B4-BE49-F238E27FC236}">
                    <a16:creationId xmlns:a16="http://schemas.microsoft.com/office/drawing/2014/main" id="{38F43E9A-F81F-588C-BB26-655AE86A18D2}"/>
                  </a:ext>
                </a:extLst>
              </p:cNvPr>
              <p:cNvSpPr/>
              <p:nvPr userDrawn="1"/>
            </p:nvSpPr>
            <p:spPr>
              <a:xfrm>
                <a:off x="2504711" y="3878788"/>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133" name="Rectangle 60">
                <a:extLst>
                  <a:ext uri="{FF2B5EF4-FFF2-40B4-BE49-F238E27FC236}">
                    <a16:creationId xmlns:a16="http://schemas.microsoft.com/office/drawing/2014/main" id="{574CB272-A6F2-2922-B509-0363492B03A5}"/>
                  </a:ext>
                </a:extLst>
              </p:cNvPr>
              <p:cNvSpPr/>
              <p:nvPr userDrawn="1"/>
            </p:nvSpPr>
            <p:spPr>
              <a:xfrm>
                <a:off x="2504711" y="4393348"/>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34" name="Rectangle 61">
                <a:extLst>
                  <a:ext uri="{FF2B5EF4-FFF2-40B4-BE49-F238E27FC236}">
                    <a16:creationId xmlns:a16="http://schemas.microsoft.com/office/drawing/2014/main" id="{348CEA6C-20FE-8B9E-53AA-C50FE664E643}"/>
                  </a:ext>
                </a:extLst>
              </p:cNvPr>
              <p:cNvSpPr/>
              <p:nvPr userDrawn="1"/>
            </p:nvSpPr>
            <p:spPr>
              <a:xfrm>
                <a:off x="2504711" y="4901516"/>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35" name="Rectangle 62">
                <a:extLst>
                  <a:ext uri="{FF2B5EF4-FFF2-40B4-BE49-F238E27FC236}">
                    <a16:creationId xmlns:a16="http://schemas.microsoft.com/office/drawing/2014/main" id="{341F2673-9FB8-8BE2-A329-FE77AB3ECFA9}"/>
                  </a:ext>
                </a:extLst>
              </p:cNvPr>
              <p:cNvSpPr/>
              <p:nvPr userDrawn="1"/>
            </p:nvSpPr>
            <p:spPr>
              <a:xfrm>
                <a:off x="2504711" y="5416076"/>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grpSp>
        <p:grpSp>
          <p:nvGrpSpPr>
            <p:cNvPr id="11" name="グループ化 10">
              <a:extLst>
                <a:ext uri="{FF2B5EF4-FFF2-40B4-BE49-F238E27FC236}">
                  <a16:creationId xmlns:a16="http://schemas.microsoft.com/office/drawing/2014/main" id="{E7795397-0BBC-E7F2-A17E-3189F6CE5A85}"/>
                </a:ext>
              </a:extLst>
            </p:cNvPr>
            <p:cNvGrpSpPr/>
            <p:nvPr/>
          </p:nvGrpSpPr>
          <p:grpSpPr>
            <a:xfrm>
              <a:off x="2770785" y="1909354"/>
              <a:ext cx="1253995" cy="3827975"/>
              <a:chOff x="3421247" y="1909354"/>
              <a:chExt cx="1253995" cy="3827975"/>
            </a:xfrm>
          </p:grpSpPr>
          <p:sp>
            <p:nvSpPr>
              <p:cNvPr id="119" name="TextBox 35">
                <a:extLst>
                  <a:ext uri="{FF2B5EF4-FFF2-40B4-BE49-F238E27FC236}">
                    <a16:creationId xmlns:a16="http://schemas.microsoft.com/office/drawing/2014/main" id="{9B02FAF1-A808-20CE-D399-1BC38E58163F}"/>
                  </a:ext>
                </a:extLst>
              </p:cNvPr>
              <p:cNvSpPr txBox="1"/>
              <p:nvPr userDrawn="1"/>
            </p:nvSpPr>
            <p:spPr>
              <a:xfrm>
                <a:off x="3421247" y="1909354"/>
                <a:ext cx="1253995" cy="237066"/>
              </a:xfrm>
              <a:prstGeom prst="rect">
                <a:avLst/>
              </a:prstGeom>
              <a:noFill/>
            </p:spPr>
            <p:txBody>
              <a:bodyPr wrap="square" lIns="54610" tIns="54610" rIns="54610" bIns="54610" rtlCol="0" anchor="ctr">
                <a:noAutofit/>
              </a:bodyPr>
              <a:lstStyle/>
              <a:p>
                <a:pPr algn="l">
                  <a:spcAft>
                    <a:spcPts val="600"/>
                  </a:spcAft>
                </a:pPr>
                <a:r>
                  <a:rPr lang="en-GB" sz="900" dirty="0"/>
                  <a:t>Blue</a:t>
                </a:r>
              </a:p>
            </p:txBody>
          </p:sp>
          <p:grpSp>
            <p:nvGrpSpPr>
              <p:cNvPr id="120" name="Group 64">
                <a:extLst>
                  <a:ext uri="{FF2B5EF4-FFF2-40B4-BE49-F238E27FC236}">
                    <a16:creationId xmlns:a16="http://schemas.microsoft.com/office/drawing/2014/main" id="{540EBF97-7FF4-2D8F-895C-5FFC51B07768}"/>
                  </a:ext>
                </a:extLst>
              </p:cNvPr>
              <p:cNvGrpSpPr/>
              <p:nvPr userDrawn="1"/>
            </p:nvGrpSpPr>
            <p:grpSpPr>
              <a:xfrm>
                <a:off x="3421247" y="2433921"/>
                <a:ext cx="1253995" cy="3303408"/>
                <a:chOff x="2068733" y="1756308"/>
                <a:chExt cx="2286000" cy="3303408"/>
              </a:xfrm>
            </p:grpSpPr>
            <p:sp>
              <p:nvSpPr>
                <p:cNvPr id="121" name="TextBox 65">
                  <a:extLst>
                    <a:ext uri="{FF2B5EF4-FFF2-40B4-BE49-F238E27FC236}">
                      <a16:creationId xmlns:a16="http://schemas.microsoft.com/office/drawing/2014/main" id="{6AEDC8CA-3715-61E0-CFC9-8AD07DB579C3}"/>
                    </a:ext>
                  </a:extLst>
                </p:cNvPr>
                <p:cNvSpPr txBox="1"/>
                <p:nvPr userDrawn="1"/>
              </p:nvSpPr>
              <p:spPr>
                <a:xfrm>
                  <a:off x="2068733" y="2778422"/>
                  <a:ext cx="2286000" cy="237066"/>
                </a:xfrm>
                <a:prstGeom prst="rect">
                  <a:avLst/>
                </a:prstGeom>
                <a:noFill/>
              </p:spPr>
              <p:txBody>
                <a:bodyPr wrap="square" lIns="54610" tIns="54610" rIns="54610" bIns="54610" rtlCol="0" anchor="ctr">
                  <a:noAutofit/>
                </a:bodyPr>
                <a:lstStyle/>
                <a:p>
                  <a:pPr algn="l">
                    <a:spcAft>
                      <a:spcPts val="600"/>
                    </a:spcAft>
                  </a:pPr>
                  <a:r>
                    <a:rPr lang="en-GB" sz="900" dirty="0"/>
                    <a:t>Dark Pink</a:t>
                  </a:r>
                </a:p>
              </p:txBody>
            </p:sp>
            <p:sp>
              <p:nvSpPr>
                <p:cNvPr id="122" name="TextBox 66">
                  <a:extLst>
                    <a:ext uri="{FF2B5EF4-FFF2-40B4-BE49-F238E27FC236}">
                      <a16:creationId xmlns:a16="http://schemas.microsoft.com/office/drawing/2014/main" id="{F88FBA00-C717-4540-05B0-9483ADA56606}"/>
                    </a:ext>
                  </a:extLst>
                </p:cNvPr>
                <p:cNvSpPr txBox="1"/>
                <p:nvPr userDrawn="1"/>
              </p:nvSpPr>
              <p:spPr>
                <a:xfrm>
                  <a:off x="2068733" y="1756308"/>
                  <a:ext cx="2286000" cy="237066"/>
                </a:xfrm>
                <a:prstGeom prst="rect">
                  <a:avLst/>
                </a:prstGeom>
                <a:noFill/>
              </p:spPr>
              <p:txBody>
                <a:bodyPr wrap="square" lIns="54610" tIns="54610" rIns="54610" bIns="54610" rtlCol="0" anchor="ctr">
                  <a:noAutofit/>
                </a:bodyPr>
                <a:lstStyle/>
                <a:p>
                  <a:pPr algn="l">
                    <a:spcAft>
                      <a:spcPts val="600"/>
                    </a:spcAft>
                  </a:pPr>
                  <a:r>
                    <a:rPr lang="en-GB" sz="900" dirty="0"/>
                    <a:t>Dark Purple</a:t>
                  </a:r>
                </a:p>
              </p:txBody>
            </p:sp>
            <p:sp>
              <p:nvSpPr>
                <p:cNvPr id="123" name="TextBox 67">
                  <a:extLst>
                    <a:ext uri="{FF2B5EF4-FFF2-40B4-BE49-F238E27FC236}">
                      <a16:creationId xmlns:a16="http://schemas.microsoft.com/office/drawing/2014/main" id="{6965E644-F52D-9A85-0389-E5D8ECE6A44D}"/>
                    </a:ext>
                  </a:extLst>
                </p:cNvPr>
                <p:cNvSpPr txBox="1"/>
                <p:nvPr userDrawn="1"/>
              </p:nvSpPr>
              <p:spPr>
                <a:xfrm>
                  <a:off x="2068733" y="3289479"/>
                  <a:ext cx="2286000" cy="237066"/>
                </a:xfrm>
                <a:prstGeom prst="rect">
                  <a:avLst/>
                </a:prstGeom>
                <a:noFill/>
              </p:spPr>
              <p:txBody>
                <a:bodyPr wrap="square" lIns="54610" tIns="54610" rIns="54610" bIns="54610" rtlCol="0" anchor="ctr">
                  <a:noAutofit/>
                </a:bodyPr>
                <a:lstStyle/>
                <a:p>
                  <a:pPr algn="l">
                    <a:spcAft>
                      <a:spcPts val="600"/>
                    </a:spcAft>
                  </a:pPr>
                  <a:r>
                    <a:rPr lang="en-GB" sz="900" dirty="0"/>
                    <a:t>Light Pink</a:t>
                  </a:r>
                </a:p>
              </p:txBody>
            </p:sp>
            <p:sp>
              <p:nvSpPr>
                <p:cNvPr id="124" name="TextBox 68">
                  <a:extLst>
                    <a:ext uri="{FF2B5EF4-FFF2-40B4-BE49-F238E27FC236}">
                      <a16:creationId xmlns:a16="http://schemas.microsoft.com/office/drawing/2014/main" id="{37F91DE8-155E-AE60-151D-BF4487A05E37}"/>
                    </a:ext>
                  </a:extLst>
                </p:cNvPr>
                <p:cNvSpPr txBox="1"/>
                <p:nvPr userDrawn="1"/>
              </p:nvSpPr>
              <p:spPr>
                <a:xfrm>
                  <a:off x="2068733" y="3800536"/>
                  <a:ext cx="2286000" cy="237066"/>
                </a:xfrm>
                <a:prstGeom prst="rect">
                  <a:avLst/>
                </a:prstGeom>
                <a:noFill/>
              </p:spPr>
              <p:txBody>
                <a:bodyPr wrap="square" lIns="54610" tIns="54610" rIns="54610" bIns="54610" rtlCol="0" anchor="ctr">
                  <a:noAutofit/>
                </a:bodyPr>
                <a:lstStyle/>
                <a:p>
                  <a:pPr algn="l">
                    <a:spcAft>
                      <a:spcPts val="600"/>
                    </a:spcAft>
                  </a:pPr>
                  <a:r>
                    <a:rPr lang="en-GB" sz="900" dirty="0"/>
                    <a:t>Dark Green</a:t>
                  </a:r>
                </a:p>
              </p:txBody>
            </p:sp>
            <p:sp>
              <p:nvSpPr>
                <p:cNvPr id="125" name="TextBox 69">
                  <a:extLst>
                    <a:ext uri="{FF2B5EF4-FFF2-40B4-BE49-F238E27FC236}">
                      <a16:creationId xmlns:a16="http://schemas.microsoft.com/office/drawing/2014/main" id="{6653BDD3-E390-B83C-4DC2-A64B963CBF30}"/>
                    </a:ext>
                  </a:extLst>
                </p:cNvPr>
                <p:cNvSpPr txBox="1"/>
                <p:nvPr userDrawn="1"/>
              </p:nvSpPr>
              <p:spPr>
                <a:xfrm>
                  <a:off x="2068733" y="2267365"/>
                  <a:ext cx="2286000" cy="237066"/>
                </a:xfrm>
                <a:prstGeom prst="rect">
                  <a:avLst/>
                </a:prstGeom>
                <a:noFill/>
              </p:spPr>
              <p:txBody>
                <a:bodyPr wrap="square" lIns="54610" tIns="54610" rIns="54610" bIns="54610" rtlCol="0" anchor="ctr">
                  <a:noAutofit/>
                </a:bodyPr>
                <a:lstStyle/>
                <a:p>
                  <a:pPr algn="l">
                    <a:spcAft>
                      <a:spcPts val="600"/>
                    </a:spcAft>
                  </a:pPr>
                  <a:r>
                    <a:rPr lang="en-GB" sz="900" dirty="0"/>
                    <a:t>Light Purple</a:t>
                  </a:r>
                </a:p>
              </p:txBody>
            </p:sp>
            <p:sp>
              <p:nvSpPr>
                <p:cNvPr id="126" name="TextBox 70">
                  <a:extLst>
                    <a:ext uri="{FF2B5EF4-FFF2-40B4-BE49-F238E27FC236}">
                      <a16:creationId xmlns:a16="http://schemas.microsoft.com/office/drawing/2014/main" id="{A0BAECE5-1DF9-A9DF-B302-80CC63A20EC5}"/>
                    </a:ext>
                  </a:extLst>
                </p:cNvPr>
                <p:cNvSpPr txBox="1"/>
                <p:nvPr userDrawn="1"/>
              </p:nvSpPr>
              <p:spPr>
                <a:xfrm>
                  <a:off x="2068733" y="4311593"/>
                  <a:ext cx="2286000" cy="237066"/>
                </a:xfrm>
                <a:prstGeom prst="rect">
                  <a:avLst/>
                </a:prstGeom>
                <a:noFill/>
              </p:spPr>
              <p:txBody>
                <a:bodyPr wrap="square" lIns="54610" tIns="54610" rIns="54610" bIns="54610" rtlCol="0" anchor="ctr">
                  <a:noAutofit/>
                </a:bodyPr>
                <a:lstStyle/>
                <a:p>
                  <a:pPr algn="l">
                    <a:spcAft>
                      <a:spcPts val="600"/>
                    </a:spcAft>
                  </a:pPr>
                  <a:r>
                    <a:rPr lang="en-GB" sz="900" dirty="0"/>
                    <a:t>Green</a:t>
                  </a:r>
                </a:p>
              </p:txBody>
            </p:sp>
            <p:sp>
              <p:nvSpPr>
                <p:cNvPr id="127" name="TextBox 71">
                  <a:extLst>
                    <a:ext uri="{FF2B5EF4-FFF2-40B4-BE49-F238E27FC236}">
                      <a16:creationId xmlns:a16="http://schemas.microsoft.com/office/drawing/2014/main" id="{17B96F69-E935-742F-4DDA-B8042459D9E1}"/>
                    </a:ext>
                  </a:extLst>
                </p:cNvPr>
                <p:cNvSpPr txBox="1"/>
                <p:nvPr userDrawn="1"/>
              </p:nvSpPr>
              <p:spPr>
                <a:xfrm>
                  <a:off x="2068733" y="4822650"/>
                  <a:ext cx="2286000" cy="237066"/>
                </a:xfrm>
                <a:prstGeom prst="rect">
                  <a:avLst/>
                </a:prstGeom>
                <a:noFill/>
              </p:spPr>
              <p:txBody>
                <a:bodyPr wrap="square" lIns="54610" tIns="54610" rIns="54610" bIns="54610" rtlCol="0" anchor="ctr">
                  <a:noAutofit/>
                </a:bodyPr>
                <a:lstStyle/>
                <a:p>
                  <a:pPr algn="l">
                    <a:spcAft>
                      <a:spcPts val="600"/>
                    </a:spcAft>
                  </a:pPr>
                  <a:r>
                    <a:rPr lang="en-GB" sz="900" dirty="0"/>
                    <a:t>Light Green</a:t>
                  </a:r>
                </a:p>
              </p:txBody>
            </p:sp>
          </p:grpSp>
        </p:grpSp>
        <p:sp>
          <p:nvSpPr>
            <p:cNvPr id="12" name="TextBox 75">
              <a:extLst>
                <a:ext uri="{FF2B5EF4-FFF2-40B4-BE49-F238E27FC236}">
                  <a16:creationId xmlns:a16="http://schemas.microsoft.com/office/drawing/2014/main" id="{98F4C19D-67F2-3CF5-C8B4-46B8A8947002}"/>
                </a:ext>
              </a:extLst>
            </p:cNvPr>
            <p:cNvSpPr txBox="1"/>
            <p:nvPr/>
          </p:nvSpPr>
          <p:spPr>
            <a:xfrm>
              <a:off x="3958747" y="1422400"/>
              <a:ext cx="1608505" cy="276999"/>
            </a:xfrm>
            <a:prstGeom prst="rect">
              <a:avLst/>
            </a:prstGeom>
            <a:noFill/>
          </p:spPr>
          <p:txBody>
            <a:bodyPr wrap="square" lIns="0" tIns="0" rIns="0" bIns="0" rtlCol="0">
              <a:spAutoFit/>
            </a:bodyPr>
            <a:lstStyle/>
            <a:p>
              <a:pPr algn="l">
                <a:spcAft>
                  <a:spcPts val="600"/>
                </a:spcAft>
              </a:pPr>
              <a:r>
                <a:rPr lang="ja-JP" altLang="en-US" sz="900" b="1" spc="-20" baseline="0" dirty="0">
                  <a:solidFill>
                    <a:sysClr val="windowText" lastClr="000000"/>
                  </a:solidFill>
                </a:rPr>
                <a:t>インフォグラフィックおよびチャートにのみ使用可能なニュートラルカラー</a:t>
              </a:r>
              <a:endParaRPr lang="en-US" altLang="ja-JP" sz="900" b="1" spc="-20" baseline="0" dirty="0">
                <a:solidFill>
                  <a:sysClr val="windowText" lastClr="000000"/>
                </a:solidFill>
              </a:endParaRPr>
            </a:p>
          </p:txBody>
        </p:sp>
        <p:grpSp>
          <p:nvGrpSpPr>
            <p:cNvPr id="13" name="グループ化 12">
              <a:extLst>
                <a:ext uri="{FF2B5EF4-FFF2-40B4-BE49-F238E27FC236}">
                  <a16:creationId xmlns:a16="http://schemas.microsoft.com/office/drawing/2014/main" id="{4344529C-1875-B091-4AF5-E08BFA6BA390}"/>
                </a:ext>
              </a:extLst>
            </p:cNvPr>
            <p:cNvGrpSpPr/>
            <p:nvPr/>
          </p:nvGrpSpPr>
          <p:grpSpPr>
            <a:xfrm>
              <a:off x="3958748" y="1824046"/>
              <a:ext cx="575860" cy="2983848"/>
              <a:chOff x="4730479" y="1824046"/>
              <a:chExt cx="846409" cy="2983848"/>
            </a:xfrm>
          </p:grpSpPr>
          <p:sp>
            <p:nvSpPr>
              <p:cNvPr id="113" name="Rectangle 73">
                <a:extLst>
                  <a:ext uri="{FF2B5EF4-FFF2-40B4-BE49-F238E27FC236}">
                    <a16:creationId xmlns:a16="http://schemas.microsoft.com/office/drawing/2014/main" id="{224402D8-9D61-46A4-E2BF-B7281FEC0819}"/>
                  </a:ext>
                </a:extLst>
              </p:cNvPr>
              <p:cNvSpPr/>
              <p:nvPr userDrawn="1"/>
            </p:nvSpPr>
            <p:spPr>
              <a:xfrm>
                <a:off x="4737274" y="1824046"/>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114" name="Rectangle 74">
                <a:extLst>
                  <a:ext uri="{FF2B5EF4-FFF2-40B4-BE49-F238E27FC236}">
                    <a16:creationId xmlns:a16="http://schemas.microsoft.com/office/drawing/2014/main" id="{C752DD69-1B6B-7180-C797-A4A8856084DE}"/>
                  </a:ext>
                </a:extLst>
              </p:cNvPr>
              <p:cNvSpPr/>
              <p:nvPr userDrawn="1"/>
            </p:nvSpPr>
            <p:spPr>
              <a:xfrm>
                <a:off x="4737274" y="2338608"/>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115" name="Rectangle 76">
                <a:extLst>
                  <a:ext uri="{FF2B5EF4-FFF2-40B4-BE49-F238E27FC236}">
                    <a16:creationId xmlns:a16="http://schemas.microsoft.com/office/drawing/2014/main" id="{832CE67E-CC10-32EA-2530-43902551C0F3}"/>
                  </a:ext>
                </a:extLst>
              </p:cNvPr>
              <p:cNvSpPr/>
              <p:nvPr userDrawn="1"/>
            </p:nvSpPr>
            <p:spPr>
              <a:xfrm>
                <a:off x="4737274" y="2853169"/>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116" name="Rectangle 77">
                <a:extLst>
                  <a:ext uri="{FF2B5EF4-FFF2-40B4-BE49-F238E27FC236}">
                    <a16:creationId xmlns:a16="http://schemas.microsoft.com/office/drawing/2014/main" id="{5FA098A2-2B05-7E92-7F3E-ACD66394568D}"/>
                  </a:ext>
                </a:extLst>
              </p:cNvPr>
              <p:cNvSpPr/>
              <p:nvPr userDrawn="1"/>
            </p:nvSpPr>
            <p:spPr>
              <a:xfrm>
                <a:off x="4737274" y="3367731"/>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117" name="Rectangle 78">
                <a:extLst>
                  <a:ext uri="{FF2B5EF4-FFF2-40B4-BE49-F238E27FC236}">
                    <a16:creationId xmlns:a16="http://schemas.microsoft.com/office/drawing/2014/main" id="{BC43FA67-F1C8-732E-2A18-55D72AB8FDAE}"/>
                  </a:ext>
                </a:extLst>
              </p:cNvPr>
              <p:cNvSpPr/>
              <p:nvPr userDrawn="1"/>
            </p:nvSpPr>
            <p:spPr>
              <a:xfrm>
                <a:off x="4737274" y="3882291"/>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118" name="Rectangle 56">
                <a:extLst>
                  <a:ext uri="{FF2B5EF4-FFF2-40B4-BE49-F238E27FC236}">
                    <a16:creationId xmlns:a16="http://schemas.microsoft.com/office/drawing/2014/main" id="{D51DEF8B-3577-75F3-788E-1CF51A408DBC}"/>
                  </a:ext>
                </a:extLst>
              </p:cNvPr>
              <p:cNvSpPr/>
              <p:nvPr userDrawn="1"/>
            </p:nvSpPr>
            <p:spPr>
              <a:xfrm>
                <a:off x="4730479" y="4396669"/>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grpSp>
        <p:grpSp>
          <p:nvGrpSpPr>
            <p:cNvPr id="14" name="グループ化 13">
              <a:extLst>
                <a:ext uri="{FF2B5EF4-FFF2-40B4-BE49-F238E27FC236}">
                  <a16:creationId xmlns:a16="http://schemas.microsoft.com/office/drawing/2014/main" id="{4FAB9047-0900-6EE6-81D8-CFD9C20A7913}"/>
                </a:ext>
              </a:extLst>
            </p:cNvPr>
            <p:cNvGrpSpPr/>
            <p:nvPr/>
          </p:nvGrpSpPr>
          <p:grpSpPr>
            <a:xfrm>
              <a:off x="4675994" y="1922864"/>
              <a:ext cx="896087" cy="2795672"/>
              <a:chOff x="5702252" y="1922864"/>
              <a:chExt cx="1260790" cy="2795672"/>
            </a:xfrm>
          </p:grpSpPr>
          <p:sp>
            <p:nvSpPr>
              <p:cNvPr id="107" name="TextBox 82">
                <a:extLst>
                  <a:ext uri="{FF2B5EF4-FFF2-40B4-BE49-F238E27FC236}">
                    <a16:creationId xmlns:a16="http://schemas.microsoft.com/office/drawing/2014/main" id="{13FCD89E-DD09-DCCA-BF33-2A8CC421FF52}"/>
                  </a:ext>
                </a:extLst>
              </p:cNvPr>
              <p:cNvSpPr txBox="1"/>
              <p:nvPr userDrawn="1"/>
            </p:nvSpPr>
            <p:spPr>
              <a:xfrm>
                <a:off x="5709047" y="2944978"/>
                <a:ext cx="1253995" cy="237066"/>
              </a:xfrm>
              <a:prstGeom prst="rect">
                <a:avLst/>
              </a:prstGeom>
              <a:noFill/>
            </p:spPr>
            <p:txBody>
              <a:bodyPr wrap="square" lIns="54610" tIns="54610" rIns="54610" bIns="54610" rtlCol="0" anchor="ctr">
                <a:noAutofit/>
              </a:bodyPr>
              <a:lstStyle/>
              <a:p>
                <a:pPr algn="l">
                  <a:spcAft>
                    <a:spcPts val="600"/>
                  </a:spcAft>
                </a:pPr>
                <a:r>
                  <a:rPr lang="en-GB" sz="900" dirty="0"/>
                  <a:t>Grey 3</a:t>
                </a:r>
              </a:p>
            </p:txBody>
          </p:sp>
          <p:sp>
            <p:nvSpPr>
              <p:cNvPr id="108" name="TextBox 83">
                <a:extLst>
                  <a:ext uri="{FF2B5EF4-FFF2-40B4-BE49-F238E27FC236}">
                    <a16:creationId xmlns:a16="http://schemas.microsoft.com/office/drawing/2014/main" id="{D9F1F3B4-BCF5-B753-8272-F18F5E198369}"/>
                  </a:ext>
                </a:extLst>
              </p:cNvPr>
              <p:cNvSpPr txBox="1"/>
              <p:nvPr userDrawn="1"/>
            </p:nvSpPr>
            <p:spPr>
              <a:xfrm>
                <a:off x="5709047" y="1922864"/>
                <a:ext cx="1253995" cy="237066"/>
              </a:xfrm>
              <a:prstGeom prst="rect">
                <a:avLst/>
              </a:prstGeom>
              <a:noFill/>
            </p:spPr>
            <p:txBody>
              <a:bodyPr wrap="square" lIns="54610" tIns="54610" rIns="54610" bIns="54610" rtlCol="0" anchor="ctr">
                <a:noAutofit/>
              </a:bodyPr>
              <a:lstStyle/>
              <a:p>
                <a:pPr algn="l">
                  <a:spcAft>
                    <a:spcPts val="600"/>
                  </a:spcAft>
                </a:pPr>
                <a:r>
                  <a:rPr lang="en-GB" sz="900" dirty="0"/>
                  <a:t>Grey 1</a:t>
                </a:r>
              </a:p>
            </p:txBody>
          </p:sp>
          <p:sp>
            <p:nvSpPr>
              <p:cNvPr id="109" name="TextBox 84">
                <a:extLst>
                  <a:ext uri="{FF2B5EF4-FFF2-40B4-BE49-F238E27FC236}">
                    <a16:creationId xmlns:a16="http://schemas.microsoft.com/office/drawing/2014/main" id="{1580872A-8B37-6596-8726-5C96083D7755}"/>
                  </a:ext>
                </a:extLst>
              </p:cNvPr>
              <p:cNvSpPr txBox="1"/>
              <p:nvPr userDrawn="1"/>
            </p:nvSpPr>
            <p:spPr>
              <a:xfrm>
                <a:off x="5709047" y="3456035"/>
                <a:ext cx="1253995" cy="237066"/>
              </a:xfrm>
              <a:prstGeom prst="rect">
                <a:avLst/>
              </a:prstGeom>
              <a:noFill/>
            </p:spPr>
            <p:txBody>
              <a:bodyPr wrap="square" lIns="54610" tIns="54610" rIns="54610" bIns="54610" rtlCol="0" anchor="ctr">
                <a:noAutofit/>
              </a:bodyPr>
              <a:lstStyle/>
              <a:p>
                <a:pPr algn="l">
                  <a:spcAft>
                    <a:spcPts val="600"/>
                  </a:spcAft>
                </a:pPr>
                <a:r>
                  <a:rPr lang="en-GB" sz="900" dirty="0"/>
                  <a:t>Grey 4</a:t>
                </a:r>
              </a:p>
            </p:txBody>
          </p:sp>
          <p:sp>
            <p:nvSpPr>
              <p:cNvPr id="110" name="TextBox 85">
                <a:extLst>
                  <a:ext uri="{FF2B5EF4-FFF2-40B4-BE49-F238E27FC236}">
                    <a16:creationId xmlns:a16="http://schemas.microsoft.com/office/drawing/2014/main" id="{0DA20ED1-363D-26D3-A0ED-73C72E179FA7}"/>
                  </a:ext>
                </a:extLst>
              </p:cNvPr>
              <p:cNvSpPr txBox="1"/>
              <p:nvPr userDrawn="1"/>
            </p:nvSpPr>
            <p:spPr>
              <a:xfrm>
                <a:off x="5709047" y="3967092"/>
                <a:ext cx="1253995" cy="237066"/>
              </a:xfrm>
              <a:prstGeom prst="rect">
                <a:avLst/>
              </a:prstGeom>
              <a:noFill/>
            </p:spPr>
            <p:txBody>
              <a:bodyPr wrap="square" lIns="54610" tIns="54610" rIns="54610" bIns="54610" rtlCol="0" anchor="ctr">
                <a:noAutofit/>
              </a:bodyPr>
              <a:lstStyle/>
              <a:p>
                <a:pPr algn="l">
                  <a:spcAft>
                    <a:spcPts val="600"/>
                  </a:spcAft>
                </a:pPr>
                <a:r>
                  <a:rPr lang="en-GB" sz="900" dirty="0"/>
                  <a:t>Grey 5</a:t>
                </a:r>
              </a:p>
            </p:txBody>
          </p:sp>
          <p:sp>
            <p:nvSpPr>
              <p:cNvPr id="111" name="TextBox 86">
                <a:extLst>
                  <a:ext uri="{FF2B5EF4-FFF2-40B4-BE49-F238E27FC236}">
                    <a16:creationId xmlns:a16="http://schemas.microsoft.com/office/drawing/2014/main" id="{22332848-97AB-38CA-97DE-9733E518D8E3}"/>
                  </a:ext>
                </a:extLst>
              </p:cNvPr>
              <p:cNvSpPr txBox="1"/>
              <p:nvPr userDrawn="1"/>
            </p:nvSpPr>
            <p:spPr>
              <a:xfrm>
                <a:off x="5709047" y="2433921"/>
                <a:ext cx="1253995" cy="237066"/>
              </a:xfrm>
              <a:prstGeom prst="rect">
                <a:avLst/>
              </a:prstGeom>
              <a:noFill/>
            </p:spPr>
            <p:txBody>
              <a:bodyPr wrap="square" lIns="54610" tIns="54610" rIns="54610" bIns="54610" rtlCol="0" anchor="ctr">
                <a:noAutofit/>
              </a:bodyPr>
              <a:lstStyle/>
              <a:p>
                <a:pPr algn="l">
                  <a:spcAft>
                    <a:spcPts val="600"/>
                  </a:spcAft>
                </a:pPr>
                <a:r>
                  <a:rPr lang="en-GB" sz="900" dirty="0"/>
                  <a:t>Grey 2</a:t>
                </a:r>
              </a:p>
            </p:txBody>
          </p:sp>
          <p:sp>
            <p:nvSpPr>
              <p:cNvPr id="112" name="TextBox 57">
                <a:extLst>
                  <a:ext uri="{FF2B5EF4-FFF2-40B4-BE49-F238E27FC236}">
                    <a16:creationId xmlns:a16="http://schemas.microsoft.com/office/drawing/2014/main" id="{F2C20F4D-0E2B-0F57-1C8F-9BCD00B8D1A1}"/>
                  </a:ext>
                </a:extLst>
              </p:cNvPr>
              <p:cNvSpPr txBox="1"/>
              <p:nvPr userDrawn="1"/>
            </p:nvSpPr>
            <p:spPr>
              <a:xfrm>
                <a:off x="5702252" y="4481470"/>
                <a:ext cx="1253995" cy="237066"/>
              </a:xfrm>
              <a:prstGeom prst="rect">
                <a:avLst/>
              </a:prstGeom>
              <a:noFill/>
            </p:spPr>
            <p:txBody>
              <a:bodyPr wrap="square" lIns="54610" tIns="54610" rIns="54610" bIns="54610" rtlCol="0" anchor="ctr">
                <a:noAutofit/>
              </a:bodyPr>
              <a:lstStyle/>
              <a:p>
                <a:pPr algn="l">
                  <a:spcAft>
                    <a:spcPts val="600"/>
                  </a:spcAft>
                </a:pPr>
                <a:r>
                  <a:rPr lang="en-GB" sz="900" dirty="0"/>
                  <a:t>White</a:t>
                </a:r>
              </a:p>
            </p:txBody>
          </p:sp>
        </p:grpSp>
        <p:grpSp>
          <p:nvGrpSpPr>
            <p:cNvPr id="15" name="グループ化 14">
              <a:extLst>
                <a:ext uri="{FF2B5EF4-FFF2-40B4-BE49-F238E27FC236}">
                  <a16:creationId xmlns:a16="http://schemas.microsoft.com/office/drawing/2014/main" id="{35783061-E2C7-F6B8-8ED9-C21806B91D3F}"/>
                </a:ext>
              </a:extLst>
            </p:cNvPr>
            <p:cNvGrpSpPr/>
            <p:nvPr/>
          </p:nvGrpSpPr>
          <p:grpSpPr>
            <a:xfrm>
              <a:off x="6053449" y="3562160"/>
              <a:ext cx="3090551" cy="633252"/>
              <a:chOff x="5814604" y="3524745"/>
              <a:chExt cx="3090551" cy="633252"/>
            </a:xfrm>
          </p:grpSpPr>
          <p:grpSp>
            <p:nvGrpSpPr>
              <p:cNvPr id="32" name="グループ化 31">
                <a:extLst>
                  <a:ext uri="{FF2B5EF4-FFF2-40B4-BE49-F238E27FC236}">
                    <a16:creationId xmlns:a16="http://schemas.microsoft.com/office/drawing/2014/main" id="{03C9030D-B8F1-5FCB-6074-6314B61DCEE9}"/>
                  </a:ext>
                </a:extLst>
              </p:cNvPr>
              <p:cNvGrpSpPr/>
              <p:nvPr userDrawn="1"/>
            </p:nvGrpSpPr>
            <p:grpSpPr>
              <a:xfrm>
                <a:off x="5814604" y="3524745"/>
                <a:ext cx="3090551" cy="281070"/>
                <a:chOff x="7170486" y="2980856"/>
                <a:chExt cx="3090551" cy="359248"/>
              </a:xfrm>
            </p:grpSpPr>
            <p:sp>
              <p:nvSpPr>
                <p:cNvPr id="105" name="Rectangle 51">
                  <a:extLst>
                    <a:ext uri="{FF2B5EF4-FFF2-40B4-BE49-F238E27FC236}">
                      <a16:creationId xmlns:a16="http://schemas.microsoft.com/office/drawing/2014/main" id="{2447F3D3-ACC3-4315-75F6-69F2AC5236AF}"/>
                    </a:ext>
                  </a:extLst>
                </p:cNvPr>
                <p:cNvSpPr/>
                <p:nvPr userDrawn="1"/>
              </p:nvSpPr>
              <p:spPr>
                <a:xfrm>
                  <a:off x="7170486" y="2980856"/>
                  <a:ext cx="839614" cy="359248"/>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106" name="TextBox 53">
                  <a:extLst>
                    <a:ext uri="{FF2B5EF4-FFF2-40B4-BE49-F238E27FC236}">
                      <a16:creationId xmlns:a16="http://schemas.microsoft.com/office/drawing/2014/main" id="{82C43217-D32F-9B9F-FCD7-5F249032335F}"/>
                    </a:ext>
                  </a:extLst>
                </p:cNvPr>
                <p:cNvSpPr txBox="1"/>
                <p:nvPr userDrawn="1"/>
              </p:nvSpPr>
              <p:spPr>
                <a:xfrm>
                  <a:off x="8028290" y="3068547"/>
                  <a:ext cx="2232747" cy="221617"/>
                </a:xfrm>
                <a:prstGeom prst="rect">
                  <a:avLst/>
                </a:prstGeom>
                <a:noFill/>
              </p:spPr>
              <p:txBody>
                <a:bodyPr wrap="square" lIns="54610" tIns="54610" rIns="54610" bIns="54610" rtlCol="0" anchor="ctr">
                  <a:noAutofit/>
                </a:bodyPr>
                <a:lstStyle/>
                <a:p>
                  <a:pPr algn="l">
                    <a:spcAft>
                      <a:spcPts val="600"/>
                    </a:spcAft>
                  </a:pPr>
                  <a:r>
                    <a:rPr lang="ja-JP" altLang="en-US" sz="900" dirty="0"/>
                    <a:t>①　</a:t>
                  </a:r>
                  <a:r>
                    <a:rPr lang="en-GB" sz="900" dirty="0"/>
                    <a:t>Purple/ Cobalt gradient</a:t>
                  </a:r>
                </a:p>
              </p:txBody>
            </p:sp>
          </p:grpSp>
          <p:grpSp>
            <p:nvGrpSpPr>
              <p:cNvPr id="102" name="グループ化 101">
                <a:extLst>
                  <a:ext uri="{FF2B5EF4-FFF2-40B4-BE49-F238E27FC236}">
                    <a16:creationId xmlns:a16="http://schemas.microsoft.com/office/drawing/2014/main" id="{B1186E96-93DC-0610-5B03-7DE337118C07}"/>
                  </a:ext>
                </a:extLst>
              </p:cNvPr>
              <p:cNvGrpSpPr/>
              <p:nvPr userDrawn="1"/>
            </p:nvGrpSpPr>
            <p:grpSpPr>
              <a:xfrm>
                <a:off x="5817241" y="3895243"/>
                <a:ext cx="2597925" cy="262754"/>
                <a:chOff x="9170077" y="2985056"/>
                <a:chExt cx="2597925" cy="359248"/>
              </a:xfrm>
            </p:grpSpPr>
            <p:sp>
              <p:nvSpPr>
                <p:cNvPr id="103" name="Rectangle 52">
                  <a:extLst>
                    <a:ext uri="{FF2B5EF4-FFF2-40B4-BE49-F238E27FC236}">
                      <a16:creationId xmlns:a16="http://schemas.microsoft.com/office/drawing/2014/main" id="{1400F987-B664-620F-371B-246B597BD7B9}"/>
                    </a:ext>
                  </a:extLst>
                </p:cNvPr>
                <p:cNvSpPr/>
                <p:nvPr userDrawn="1"/>
              </p:nvSpPr>
              <p:spPr>
                <a:xfrm>
                  <a:off x="9170077" y="2985056"/>
                  <a:ext cx="839614" cy="359248"/>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104" name="TextBox 54">
                  <a:extLst>
                    <a:ext uri="{FF2B5EF4-FFF2-40B4-BE49-F238E27FC236}">
                      <a16:creationId xmlns:a16="http://schemas.microsoft.com/office/drawing/2014/main" id="{636EE402-9289-5F56-8E8B-ED9DF6E8DD7D}"/>
                    </a:ext>
                  </a:extLst>
                </p:cNvPr>
                <p:cNvSpPr txBox="1"/>
                <p:nvPr userDrawn="1"/>
              </p:nvSpPr>
              <p:spPr>
                <a:xfrm>
                  <a:off x="10058904" y="3006241"/>
                  <a:ext cx="1709098" cy="237066"/>
                </a:xfrm>
                <a:prstGeom prst="rect">
                  <a:avLst/>
                </a:prstGeom>
                <a:noFill/>
              </p:spPr>
              <p:txBody>
                <a:bodyPr wrap="square" lIns="54610" tIns="54610" rIns="54610" bIns="54610" rtlCol="0" anchor="ctr">
                  <a:noAutofit/>
                </a:bodyPr>
                <a:lstStyle/>
                <a:p>
                  <a:pPr algn="l">
                    <a:spcAft>
                      <a:spcPts val="600"/>
                    </a:spcAft>
                  </a:pPr>
                  <a:r>
                    <a:rPr lang="ja-JP" altLang="en-US" sz="900" dirty="0"/>
                    <a:t>②　</a:t>
                  </a:r>
                  <a:r>
                    <a:rPr lang="en-GB" sz="900" dirty="0"/>
                    <a:t>Pacific/ Light Blue gradient</a:t>
                  </a:r>
                </a:p>
              </p:txBody>
            </p:sp>
          </p:grpSp>
        </p:grpSp>
        <p:sp>
          <p:nvSpPr>
            <p:cNvPr id="16" name="TextBox 55">
              <a:extLst>
                <a:ext uri="{FF2B5EF4-FFF2-40B4-BE49-F238E27FC236}">
                  <a16:creationId xmlns:a16="http://schemas.microsoft.com/office/drawing/2014/main" id="{2EC6CA58-7DF2-986F-8BCE-AABDF026E3FC}"/>
                </a:ext>
              </a:extLst>
            </p:cNvPr>
            <p:cNvSpPr txBox="1"/>
            <p:nvPr/>
          </p:nvSpPr>
          <p:spPr>
            <a:xfrm>
              <a:off x="6053449" y="1434705"/>
              <a:ext cx="1742019" cy="1338828"/>
            </a:xfrm>
            <a:prstGeom prst="rect">
              <a:avLst/>
            </a:prstGeom>
            <a:noFill/>
          </p:spPr>
          <p:txBody>
            <a:bodyPr wrap="square" lIns="0" tIns="0" rIns="0" bIns="0" rtlCol="0">
              <a:spAutoFit/>
            </a:bodyPr>
            <a:lstStyle/>
            <a:p>
              <a:pPr algn="l">
                <a:spcAft>
                  <a:spcPts val="600"/>
                </a:spcAft>
              </a:pPr>
              <a:r>
                <a:rPr lang="ja-JP" altLang="en-US" sz="900" b="1" dirty="0">
                  <a:solidFill>
                    <a:sysClr val="windowText" lastClr="000000"/>
                  </a:solidFill>
                </a:rPr>
                <a:t>グラデーション</a:t>
              </a:r>
              <a:endParaRPr lang="en-US" sz="900" b="1" dirty="0">
                <a:solidFill>
                  <a:sysClr val="windowText" lastClr="000000"/>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ja-JP" altLang="en-US" sz="900" b="0" dirty="0">
                  <a:solidFill>
                    <a:sysClr val="windowText" lastClr="000000"/>
                  </a:solidFill>
                </a:rPr>
                <a:t>種類：線形</a:t>
              </a:r>
              <a:endParaRPr lang="en-US" altLang="ja-JP" sz="900" b="0" dirty="0">
                <a:solidFill>
                  <a:sysClr val="windowText" lastClr="000000"/>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ja-JP" altLang="en-US" sz="900" b="0" dirty="0">
                  <a:solidFill>
                    <a:sysClr val="windowText" lastClr="000000"/>
                  </a:solidFill>
                </a:rPr>
                <a:t>角度：</a:t>
              </a:r>
              <a:r>
                <a:rPr lang="en-US" altLang="ja-JP" sz="900" b="0" dirty="0">
                  <a:solidFill>
                    <a:sysClr val="windowText" lastClr="000000"/>
                  </a:solidFill>
                </a:rPr>
                <a:t>0°</a:t>
              </a:r>
            </a:p>
            <a:p>
              <a:pPr marL="171450" indent="-171450" algn="l">
                <a:spcBef>
                  <a:spcPts val="0"/>
                </a:spcBef>
                <a:spcAft>
                  <a:spcPts val="300"/>
                </a:spcAft>
                <a:buFont typeface="Arial" panose="020B0604020202020204" pitchFamily="34" charset="0"/>
                <a:buChar char="•"/>
              </a:pPr>
              <a:r>
                <a:rPr lang="ja-JP" altLang="en-US" sz="900" b="0" dirty="0">
                  <a:solidFill>
                    <a:sysClr val="windowText" lastClr="000000"/>
                  </a:solidFill>
                </a:rPr>
                <a:t>グラデーションの両端（</a:t>
              </a:r>
              <a:r>
                <a:rPr lang="en-US" altLang="ja-JP" sz="900" b="0" dirty="0">
                  <a:solidFill>
                    <a:sysClr val="windowText" lastClr="000000"/>
                  </a:solidFill>
                </a:rPr>
                <a:t>0%</a:t>
              </a:r>
              <a:r>
                <a:rPr lang="ja-JP" altLang="en-US" sz="900" b="0" dirty="0">
                  <a:solidFill>
                    <a:sysClr val="windowText" lastClr="000000"/>
                  </a:solidFill>
                </a:rPr>
                <a:t>と</a:t>
              </a:r>
              <a:r>
                <a:rPr lang="en-US" altLang="ja-JP" sz="900" b="0" dirty="0">
                  <a:solidFill>
                    <a:sysClr val="windowText" lastClr="000000"/>
                  </a:solidFill>
                </a:rPr>
                <a:t>100%</a:t>
              </a:r>
              <a:r>
                <a:rPr lang="ja-JP" altLang="en-US" sz="900" b="0" dirty="0">
                  <a:solidFill>
                    <a:sysClr val="windowText" lastClr="000000"/>
                  </a:solidFill>
                </a:rPr>
                <a:t>の位置）で色を指定</a:t>
              </a:r>
              <a:endParaRPr lang="en-US" altLang="ja-JP" sz="900" b="0" dirty="0">
                <a:solidFill>
                  <a:sysClr val="windowText" lastClr="000000"/>
                </a:solidFill>
              </a:endParaRPr>
            </a:p>
            <a:p>
              <a:pPr marL="171450" indent="-171450" algn="l">
                <a:spcBef>
                  <a:spcPts val="0"/>
                </a:spcBef>
                <a:spcAft>
                  <a:spcPts val="300"/>
                </a:spcAft>
                <a:buFont typeface="Arial" panose="020B0604020202020204" pitchFamily="34" charset="0"/>
                <a:buChar char="•"/>
              </a:pPr>
              <a:r>
                <a:rPr lang="ja-JP" altLang="en-US" sz="900" b="0" dirty="0">
                  <a:solidFill>
                    <a:sysClr val="windowText" lastClr="000000"/>
                  </a:solidFill>
                </a:rPr>
                <a:t>色のパターンは以下</a:t>
              </a:r>
              <a:r>
                <a:rPr lang="en-US" altLang="ja-JP" sz="900" b="0" dirty="0">
                  <a:solidFill>
                    <a:sysClr val="windowText" lastClr="000000"/>
                  </a:solidFill>
                </a:rPr>
                <a:t>2</a:t>
              </a:r>
              <a:r>
                <a:rPr lang="ja-JP" altLang="en-US" sz="900" b="0" dirty="0">
                  <a:solidFill>
                    <a:sysClr val="windowText" lastClr="000000"/>
                  </a:solidFill>
                </a:rPr>
                <a:t>種類</a:t>
              </a:r>
              <a:endParaRPr lang="en-US" altLang="ja-JP" sz="900" b="0" dirty="0">
                <a:solidFill>
                  <a:sysClr val="windowText" lastClr="000000"/>
                </a:solidFill>
              </a:endParaRPr>
            </a:p>
            <a:p>
              <a:pPr marL="171450" indent="-171450" algn="l">
                <a:spcBef>
                  <a:spcPts val="0"/>
                </a:spcBef>
                <a:spcAft>
                  <a:spcPts val="300"/>
                </a:spcAft>
                <a:buFont typeface="Arial" panose="020B0604020202020204" pitchFamily="34" charset="0"/>
                <a:buChar char="•"/>
              </a:pPr>
              <a:r>
                <a:rPr lang="ja-JP" altLang="en-US" sz="900" b="0" dirty="0">
                  <a:solidFill>
                    <a:sysClr val="windowText" lastClr="000000"/>
                  </a:solidFill>
                </a:rPr>
                <a:t>②は①と一緒に使用する（②単体は</a:t>
              </a:r>
              <a:r>
                <a:rPr lang="en-US" altLang="ja-JP" sz="900" b="0" dirty="0">
                  <a:solidFill>
                    <a:sysClr val="windowText" lastClr="000000"/>
                  </a:solidFill>
                </a:rPr>
                <a:t>NG</a:t>
              </a:r>
              <a:r>
                <a:rPr lang="ja-JP" altLang="en-US" sz="900" b="0" dirty="0">
                  <a:solidFill>
                    <a:sysClr val="windowText" lastClr="000000"/>
                  </a:solidFill>
                </a:rPr>
                <a:t>）</a:t>
              </a:r>
              <a:endParaRPr lang="en-US" altLang="ja-JP" sz="1000" b="0" dirty="0">
                <a:solidFill>
                  <a:sysClr val="windowText" lastClr="000000"/>
                </a:solidFill>
              </a:endParaRPr>
            </a:p>
          </p:txBody>
        </p:sp>
        <p:pic>
          <p:nvPicPr>
            <p:cNvPr id="22" name="図 21">
              <a:extLst>
                <a:ext uri="{FF2B5EF4-FFF2-40B4-BE49-F238E27FC236}">
                  <a16:creationId xmlns:a16="http://schemas.microsoft.com/office/drawing/2014/main" id="{F1A0F4BC-5704-9559-0DA4-D517184EC055}"/>
                </a:ext>
              </a:extLst>
            </p:cNvPr>
            <p:cNvPicPr>
              <a:picLocks noChangeAspect="1"/>
            </p:cNvPicPr>
            <p:nvPr/>
          </p:nvPicPr>
          <p:blipFill>
            <a:blip r:embed="rId2"/>
            <a:stretch>
              <a:fillRect/>
            </a:stretch>
          </p:blipFill>
          <p:spPr>
            <a:xfrm>
              <a:off x="8009172" y="1434705"/>
              <a:ext cx="1407878" cy="1914715"/>
            </a:xfrm>
            <a:prstGeom prst="rect">
              <a:avLst/>
            </a:prstGeom>
          </p:spPr>
        </p:pic>
        <p:grpSp>
          <p:nvGrpSpPr>
            <p:cNvPr id="23" name="グループ化 22">
              <a:extLst>
                <a:ext uri="{FF2B5EF4-FFF2-40B4-BE49-F238E27FC236}">
                  <a16:creationId xmlns:a16="http://schemas.microsoft.com/office/drawing/2014/main" id="{10A9D149-C7D4-DB0D-C0C9-0D809A05E958}"/>
                </a:ext>
              </a:extLst>
            </p:cNvPr>
            <p:cNvGrpSpPr/>
            <p:nvPr/>
          </p:nvGrpSpPr>
          <p:grpSpPr>
            <a:xfrm>
              <a:off x="6026294" y="4635948"/>
              <a:ext cx="3353744" cy="980946"/>
              <a:chOff x="5651383" y="3446430"/>
              <a:chExt cx="3353744" cy="980946"/>
            </a:xfrm>
          </p:grpSpPr>
          <p:sp>
            <p:nvSpPr>
              <p:cNvPr id="26" name="TextBox 63">
                <a:extLst>
                  <a:ext uri="{FF2B5EF4-FFF2-40B4-BE49-F238E27FC236}">
                    <a16:creationId xmlns:a16="http://schemas.microsoft.com/office/drawing/2014/main" id="{570CCF0D-D94D-24F7-D357-8D100FC46590}"/>
                  </a:ext>
                </a:extLst>
              </p:cNvPr>
              <p:cNvSpPr txBox="1"/>
              <p:nvPr userDrawn="1"/>
            </p:nvSpPr>
            <p:spPr>
              <a:xfrm>
                <a:off x="5656872" y="3446430"/>
                <a:ext cx="1194238" cy="153888"/>
              </a:xfrm>
              <a:prstGeom prst="rect">
                <a:avLst/>
              </a:prstGeom>
              <a:noFill/>
            </p:spPr>
            <p:txBody>
              <a:bodyPr wrap="none" lIns="0" tIns="0" rIns="0" bIns="0" rtlCol="0">
                <a:noAutofit/>
              </a:bodyPr>
              <a:lstStyle/>
              <a:p>
                <a:pPr algn="l">
                  <a:spcAft>
                    <a:spcPts val="600"/>
                  </a:spcAft>
                </a:pPr>
                <a:r>
                  <a:rPr lang="en-US" sz="900" b="1" dirty="0">
                    <a:solidFill>
                      <a:sysClr val="windowText" lastClr="000000"/>
                    </a:solidFill>
                  </a:rPr>
                  <a:t>Traffic Light Palette</a:t>
                </a:r>
                <a:endParaRPr lang="en-US" sz="900" b="0" dirty="0">
                  <a:solidFill>
                    <a:sysClr val="windowText" lastClr="000000"/>
                  </a:solidFill>
                </a:endParaRPr>
              </a:p>
            </p:txBody>
          </p:sp>
          <p:sp>
            <p:nvSpPr>
              <p:cNvPr id="27" name="Rectangle 72">
                <a:extLst>
                  <a:ext uri="{FF2B5EF4-FFF2-40B4-BE49-F238E27FC236}">
                    <a16:creationId xmlns:a16="http://schemas.microsoft.com/office/drawing/2014/main" id="{0F67C4A9-0F2D-E8E8-94F9-AF690D4D0EFC}"/>
                  </a:ext>
                </a:extLst>
              </p:cNvPr>
              <p:cNvSpPr>
                <a:spLocks/>
              </p:cNvSpPr>
              <p:nvPr userDrawn="1"/>
            </p:nvSpPr>
            <p:spPr>
              <a:xfrm>
                <a:off x="6830214" y="3706975"/>
                <a:ext cx="477690"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28" name="Rectangle 79">
                <a:extLst>
                  <a:ext uri="{FF2B5EF4-FFF2-40B4-BE49-F238E27FC236}">
                    <a16:creationId xmlns:a16="http://schemas.microsoft.com/office/drawing/2014/main" id="{874C842F-126F-3D02-F7BF-751D0D12EA8F}"/>
                  </a:ext>
                </a:extLst>
              </p:cNvPr>
              <p:cNvSpPr>
                <a:spLocks/>
              </p:cNvSpPr>
              <p:nvPr userDrawn="1"/>
            </p:nvSpPr>
            <p:spPr>
              <a:xfrm>
                <a:off x="6248014" y="3706975"/>
                <a:ext cx="477690"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29" name="Rectangle 80">
                <a:extLst>
                  <a:ext uri="{FF2B5EF4-FFF2-40B4-BE49-F238E27FC236}">
                    <a16:creationId xmlns:a16="http://schemas.microsoft.com/office/drawing/2014/main" id="{7FCC2879-1776-45D8-9CB7-3F8409BC4D1F}"/>
                  </a:ext>
                </a:extLst>
              </p:cNvPr>
              <p:cNvSpPr>
                <a:spLocks/>
              </p:cNvSpPr>
              <p:nvPr userDrawn="1"/>
            </p:nvSpPr>
            <p:spPr>
              <a:xfrm>
                <a:off x="5659909" y="3706975"/>
                <a:ext cx="477690"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30" name="TextBox 90">
                <a:extLst>
                  <a:ext uri="{FF2B5EF4-FFF2-40B4-BE49-F238E27FC236}">
                    <a16:creationId xmlns:a16="http://schemas.microsoft.com/office/drawing/2014/main" id="{B52DCA59-1167-1C85-DE7D-8F5F5886489E}"/>
                  </a:ext>
                </a:extLst>
              </p:cNvPr>
              <p:cNvSpPr txBox="1"/>
              <p:nvPr userDrawn="1"/>
            </p:nvSpPr>
            <p:spPr>
              <a:xfrm>
                <a:off x="5651383" y="4288877"/>
                <a:ext cx="3353744" cy="138499"/>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ja-JP" altLang="en-US" sz="900" b="0" dirty="0">
                    <a:solidFill>
                      <a:sysClr val="windowText" lastClr="000000"/>
                    </a:solidFill>
                  </a:rPr>
                  <a:t>図表において、停止、注意、実行、正負を表す場合にのみ使用が可能。</a:t>
                </a:r>
                <a:endParaRPr lang="en-US" sz="900" b="0" dirty="0">
                  <a:solidFill>
                    <a:sysClr val="windowText" lastClr="000000"/>
                  </a:solidFill>
                </a:endParaRPr>
              </a:p>
            </p:txBody>
          </p:sp>
        </p:grpSp>
        <p:cxnSp>
          <p:nvCxnSpPr>
            <p:cNvPr id="24" name="Straight Connector 13">
              <a:extLst>
                <a:ext uri="{FF2B5EF4-FFF2-40B4-BE49-F238E27FC236}">
                  <a16:creationId xmlns:a16="http://schemas.microsoft.com/office/drawing/2014/main" id="{82E6C440-0F52-F71C-4A5C-C45C2D78A14D}"/>
                </a:ext>
              </a:extLst>
            </p:cNvPr>
            <p:cNvCxnSpPr>
              <a:cxnSpLocks/>
            </p:cNvCxnSpPr>
            <p:nvPr/>
          </p:nvCxnSpPr>
          <p:spPr>
            <a:xfrm>
              <a:off x="6026294" y="4477533"/>
              <a:ext cx="33537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DCA348A9-6227-07CA-32E8-16ABE90BEF9C}"/>
                </a:ext>
              </a:extLst>
            </p:cNvPr>
            <p:cNvSpPr/>
            <p:nvPr/>
          </p:nvSpPr>
          <p:spPr>
            <a:xfrm>
              <a:off x="470632" y="4336523"/>
              <a:ext cx="1364047" cy="1008000"/>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kumimoji="1" lang="ja-JP" altLang="en-US" sz="1100" dirty="0" err="1">
                <a:solidFill>
                  <a:schemeClr val="bg1"/>
                </a:solidFill>
              </a:endParaRPr>
            </a:p>
          </p:txBody>
        </p:sp>
      </p:grpSp>
    </p:spTree>
    <p:extLst>
      <p:ext uri="{BB962C8B-B14F-4D97-AF65-F5344CB8AC3E}">
        <p14:creationId xmlns:p14="http://schemas.microsoft.com/office/powerpoint/2010/main" val="379263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D71806D-AEC7-4024-A3B3-288F87BB8128}" type="datetimeFigureOut">
              <a:rPr kumimoji="1" lang="ja-JP" altLang="en-US" smtClean="0"/>
              <a:t>2026/4/23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6702F4B-5A76-4AD5-8561-883E0A51441F}" type="slidenum">
              <a:rPr kumimoji="1" lang="ja-JP" altLang="en-US" smtClean="0"/>
              <a:t>‹#›</a:t>
            </a:fld>
            <a:endParaRPr kumimoji="1" lang="ja-JP" altLang="en-US"/>
          </a:p>
        </p:txBody>
      </p:sp>
    </p:spTree>
    <p:extLst>
      <p:ext uri="{BB962C8B-B14F-4D97-AF65-F5344CB8AC3E}">
        <p14:creationId xmlns:p14="http://schemas.microsoft.com/office/powerpoint/2010/main" val="3928823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color or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BEDF-35C5-4CA5-9B3E-991280392BF0}"/>
              </a:ext>
            </a:extLst>
          </p:cNvPr>
          <p:cNvSpPr>
            <a:spLocks noGrp="1"/>
          </p:cNvSpPr>
          <p:nvPr>
            <p:ph type="title"/>
          </p:nvPr>
        </p:nvSpPr>
        <p:spPr/>
        <p:txBody>
          <a:bodyPr/>
          <a:lstStyle/>
          <a:p>
            <a:r>
              <a:rPr lang="ja-JP" altLang="en-US"/>
              <a:t>マスター タイトルの書式設定</a:t>
            </a:r>
            <a:endParaRPr lang="en-US"/>
          </a:p>
        </p:txBody>
      </p:sp>
      <p:grpSp>
        <p:nvGrpSpPr>
          <p:cNvPr id="236" name="グループ化 235">
            <a:extLst>
              <a:ext uri="{FF2B5EF4-FFF2-40B4-BE49-F238E27FC236}">
                <a16:creationId xmlns:a16="http://schemas.microsoft.com/office/drawing/2014/main" id="{F6F24DC5-7D7E-9BBE-50C7-C0339D0E7BEE}"/>
              </a:ext>
            </a:extLst>
          </p:cNvPr>
          <p:cNvGrpSpPr/>
          <p:nvPr userDrawn="1"/>
        </p:nvGrpSpPr>
        <p:grpSpPr>
          <a:xfrm>
            <a:off x="469298" y="1432928"/>
            <a:ext cx="8957829" cy="4596838"/>
            <a:chOff x="469298" y="1432928"/>
            <a:chExt cx="8957829" cy="4596838"/>
          </a:xfrm>
        </p:grpSpPr>
        <p:grpSp>
          <p:nvGrpSpPr>
            <p:cNvPr id="4" name="グループ化 3">
              <a:extLst>
                <a:ext uri="{FF2B5EF4-FFF2-40B4-BE49-F238E27FC236}">
                  <a16:creationId xmlns:a16="http://schemas.microsoft.com/office/drawing/2014/main" id="{96A52CFD-E1C9-9D4B-B8A0-01D75F675DC1}"/>
                </a:ext>
              </a:extLst>
            </p:cNvPr>
            <p:cNvGrpSpPr/>
            <p:nvPr userDrawn="1"/>
          </p:nvGrpSpPr>
          <p:grpSpPr>
            <a:xfrm>
              <a:off x="593174" y="2744239"/>
              <a:ext cx="770760" cy="770760"/>
              <a:chOff x="788372" y="2206127"/>
              <a:chExt cx="1222296" cy="1222295"/>
            </a:xfrm>
          </p:grpSpPr>
          <p:sp>
            <p:nvSpPr>
              <p:cNvPr id="17" name="フリーフォーム: 図形 16">
                <a:extLst>
                  <a:ext uri="{FF2B5EF4-FFF2-40B4-BE49-F238E27FC236}">
                    <a16:creationId xmlns:a16="http://schemas.microsoft.com/office/drawing/2014/main" id="{0F3558DC-F7F2-3F4B-7DB8-44A56B98887F}"/>
                  </a:ext>
                </a:extLst>
              </p:cNvPr>
              <p:cNvSpPr/>
              <p:nvPr/>
            </p:nvSpPr>
            <p:spPr>
              <a:xfrm>
                <a:off x="788372" y="2206127"/>
                <a:ext cx="611147" cy="1222295"/>
              </a:xfrm>
              <a:custGeom>
                <a:avLst/>
                <a:gdLst>
                  <a:gd name="connsiteX0" fmla="*/ 486347 w 486346"/>
                  <a:gd name="connsiteY0" fmla="*/ 486347 h 972692"/>
                  <a:gd name="connsiteX1" fmla="*/ 486347 w 486346"/>
                  <a:gd name="connsiteY1" fmla="*/ 972693 h 972692"/>
                  <a:gd name="connsiteX2" fmla="*/ 0 w 486346"/>
                  <a:gd name="connsiteY2" fmla="*/ 486347 h 972692"/>
                  <a:gd name="connsiteX3" fmla="*/ 486347 w 486346"/>
                  <a:gd name="connsiteY3" fmla="*/ 0 h 972692"/>
                  <a:gd name="connsiteX4" fmla="*/ 486347 w 486346"/>
                  <a:gd name="connsiteY4" fmla="*/ 486347 h 97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346" h="972692">
                    <a:moveTo>
                      <a:pt x="486347" y="486347"/>
                    </a:moveTo>
                    <a:lnTo>
                      <a:pt x="486347" y="972693"/>
                    </a:lnTo>
                    <a:cubicBezTo>
                      <a:pt x="217742" y="972693"/>
                      <a:pt x="0" y="754952"/>
                      <a:pt x="0" y="486347"/>
                    </a:cubicBezTo>
                    <a:cubicBezTo>
                      <a:pt x="0" y="217741"/>
                      <a:pt x="217742" y="0"/>
                      <a:pt x="486347" y="0"/>
                    </a:cubicBezTo>
                    <a:lnTo>
                      <a:pt x="486347" y="486347"/>
                    </a:lnTo>
                    <a:close/>
                  </a:path>
                </a:pathLst>
              </a:custGeom>
              <a:solidFill>
                <a:srgbClr val="ACEAFF"/>
              </a:solidFill>
              <a:ln w="9525" cap="flat">
                <a:solidFill>
                  <a:srgbClr val="FFFFFF"/>
                </a:solid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5B059386-9D4E-9A7B-68B2-D69B32D986A1}"/>
                  </a:ext>
                </a:extLst>
              </p:cNvPr>
              <p:cNvSpPr/>
              <p:nvPr/>
            </p:nvSpPr>
            <p:spPr>
              <a:xfrm>
                <a:off x="1399521" y="2206127"/>
                <a:ext cx="611147" cy="1222295"/>
              </a:xfrm>
              <a:custGeom>
                <a:avLst/>
                <a:gdLst>
                  <a:gd name="connsiteX0" fmla="*/ 0 w 486346"/>
                  <a:gd name="connsiteY0" fmla="*/ 486347 h 972692"/>
                  <a:gd name="connsiteX1" fmla="*/ 0 w 486346"/>
                  <a:gd name="connsiteY1" fmla="*/ 0 h 972692"/>
                  <a:gd name="connsiteX2" fmla="*/ 486347 w 486346"/>
                  <a:gd name="connsiteY2" fmla="*/ 486347 h 972692"/>
                  <a:gd name="connsiteX3" fmla="*/ 0 w 486346"/>
                  <a:gd name="connsiteY3" fmla="*/ 972693 h 972692"/>
                  <a:gd name="connsiteX4" fmla="*/ 0 w 486346"/>
                  <a:gd name="connsiteY4" fmla="*/ 486347 h 97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346" h="972692">
                    <a:moveTo>
                      <a:pt x="0" y="486347"/>
                    </a:moveTo>
                    <a:lnTo>
                      <a:pt x="0" y="0"/>
                    </a:lnTo>
                    <a:cubicBezTo>
                      <a:pt x="268605" y="0"/>
                      <a:pt x="486347" y="217741"/>
                      <a:pt x="486347" y="486347"/>
                    </a:cubicBezTo>
                    <a:cubicBezTo>
                      <a:pt x="486347" y="754952"/>
                      <a:pt x="268605" y="972693"/>
                      <a:pt x="0" y="972693"/>
                    </a:cubicBezTo>
                    <a:lnTo>
                      <a:pt x="0" y="486347"/>
                    </a:lnTo>
                    <a:close/>
                  </a:path>
                </a:pathLst>
              </a:custGeom>
              <a:solidFill>
                <a:srgbClr val="1E49E2"/>
              </a:solidFill>
              <a:ln w="9525" cap="flat">
                <a:solidFill>
                  <a:srgbClr val="FFFFFF"/>
                </a:solid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DEA21A94-49B5-3D37-2926-5922A3A0566B}"/>
                  </a:ext>
                </a:extLst>
              </p:cNvPr>
              <p:cNvSpPr/>
              <p:nvPr/>
            </p:nvSpPr>
            <p:spPr>
              <a:xfrm>
                <a:off x="905072" y="2322827"/>
                <a:ext cx="988896" cy="988896"/>
              </a:xfrm>
              <a:custGeom>
                <a:avLst/>
                <a:gdLst>
                  <a:gd name="connsiteX0" fmla="*/ 786956 w 786955"/>
                  <a:gd name="connsiteY0" fmla="*/ 393478 h 786955"/>
                  <a:gd name="connsiteX1" fmla="*/ 393478 w 786955"/>
                  <a:gd name="connsiteY1" fmla="*/ 786956 h 786955"/>
                  <a:gd name="connsiteX2" fmla="*/ 0 w 786955"/>
                  <a:gd name="connsiteY2" fmla="*/ 393478 h 786955"/>
                  <a:gd name="connsiteX3" fmla="*/ 393478 w 786955"/>
                  <a:gd name="connsiteY3" fmla="*/ 0 h 786955"/>
                  <a:gd name="connsiteX4" fmla="*/ 786956 w 786955"/>
                  <a:gd name="connsiteY4" fmla="*/ 393478 h 78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55" h="786955">
                    <a:moveTo>
                      <a:pt x="786956" y="393478"/>
                    </a:moveTo>
                    <a:cubicBezTo>
                      <a:pt x="786956" y="610743"/>
                      <a:pt x="610838" y="786956"/>
                      <a:pt x="393478" y="786956"/>
                    </a:cubicBezTo>
                    <a:cubicBezTo>
                      <a:pt x="176117" y="786956"/>
                      <a:pt x="0" y="610743"/>
                      <a:pt x="0" y="393478"/>
                    </a:cubicBezTo>
                    <a:cubicBezTo>
                      <a:pt x="0" y="176212"/>
                      <a:pt x="176117" y="0"/>
                      <a:pt x="393478" y="0"/>
                    </a:cubicBezTo>
                    <a:cubicBezTo>
                      <a:pt x="610838" y="0"/>
                      <a:pt x="786956" y="176117"/>
                      <a:pt x="786956" y="393478"/>
                    </a:cubicBezTo>
                  </a:path>
                </a:pathLst>
              </a:custGeom>
              <a:solidFill>
                <a:srgbClr val="FFFFFF"/>
              </a:solidFill>
              <a:ln w="0" cap="flat">
                <a:noFill/>
                <a:prstDash val="solid"/>
                <a:miter/>
              </a:ln>
            </p:spPr>
            <p:txBody>
              <a:bodyPr rtlCol="0" anchor="ctr"/>
              <a:lstStyle/>
              <a:p>
                <a:endParaRPr lang="ja-JP" altLang="en-US"/>
              </a:p>
            </p:txBody>
          </p:sp>
        </p:grpSp>
        <p:grpSp>
          <p:nvGrpSpPr>
            <p:cNvPr id="20" name="グループ化 19">
              <a:extLst>
                <a:ext uri="{FF2B5EF4-FFF2-40B4-BE49-F238E27FC236}">
                  <a16:creationId xmlns:a16="http://schemas.microsoft.com/office/drawing/2014/main" id="{ECAB1AA5-1DF2-BEE7-B544-A5494A16A1E8}"/>
                </a:ext>
              </a:extLst>
            </p:cNvPr>
            <p:cNvGrpSpPr/>
            <p:nvPr userDrawn="1"/>
          </p:nvGrpSpPr>
          <p:grpSpPr>
            <a:xfrm>
              <a:off x="469298" y="2048505"/>
              <a:ext cx="989266" cy="254800"/>
              <a:chOff x="469298" y="2048505"/>
              <a:chExt cx="989266" cy="254800"/>
            </a:xfrm>
          </p:grpSpPr>
          <p:sp>
            <p:nvSpPr>
              <p:cNvPr id="21" name="フリーフォーム: 図形 20">
                <a:extLst>
                  <a:ext uri="{FF2B5EF4-FFF2-40B4-BE49-F238E27FC236}">
                    <a16:creationId xmlns:a16="http://schemas.microsoft.com/office/drawing/2014/main" id="{819E79B5-0A23-75EE-E332-562B2C37FB3A}"/>
                  </a:ext>
                </a:extLst>
              </p:cNvPr>
              <p:cNvSpPr/>
              <p:nvPr/>
            </p:nvSpPr>
            <p:spPr>
              <a:xfrm>
                <a:off x="1065370" y="2093951"/>
                <a:ext cx="184100" cy="184100"/>
              </a:xfrm>
              <a:custGeom>
                <a:avLst/>
                <a:gdLst>
                  <a:gd name="connsiteX0" fmla="*/ 0 w 214693"/>
                  <a:gd name="connsiteY0" fmla="*/ 0 h 214693"/>
                  <a:gd name="connsiteX1" fmla="*/ 214694 w 214693"/>
                  <a:gd name="connsiteY1" fmla="*/ 0 h 214693"/>
                  <a:gd name="connsiteX2" fmla="*/ 214694 w 214693"/>
                  <a:gd name="connsiteY2" fmla="*/ 214694 h 214693"/>
                  <a:gd name="connsiteX3" fmla="*/ 0 w 214693"/>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693" h="214693">
                    <a:moveTo>
                      <a:pt x="0" y="0"/>
                    </a:moveTo>
                    <a:lnTo>
                      <a:pt x="214694" y="0"/>
                    </a:lnTo>
                    <a:lnTo>
                      <a:pt x="214694" y="214694"/>
                    </a:lnTo>
                    <a:lnTo>
                      <a:pt x="0" y="214694"/>
                    </a:lnTo>
                    <a:close/>
                  </a:path>
                </a:pathLst>
              </a:custGeom>
              <a:solidFill>
                <a:srgbClr val="1E49E2"/>
              </a:solidFill>
              <a:ln w="0"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88ABF921-0455-13B6-4779-11F44D4D09BD}"/>
                  </a:ext>
                </a:extLst>
              </p:cNvPr>
              <p:cNvSpPr/>
              <p:nvPr/>
            </p:nvSpPr>
            <p:spPr>
              <a:xfrm>
                <a:off x="1274464" y="2093951"/>
                <a:ext cx="184100" cy="184100"/>
              </a:xfrm>
              <a:custGeom>
                <a:avLst/>
                <a:gdLst>
                  <a:gd name="connsiteX0" fmla="*/ 0 w 214693"/>
                  <a:gd name="connsiteY0" fmla="*/ 0 h 214693"/>
                  <a:gd name="connsiteX1" fmla="*/ 214694 w 214693"/>
                  <a:gd name="connsiteY1" fmla="*/ 0 h 214693"/>
                  <a:gd name="connsiteX2" fmla="*/ 214694 w 214693"/>
                  <a:gd name="connsiteY2" fmla="*/ 214694 h 214693"/>
                  <a:gd name="connsiteX3" fmla="*/ 0 w 214693"/>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693" h="214693">
                    <a:moveTo>
                      <a:pt x="0" y="0"/>
                    </a:moveTo>
                    <a:lnTo>
                      <a:pt x="214694" y="0"/>
                    </a:lnTo>
                    <a:lnTo>
                      <a:pt x="214694" y="214694"/>
                    </a:lnTo>
                    <a:lnTo>
                      <a:pt x="0" y="214694"/>
                    </a:lnTo>
                    <a:close/>
                  </a:path>
                </a:pathLst>
              </a:custGeom>
              <a:solidFill>
                <a:srgbClr val="ACEAFF"/>
              </a:solidFill>
              <a:ln w="0" cap="flat">
                <a:noFill/>
                <a:prstDash val="solid"/>
                <a:miter/>
              </a:ln>
            </p:spPr>
            <p:txBody>
              <a:bodyPr rtlCol="0" anchor="ctr"/>
              <a:lstStyle/>
              <a:p>
                <a:endParaRPr lang="ja-JP" altLang="en-US"/>
              </a:p>
            </p:txBody>
          </p:sp>
          <p:sp>
            <p:nvSpPr>
              <p:cNvPr id="33" name="テキスト ボックス 32">
                <a:extLst>
                  <a:ext uri="{FF2B5EF4-FFF2-40B4-BE49-F238E27FC236}">
                    <a16:creationId xmlns:a16="http://schemas.microsoft.com/office/drawing/2014/main" id="{4FFABF5D-ACB9-B31F-F028-24EA394EB565}"/>
                  </a:ext>
                </a:extLst>
              </p:cNvPr>
              <p:cNvSpPr txBox="1"/>
              <p:nvPr/>
            </p:nvSpPr>
            <p:spPr>
              <a:xfrm>
                <a:off x="469298"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2</a:t>
                </a:r>
                <a:endParaRPr kumimoji="1" lang="ja-JP" altLang="en-US" sz="3000" dirty="0" err="1">
                  <a:solidFill>
                    <a:schemeClr val="tx2"/>
                  </a:solidFill>
                  <a:latin typeface="KPMG Bold" panose="020B0803030202040204" pitchFamily="34" charset="0"/>
                </a:endParaRPr>
              </a:p>
            </p:txBody>
          </p:sp>
        </p:grpSp>
        <p:grpSp>
          <p:nvGrpSpPr>
            <p:cNvPr id="34" name="グループ化 33">
              <a:extLst>
                <a:ext uri="{FF2B5EF4-FFF2-40B4-BE49-F238E27FC236}">
                  <a16:creationId xmlns:a16="http://schemas.microsoft.com/office/drawing/2014/main" id="{DC1D71FC-0BF9-DA95-AEE1-AE717038063E}"/>
                </a:ext>
              </a:extLst>
            </p:cNvPr>
            <p:cNvGrpSpPr/>
            <p:nvPr userDrawn="1"/>
          </p:nvGrpSpPr>
          <p:grpSpPr>
            <a:xfrm>
              <a:off x="2016071" y="2744167"/>
              <a:ext cx="770826" cy="770826"/>
              <a:chOff x="3804628" y="2206127"/>
              <a:chExt cx="1222401" cy="1222401"/>
            </a:xfrm>
          </p:grpSpPr>
          <p:sp>
            <p:nvSpPr>
              <p:cNvPr id="35" name="フリーフォーム: 図形 34">
                <a:extLst>
                  <a:ext uri="{FF2B5EF4-FFF2-40B4-BE49-F238E27FC236}">
                    <a16:creationId xmlns:a16="http://schemas.microsoft.com/office/drawing/2014/main" id="{CF33577F-C79E-71A1-9A75-CD9D8B064D4C}"/>
                  </a:ext>
                </a:extLst>
              </p:cNvPr>
              <p:cNvSpPr/>
              <p:nvPr/>
            </p:nvSpPr>
            <p:spPr>
              <a:xfrm>
                <a:off x="3804628" y="2206127"/>
                <a:ext cx="611253" cy="916721"/>
              </a:xfrm>
              <a:custGeom>
                <a:avLst/>
                <a:gdLst>
                  <a:gd name="connsiteX0" fmla="*/ 486430 w 486430"/>
                  <a:gd name="connsiteY0" fmla="*/ 486347 h 729519"/>
                  <a:gd name="connsiteX1" fmla="*/ 65235 w 486430"/>
                  <a:gd name="connsiteY1" fmla="*/ 729520 h 729519"/>
                  <a:gd name="connsiteX2" fmla="*/ 243257 w 486430"/>
                  <a:gd name="connsiteY2" fmla="*/ 65151 h 729519"/>
                  <a:gd name="connsiteX3" fmla="*/ 486430 w 486430"/>
                  <a:gd name="connsiteY3" fmla="*/ 0 h 729519"/>
                  <a:gd name="connsiteX4" fmla="*/ 486430 w 486430"/>
                  <a:gd name="connsiteY4" fmla="*/ 486347 h 72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30" h="729519">
                    <a:moveTo>
                      <a:pt x="486430" y="486347"/>
                    </a:moveTo>
                    <a:lnTo>
                      <a:pt x="65235" y="729520"/>
                    </a:lnTo>
                    <a:cubicBezTo>
                      <a:pt x="-69068" y="496919"/>
                      <a:pt x="10657" y="199453"/>
                      <a:pt x="243257" y="65151"/>
                    </a:cubicBezTo>
                    <a:cubicBezTo>
                      <a:pt x="320695" y="20479"/>
                      <a:pt x="396991" y="0"/>
                      <a:pt x="486430" y="0"/>
                    </a:cubicBezTo>
                    <a:lnTo>
                      <a:pt x="486430" y="486347"/>
                    </a:lnTo>
                    <a:close/>
                  </a:path>
                </a:pathLst>
              </a:custGeom>
              <a:solidFill>
                <a:srgbClr val="ACEAFF"/>
              </a:solidFill>
              <a:ln w="9525" cap="flat">
                <a:solidFill>
                  <a:srgbClr val="FFFFFF"/>
                </a:solid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ADCE90D7-23B3-3C00-E6DC-B8549D2C63FE}"/>
                  </a:ext>
                </a:extLst>
              </p:cNvPr>
              <p:cNvSpPr/>
              <p:nvPr/>
            </p:nvSpPr>
            <p:spPr>
              <a:xfrm>
                <a:off x="3886603" y="2817275"/>
                <a:ext cx="1058557" cy="611253"/>
              </a:xfrm>
              <a:custGeom>
                <a:avLst/>
                <a:gdLst>
                  <a:gd name="connsiteX0" fmla="*/ 421196 w 842391"/>
                  <a:gd name="connsiteY0" fmla="*/ 0 h 486430"/>
                  <a:gd name="connsiteX1" fmla="*/ 842391 w 842391"/>
                  <a:gd name="connsiteY1" fmla="*/ 243173 h 486430"/>
                  <a:gd name="connsiteX2" fmla="*/ 178022 w 842391"/>
                  <a:gd name="connsiteY2" fmla="*/ 421196 h 486430"/>
                  <a:gd name="connsiteX3" fmla="*/ 0 w 842391"/>
                  <a:gd name="connsiteY3" fmla="*/ 243173 h 486430"/>
                  <a:gd name="connsiteX4" fmla="*/ 421196 w 842391"/>
                  <a:gd name="connsiteY4" fmla="*/ 0 h 48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391" h="486430">
                    <a:moveTo>
                      <a:pt x="421196" y="0"/>
                    </a:moveTo>
                    <a:lnTo>
                      <a:pt x="842391" y="243173"/>
                    </a:lnTo>
                    <a:cubicBezTo>
                      <a:pt x="708088" y="475774"/>
                      <a:pt x="410623" y="555498"/>
                      <a:pt x="178022" y="421196"/>
                    </a:cubicBezTo>
                    <a:cubicBezTo>
                      <a:pt x="100584" y="376428"/>
                      <a:pt x="44767" y="320611"/>
                      <a:pt x="0" y="243173"/>
                    </a:cubicBezTo>
                    <a:lnTo>
                      <a:pt x="421196" y="0"/>
                    </a:lnTo>
                    <a:close/>
                  </a:path>
                </a:pathLst>
              </a:custGeom>
              <a:solidFill>
                <a:srgbClr val="00B8F5"/>
              </a:solidFill>
              <a:ln w="9525" cap="flat">
                <a:solidFill>
                  <a:srgbClr val="FFFFFF"/>
                </a:solid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D60BC03D-DA77-977C-834B-0FB1EAE35DFD}"/>
                  </a:ext>
                </a:extLst>
              </p:cNvPr>
              <p:cNvSpPr/>
              <p:nvPr/>
            </p:nvSpPr>
            <p:spPr>
              <a:xfrm>
                <a:off x="4415882" y="2206127"/>
                <a:ext cx="611147" cy="916721"/>
              </a:xfrm>
              <a:custGeom>
                <a:avLst/>
                <a:gdLst>
                  <a:gd name="connsiteX0" fmla="*/ 0 w 486346"/>
                  <a:gd name="connsiteY0" fmla="*/ 486347 h 729519"/>
                  <a:gd name="connsiteX1" fmla="*/ 0 w 486346"/>
                  <a:gd name="connsiteY1" fmla="*/ 0 h 729519"/>
                  <a:gd name="connsiteX2" fmla="*/ 486346 w 486346"/>
                  <a:gd name="connsiteY2" fmla="*/ 486347 h 729519"/>
                  <a:gd name="connsiteX3" fmla="*/ 421196 w 486346"/>
                  <a:gd name="connsiteY3" fmla="*/ 729520 h 729519"/>
                  <a:gd name="connsiteX4" fmla="*/ 0 w 486346"/>
                  <a:gd name="connsiteY4" fmla="*/ 486347 h 72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346" h="729519">
                    <a:moveTo>
                      <a:pt x="0" y="486347"/>
                    </a:moveTo>
                    <a:lnTo>
                      <a:pt x="0" y="0"/>
                    </a:lnTo>
                    <a:cubicBezTo>
                      <a:pt x="268605" y="0"/>
                      <a:pt x="486346" y="217741"/>
                      <a:pt x="486346" y="486347"/>
                    </a:cubicBezTo>
                    <a:cubicBezTo>
                      <a:pt x="486346" y="575786"/>
                      <a:pt x="465868" y="652081"/>
                      <a:pt x="421196" y="729520"/>
                    </a:cubicBezTo>
                    <a:lnTo>
                      <a:pt x="0" y="486347"/>
                    </a:lnTo>
                    <a:close/>
                  </a:path>
                </a:pathLst>
              </a:custGeom>
              <a:solidFill>
                <a:srgbClr val="1E49E2"/>
              </a:solidFill>
              <a:ln w="9525" cap="flat">
                <a:solidFill>
                  <a:srgbClr val="FFFFFF"/>
                </a:solid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DDB075AD-DDF2-B802-12F5-C77A2A711457}"/>
                  </a:ext>
                </a:extLst>
              </p:cNvPr>
              <p:cNvSpPr/>
              <p:nvPr/>
            </p:nvSpPr>
            <p:spPr>
              <a:xfrm>
                <a:off x="3921314" y="2322827"/>
                <a:ext cx="988896" cy="988896"/>
              </a:xfrm>
              <a:custGeom>
                <a:avLst/>
                <a:gdLst>
                  <a:gd name="connsiteX0" fmla="*/ 786955 w 786955"/>
                  <a:gd name="connsiteY0" fmla="*/ 393478 h 786955"/>
                  <a:gd name="connsiteX1" fmla="*/ 393478 w 786955"/>
                  <a:gd name="connsiteY1" fmla="*/ 786956 h 786955"/>
                  <a:gd name="connsiteX2" fmla="*/ 0 w 786955"/>
                  <a:gd name="connsiteY2" fmla="*/ 393478 h 786955"/>
                  <a:gd name="connsiteX3" fmla="*/ 393478 w 786955"/>
                  <a:gd name="connsiteY3" fmla="*/ 0 h 786955"/>
                  <a:gd name="connsiteX4" fmla="*/ 786955 w 786955"/>
                  <a:gd name="connsiteY4" fmla="*/ 393478 h 78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55" h="786955">
                    <a:moveTo>
                      <a:pt x="786955" y="393478"/>
                    </a:moveTo>
                    <a:cubicBezTo>
                      <a:pt x="786955" y="610743"/>
                      <a:pt x="610838" y="786956"/>
                      <a:pt x="393478" y="786956"/>
                    </a:cubicBezTo>
                    <a:cubicBezTo>
                      <a:pt x="176117" y="786956"/>
                      <a:pt x="0" y="610838"/>
                      <a:pt x="0" y="393478"/>
                    </a:cubicBezTo>
                    <a:cubicBezTo>
                      <a:pt x="0" y="176117"/>
                      <a:pt x="176117" y="0"/>
                      <a:pt x="393478" y="0"/>
                    </a:cubicBezTo>
                    <a:cubicBezTo>
                      <a:pt x="610838" y="0"/>
                      <a:pt x="786955" y="176117"/>
                      <a:pt x="786955" y="393478"/>
                    </a:cubicBezTo>
                  </a:path>
                </a:pathLst>
              </a:custGeom>
              <a:solidFill>
                <a:srgbClr val="FFFFFF"/>
              </a:solidFill>
              <a:ln w="0" cap="flat">
                <a:noFill/>
                <a:prstDash val="solid"/>
                <a:miter/>
              </a:ln>
            </p:spPr>
            <p:txBody>
              <a:bodyPr rtlCol="0" anchor="ctr"/>
              <a:lstStyle/>
              <a:p>
                <a:endParaRPr lang="ja-JP" altLang="en-US"/>
              </a:p>
            </p:txBody>
          </p:sp>
        </p:grpSp>
        <p:grpSp>
          <p:nvGrpSpPr>
            <p:cNvPr id="39" name="グループ化 38">
              <a:extLst>
                <a:ext uri="{FF2B5EF4-FFF2-40B4-BE49-F238E27FC236}">
                  <a16:creationId xmlns:a16="http://schemas.microsoft.com/office/drawing/2014/main" id="{ED6E9092-6C71-EFD6-BA17-2ACFB7B379AB}"/>
                </a:ext>
              </a:extLst>
            </p:cNvPr>
            <p:cNvGrpSpPr/>
            <p:nvPr userDrawn="1"/>
          </p:nvGrpSpPr>
          <p:grpSpPr>
            <a:xfrm>
              <a:off x="1597599" y="2048505"/>
              <a:ext cx="1213391" cy="254800"/>
              <a:chOff x="1673799" y="2048505"/>
              <a:chExt cx="1213391" cy="254800"/>
            </a:xfrm>
          </p:grpSpPr>
          <p:sp>
            <p:nvSpPr>
              <p:cNvPr id="40" name="フリーフォーム: 図形 39">
                <a:extLst>
                  <a:ext uri="{FF2B5EF4-FFF2-40B4-BE49-F238E27FC236}">
                    <a16:creationId xmlns:a16="http://schemas.microsoft.com/office/drawing/2014/main" id="{E59D51F5-EB56-687B-3E14-C224A505FF49}"/>
                  </a:ext>
                </a:extLst>
              </p:cNvPr>
              <p:cNvSpPr/>
              <p:nvPr/>
            </p:nvSpPr>
            <p:spPr>
              <a:xfrm>
                <a:off x="2284822" y="2093951"/>
                <a:ext cx="184100" cy="184100"/>
              </a:xfrm>
              <a:custGeom>
                <a:avLst/>
                <a:gdLst>
                  <a:gd name="connsiteX0" fmla="*/ 0 w 214693"/>
                  <a:gd name="connsiteY0" fmla="*/ 0 h 214693"/>
                  <a:gd name="connsiteX1" fmla="*/ 214694 w 214693"/>
                  <a:gd name="connsiteY1" fmla="*/ 0 h 214693"/>
                  <a:gd name="connsiteX2" fmla="*/ 214694 w 214693"/>
                  <a:gd name="connsiteY2" fmla="*/ 214694 h 214693"/>
                  <a:gd name="connsiteX3" fmla="*/ 0 w 214693"/>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693" h="214693">
                    <a:moveTo>
                      <a:pt x="0" y="0"/>
                    </a:moveTo>
                    <a:lnTo>
                      <a:pt x="214694" y="0"/>
                    </a:lnTo>
                    <a:lnTo>
                      <a:pt x="214694" y="214694"/>
                    </a:lnTo>
                    <a:lnTo>
                      <a:pt x="0" y="214694"/>
                    </a:lnTo>
                    <a:close/>
                  </a:path>
                </a:pathLst>
              </a:custGeom>
              <a:solidFill>
                <a:srgbClr val="1E49E2"/>
              </a:solidFill>
              <a:ln w="0"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8D490CFA-FBA6-E630-2A57-C13E22036FC6}"/>
                  </a:ext>
                </a:extLst>
              </p:cNvPr>
              <p:cNvSpPr/>
              <p:nvPr/>
            </p:nvSpPr>
            <p:spPr>
              <a:xfrm>
                <a:off x="2493997" y="2093951"/>
                <a:ext cx="184100" cy="184100"/>
              </a:xfrm>
              <a:custGeom>
                <a:avLst/>
                <a:gdLst>
                  <a:gd name="connsiteX0" fmla="*/ 0 w 214693"/>
                  <a:gd name="connsiteY0" fmla="*/ 0 h 214693"/>
                  <a:gd name="connsiteX1" fmla="*/ 214694 w 214693"/>
                  <a:gd name="connsiteY1" fmla="*/ 0 h 214693"/>
                  <a:gd name="connsiteX2" fmla="*/ 214694 w 214693"/>
                  <a:gd name="connsiteY2" fmla="*/ 214694 h 214693"/>
                  <a:gd name="connsiteX3" fmla="*/ 0 w 214693"/>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693" h="214693">
                    <a:moveTo>
                      <a:pt x="0" y="0"/>
                    </a:moveTo>
                    <a:lnTo>
                      <a:pt x="214694" y="0"/>
                    </a:lnTo>
                    <a:lnTo>
                      <a:pt x="214694" y="214694"/>
                    </a:lnTo>
                    <a:lnTo>
                      <a:pt x="0" y="214694"/>
                    </a:lnTo>
                    <a:close/>
                  </a:path>
                </a:pathLst>
              </a:custGeom>
              <a:solidFill>
                <a:srgbClr val="00B8F5"/>
              </a:solidFill>
              <a:ln w="0"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0D2E02B7-0843-DDF9-71DD-0FEBBB395A99}"/>
                  </a:ext>
                </a:extLst>
              </p:cNvPr>
              <p:cNvSpPr/>
              <p:nvPr/>
            </p:nvSpPr>
            <p:spPr>
              <a:xfrm>
                <a:off x="2703090" y="2093951"/>
                <a:ext cx="184100" cy="184100"/>
              </a:xfrm>
              <a:custGeom>
                <a:avLst/>
                <a:gdLst>
                  <a:gd name="connsiteX0" fmla="*/ 0 w 214693"/>
                  <a:gd name="connsiteY0" fmla="*/ 0 h 214693"/>
                  <a:gd name="connsiteX1" fmla="*/ 214693 w 214693"/>
                  <a:gd name="connsiteY1" fmla="*/ 0 h 214693"/>
                  <a:gd name="connsiteX2" fmla="*/ 214693 w 214693"/>
                  <a:gd name="connsiteY2" fmla="*/ 214694 h 214693"/>
                  <a:gd name="connsiteX3" fmla="*/ 0 w 214693"/>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693" h="214693">
                    <a:moveTo>
                      <a:pt x="0" y="0"/>
                    </a:moveTo>
                    <a:lnTo>
                      <a:pt x="214693" y="0"/>
                    </a:lnTo>
                    <a:lnTo>
                      <a:pt x="214693" y="214694"/>
                    </a:lnTo>
                    <a:lnTo>
                      <a:pt x="0" y="214694"/>
                    </a:lnTo>
                    <a:close/>
                  </a:path>
                </a:pathLst>
              </a:custGeom>
              <a:solidFill>
                <a:srgbClr val="ACEAFF"/>
              </a:solidFill>
              <a:ln w="0" cap="flat">
                <a:noFill/>
                <a:prstDash val="solid"/>
                <a:miter/>
              </a:ln>
            </p:spPr>
            <p:txBody>
              <a:bodyPr rtlCol="0" anchor="ctr"/>
              <a:lstStyle/>
              <a:p>
                <a:endParaRPr lang="ja-JP" altLang="en-US"/>
              </a:p>
            </p:txBody>
          </p:sp>
          <p:sp>
            <p:nvSpPr>
              <p:cNvPr id="43" name="テキスト ボックス 42">
                <a:extLst>
                  <a:ext uri="{FF2B5EF4-FFF2-40B4-BE49-F238E27FC236}">
                    <a16:creationId xmlns:a16="http://schemas.microsoft.com/office/drawing/2014/main" id="{505B372D-EDFE-D07A-54E2-39C79B61C70A}"/>
                  </a:ext>
                </a:extLst>
              </p:cNvPr>
              <p:cNvSpPr txBox="1"/>
              <p:nvPr/>
            </p:nvSpPr>
            <p:spPr>
              <a:xfrm>
                <a:off x="1673799"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3</a:t>
                </a:r>
                <a:endParaRPr kumimoji="1" lang="ja-JP" altLang="en-US" sz="3000" dirty="0" err="1">
                  <a:solidFill>
                    <a:schemeClr val="tx2"/>
                  </a:solidFill>
                  <a:latin typeface="KPMG Bold" panose="020B0803030202040204" pitchFamily="34" charset="0"/>
                </a:endParaRPr>
              </a:p>
            </p:txBody>
          </p:sp>
        </p:grpSp>
        <p:grpSp>
          <p:nvGrpSpPr>
            <p:cNvPr id="44" name="グループ化 43">
              <a:extLst>
                <a:ext uri="{FF2B5EF4-FFF2-40B4-BE49-F238E27FC236}">
                  <a16:creationId xmlns:a16="http://schemas.microsoft.com/office/drawing/2014/main" id="{A44EB33F-E049-2C27-814E-6876FF6E509D}"/>
                </a:ext>
              </a:extLst>
            </p:cNvPr>
            <p:cNvGrpSpPr/>
            <p:nvPr userDrawn="1"/>
          </p:nvGrpSpPr>
          <p:grpSpPr>
            <a:xfrm>
              <a:off x="3439039" y="2744239"/>
              <a:ext cx="770759" cy="770760"/>
              <a:chOff x="6820856" y="2206127"/>
              <a:chExt cx="1222294" cy="1222295"/>
            </a:xfrm>
          </p:grpSpPr>
          <p:sp>
            <p:nvSpPr>
              <p:cNvPr id="45" name="フリーフォーム: 図形 44">
                <a:extLst>
                  <a:ext uri="{FF2B5EF4-FFF2-40B4-BE49-F238E27FC236}">
                    <a16:creationId xmlns:a16="http://schemas.microsoft.com/office/drawing/2014/main" id="{EC289C37-E2E8-AAB6-7272-2AA27347A05A}"/>
                  </a:ext>
                </a:extLst>
              </p:cNvPr>
              <p:cNvSpPr/>
              <p:nvPr/>
            </p:nvSpPr>
            <p:spPr>
              <a:xfrm>
                <a:off x="6820856" y="2206127"/>
                <a:ext cx="611147" cy="611147"/>
              </a:xfrm>
              <a:custGeom>
                <a:avLst/>
                <a:gdLst>
                  <a:gd name="connsiteX0" fmla="*/ 486346 w 486346"/>
                  <a:gd name="connsiteY0" fmla="*/ 486347 h 486346"/>
                  <a:gd name="connsiteX1" fmla="*/ 0 w 486346"/>
                  <a:gd name="connsiteY1" fmla="*/ 486347 h 486346"/>
                  <a:gd name="connsiteX2" fmla="*/ 486346 w 486346"/>
                  <a:gd name="connsiteY2" fmla="*/ 0 h 486346"/>
                  <a:gd name="connsiteX3" fmla="*/ 486346 w 486346"/>
                  <a:gd name="connsiteY3" fmla="*/ 486347 h 486346"/>
                </a:gdLst>
                <a:ahLst/>
                <a:cxnLst>
                  <a:cxn ang="0">
                    <a:pos x="connsiteX0" y="connsiteY0"/>
                  </a:cxn>
                  <a:cxn ang="0">
                    <a:pos x="connsiteX1" y="connsiteY1"/>
                  </a:cxn>
                  <a:cxn ang="0">
                    <a:pos x="connsiteX2" y="connsiteY2"/>
                  </a:cxn>
                  <a:cxn ang="0">
                    <a:pos x="connsiteX3" y="connsiteY3"/>
                  </a:cxn>
                </a:cxnLst>
                <a:rect l="l" t="t" r="r" b="b"/>
                <a:pathLst>
                  <a:path w="486346" h="486346">
                    <a:moveTo>
                      <a:pt x="486346" y="486347"/>
                    </a:moveTo>
                    <a:lnTo>
                      <a:pt x="0" y="486347"/>
                    </a:lnTo>
                    <a:cubicBezTo>
                      <a:pt x="0" y="217741"/>
                      <a:pt x="217741" y="0"/>
                      <a:pt x="486346" y="0"/>
                    </a:cubicBezTo>
                    <a:lnTo>
                      <a:pt x="486346" y="486347"/>
                    </a:lnTo>
                    <a:close/>
                  </a:path>
                </a:pathLst>
              </a:custGeom>
              <a:solidFill>
                <a:srgbClr val="00B8F5"/>
              </a:solidFill>
              <a:ln w="9525" cap="flat">
                <a:solidFill>
                  <a:srgbClr val="FFFFFF"/>
                </a:solid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110D8FA3-1F6D-67A3-ACA6-C5F26A1EE775}"/>
                  </a:ext>
                </a:extLst>
              </p:cNvPr>
              <p:cNvSpPr/>
              <p:nvPr/>
            </p:nvSpPr>
            <p:spPr>
              <a:xfrm>
                <a:off x="6820856" y="2817275"/>
                <a:ext cx="611147" cy="611147"/>
              </a:xfrm>
              <a:custGeom>
                <a:avLst/>
                <a:gdLst>
                  <a:gd name="connsiteX0" fmla="*/ 486346 w 486346"/>
                  <a:gd name="connsiteY0" fmla="*/ 0 h 486346"/>
                  <a:gd name="connsiteX1" fmla="*/ 486346 w 486346"/>
                  <a:gd name="connsiteY1" fmla="*/ 486346 h 486346"/>
                  <a:gd name="connsiteX2" fmla="*/ 0 w 486346"/>
                  <a:gd name="connsiteY2" fmla="*/ 0 h 486346"/>
                  <a:gd name="connsiteX3" fmla="*/ 486346 w 486346"/>
                  <a:gd name="connsiteY3" fmla="*/ 0 h 486346"/>
                </a:gdLst>
                <a:ahLst/>
                <a:cxnLst>
                  <a:cxn ang="0">
                    <a:pos x="connsiteX0" y="connsiteY0"/>
                  </a:cxn>
                  <a:cxn ang="0">
                    <a:pos x="connsiteX1" y="connsiteY1"/>
                  </a:cxn>
                  <a:cxn ang="0">
                    <a:pos x="connsiteX2" y="connsiteY2"/>
                  </a:cxn>
                  <a:cxn ang="0">
                    <a:pos x="connsiteX3" y="connsiteY3"/>
                  </a:cxn>
                </a:cxnLst>
                <a:rect l="l" t="t" r="r" b="b"/>
                <a:pathLst>
                  <a:path w="486346" h="486346">
                    <a:moveTo>
                      <a:pt x="486346" y="0"/>
                    </a:moveTo>
                    <a:lnTo>
                      <a:pt x="486346" y="486346"/>
                    </a:lnTo>
                    <a:cubicBezTo>
                      <a:pt x="217741" y="486346"/>
                      <a:pt x="0" y="268605"/>
                      <a:pt x="0" y="0"/>
                    </a:cubicBezTo>
                    <a:lnTo>
                      <a:pt x="486346" y="0"/>
                    </a:lnTo>
                    <a:close/>
                  </a:path>
                </a:pathLst>
              </a:custGeom>
              <a:solidFill>
                <a:srgbClr val="1E49E2"/>
              </a:solidFill>
              <a:ln w="9525" cap="flat">
                <a:solidFill>
                  <a:srgbClr val="FFFFFF"/>
                </a:solid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6CEB8B61-2159-EEDF-43DE-2AA0E21FA5E5}"/>
                  </a:ext>
                </a:extLst>
              </p:cNvPr>
              <p:cNvSpPr/>
              <p:nvPr/>
            </p:nvSpPr>
            <p:spPr>
              <a:xfrm>
                <a:off x="7432003" y="2817275"/>
                <a:ext cx="611147" cy="611147"/>
              </a:xfrm>
              <a:custGeom>
                <a:avLst/>
                <a:gdLst>
                  <a:gd name="connsiteX0" fmla="*/ 0 w 486346"/>
                  <a:gd name="connsiteY0" fmla="*/ 0 h 486346"/>
                  <a:gd name="connsiteX1" fmla="*/ 486346 w 486346"/>
                  <a:gd name="connsiteY1" fmla="*/ 0 h 486346"/>
                  <a:gd name="connsiteX2" fmla="*/ 0 w 486346"/>
                  <a:gd name="connsiteY2" fmla="*/ 486346 h 486346"/>
                  <a:gd name="connsiteX3" fmla="*/ 0 w 486346"/>
                  <a:gd name="connsiteY3" fmla="*/ 0 h 486346"/>
                </a:gdLst>
                <a:ahLst/>
                <a:cxnLst>
                  <a:cxn ang="0">
                    <a:pos x="connsiteX0" y="connsiteY0"/>
                  </a:cxn>
                  <a:cxn ang="0">
                    <a:pos x="connsiteX1" y="connsiteY1"/>
                  </a:cxn>
                  <a:cxn ang="0">
                    <a:pos x="connsiteX2" y="connsiteY2"/>
                  </a:cxn>
                  <a:cxn ang="0">
                    <a:pos x="connsiteX3" y="connsiteY3"/>
                  </a:cxn>
                </a:cxnLst>
                <a:rect l="l" t="t" r="r" b="b"/>
                <a:pathLst>
                  <a:path w="486346" h="486346">
                    <a:moveTo>
                      <a:pt x="0" y="0"/>
                    </a:moveTo>
                    <a:lnTo>
                      <a:pt x="486346" y="0"/>
                    </a:lnTo>
                    <a:cubicBezTo>
                      <a:pt x="486346" y="268605"/>
                      <a:pt x="268605" y="486346"/>
                      <a:pt x="0" y="486346"/>
                    </a:cubicBezTo>
                    <a:lnTo>
                      <a:pt x="0" y="0"/>
                    </a:lnTo>
                    <a:close/>
                  </a:path>
                </a:pathLst>
              </a:custGeom>
              <a:solidFill>
                <a:srgbClr val="ACEAFF"/>
              </a:solidFill>
              <a:ln w="9525" cap="flat">
                <a:solidFill>
                  <a:srgbClr val="FFFFFF"/>
                </a:solid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5BBCA3DC-8793-DB1B-F146-EDFAFFE57EB2}"/>
                  </a:ext>
                </a:extLst>
              </p:cNvPr>
              <p:cNvSpPr/>
              <p:nvPr/>
            </p:nvSpPr>
            <p:spPr>
              <a:xfrm>
                <a:off x="7432003" y="2206127"/>
                <a:ext cx="611147" cy="611147"/>
              </a:xfrm>
              <a:custGeom>
                <a:avLst/>
                <a:gdLst>
                  <a:gd name="connsiteX0" fmla="*/ 0 w 486346"/>
                  <a:gd name="connsiteY0" fmla="*/ 486347 h 486346"/>
                  <a:gd name="connsiteX1" fmla="*/ 0 w 486346"/>
                  <a:gd name="connsiteY1" fmla="*/ 0 h 486346"/>
                  <a:gd name="connsiteX2" fmla="*/ 486346 w 486346"/>
                  <a:gd name="connsiteY2" fmla="*/ 486347 h 486346"/>
                  <a:gd name="connsiteX3" fmla="*/ 0 w 486346"/>
                  <a:gd name="connsiteY3" fmla="*/ 486347 h 486346"/>
                </a:gdLst>
                <a:ahLst/>
                <a:cxnLst>
                  <a:cxn ang="0">
                    <a:pos x="connsiteX0" y="connsiteY0"/>
                  </a:cxn>
                  <a:cxn ang="0">
                    <a:pos x="connsiteX1" y="connsiteY1"/>
                  </a:cxn>
                  <a:cxn ang="0">
                    <a:pos x="connsiteX2" y="connsiteY2"/>
                  </a:cxn>
                  <a:cxn ang="0">
                    <a:pos x="connsiteX3" y="connsiteY3"/>
                  </a:cxn>
                </a:cxnLst>
                <a:rect l="l" t="t" r="r" b="b"/>
                <a:pathLst>
                  <a:path w="486346" h="486346">
                    <a:moveTo>
                      <a:pt x="0" y="486347"/>
                    </a:moveTo>
                    <a:lnTo>
                      <a:pt x="0" y="0"/>
                    </a:lnTo>
                    <a:cubicBezTo>
                      <a:pt x="268605" y="0"/>
                      <a:pt x="486346" y="217741"/>
                      <a:pt x="486346" y="486347"/>
                    </a:cubicBezTo>
                    <a:lnTo>
                      <a:pt x="0" y="486347"/>
                    </a:lnTo>
                    <a:close/>
                  </a:path>
                </a:pathLst>
              </a:custGeom>
              <a:solidFill>
                <a:srgbClr val="00338D"/>
              </a:solidFill>
              <a:ln w="9525" cap="flat">
                <a:solidFill>
                  <a:srgbClr val="FFFFFF"/>
                </a:solid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74E8C55A-A407-B20A-EBD0-339D5194B17A}"/>
                  </a:ext>
                </a:extLst>
              </p:cNvPr>
              <p:cNvSpPr/>
              <p:nvPr/>
            </p:nvSpPr>
            <p:spPr>
              <a:xfrm>
                <a:off x="6937556" y="2322827"/>
                <a:ext cx="988896" cy="988896"/>
              </a:xfrm>
              <a:custGeom>
                <a:avLst/>
                <a:gdLst>
                  <a:gd name="connsiteX0" fmla="*/ 786955 w 786955"/>
                  <a:gd name="connsiteY0" fmla="*/ 393478 h 786955"/>
                  <a:gd name="connsiteX1" fmla="*/ 393478 w 786955"/>
                  <a:gd name="connsiteY1" fmla="*/ 786956 h 786955"/>
                  <a:gd name="connsiteX2" fmla="*/ 0 w 786955"/>
                  <a:gd name="connsiteY2" fmla="*/ 393478 h 786955"/>
                  <a:gd name="connsiteX3" fmla="*/ 393478 w 786955"/>
                  <a:gd name="connsiteY3" fmla="*/ 0 h 786955"/>
                  <a:gd name="connsiteX4" fmla="*/ 786955 w 786955"/>
                  <a:gd name="connsiteY4" fmla="*/ 393478 h 78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55" h="786955">
                    <a:moveTo>
                      <a:pt x="786955" y="393478"/>
                    </a:moveTo>
                    <a:cubicBezTo>
                      <a:pt x="786955" y="610743"/>
                      <a:pt x="610743" y="786956"/>
                      <a:pt x="393478" y="786956"/>
                    </a:cubicBezTo>
                    <a:cubicBezTo>
                      <a:pt x="176213" y="786956"/>
                      <a:pt x="0" y="610838"/>
                      <a:pt x="0" y="393478"/>
                    </a:cubicBezTo>
                    <a:cubicBezTo>
                      <a:pt x="0" y="176117"/>
                      <a:pt x="176117" y="0"/>
                      <a:pt x="393478" y="0"/>
                    </a:cubicBezTo>
                    <a:cubicBezTo>
                      <a:pt x="610838" y="0"/>
                      <a:pt x="786955" y="176117"/>
                      <a:pt x="786955" y="393478"/>
                    </a:cubicBezTo>
                  </a:path>
                </a:pathLst>
              </a:custGeom>
              <a:solidFill>
                <a:srgbClr val="FFFFFF"/>
              </a:solidFill>
              <a:ln w="0" cap="flat">
                <a:noFill/>
                <a:prstDash val="solid"/>
                <a:miter/>
              </a:ln>
            </p:spPr>
            <p:txBody>
              <a:bodyPr rtlCol="0" anchor="ctr"/>
              <a:lstStyle/>
              <a:p>
                <a:endParaRPr lang="ja-JP" altLang="en-US"/>
              </a:p>
            </p:txBody>
          </p:sp>
        </p:grpSp>
        <p:grpSp>
          <p:nvGrpSpPr>
            <p:cNvPr id="50" name="グループ化 49">
              <a:extLst>
                <a:ext uri="{FF2B5EF4-FFF2-40B4-BE49-F238E27FC236}">
                  <a16:creationId xmlns:a16="http://schemas.microsoft.com/office/drawing/2014/main" id="{1D204C71-CECC-718A-6B98-66BC704B655F}"/>
                </a:ext>
              </a:extLst>
            </p:cNvPr>
            <p:cNvGrpSpPr/>
            <p:nvPr userDrawn="1"/>
          </p:nvGrpSpPr>
          <p:grpSpPr>
            <a:xfrm>
              <a:off x="2941575" y="2048505"/>
              <a:ext cx="1393727" cy="254800"/>
              <a:chOff x="3046350" y="2048505"/>
              <a:chExt cx="1393727" cy="254800"/>
            </a:xfrm>
          </p:grpSpPr>
          <p:sp>
            <p:nvSpPr>
              <p:cNvPr id="51" name="フリーフォーム: 図形 50">
                <a:extLst>
                  <a:ext uri="{FF2B5EF4-FFF2-40B4-BE49-F238E27FC236}">
                    <a16:creationId xmlns:a16="http://schemas.microsoft.com/office/drawing/2014/main" id="{06E92FD4-D51B-FF81-EC87-963721EBBF69}"/>
                  </a:ext>
                </a:extLst>
              </p:cNvPr>
              <p:cNvSpPr/>
              <p:nvPr/>
            </p:nvSpPr>
            <p:spPr>
              <a:xfrm>
                <a:off x="3628696" y="2093951"/>
                <a:ext cx="184018" cy="184100"/>
              </a:xfrm>
              <a:custGeom>
                <a:avLst/>
                <a:gdLst>
                  <a:gd name="connsiteX0" fmla="*/ 0 w 214598"/>
                  <a:gd name="connsiteY0" fmla="*/ 0 h 214693"/>
                  <a:gd name="connsiteX1" fmla="*/ 214598 w 214598"/>
                  <a:gd name="connsiteY1" fmla="*/ 0 h 214693"/>
                  <a:gd name="connsiteX2" fmla="*/ 214598 w 214598"/>
                  <a:gd name="connsiteY2" fmla="*/ 214694 h 214693"/>
                  <a:gd name="connsiteX3" fmla="*/ 0 w 214598"/>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598" h="214693">
                    <a:moveTo>
                      <a:pt x="0" y="0"/>
                    </a:moveTo>
                    <a:lnTo>
                      <a:pt x="214598" y="0"/>
                    </a:lnTo>
                    <a:lnTo>
                      <a:pt x="214598" y="214694"/>
                    </a:lnTo>
                    <a:lnTo>
                      <a:pt x="0" y="214694"/>
                    </a:lnTo>
                    <a:close/>
                  </a:path>
                </a:pathLst>
              </a:custGeom>
              <a:solidFill>
                <a:srgbClr val="00338D"/>
              </a:solidFill>
              <a:ln w="0"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3680BD35-DB37-E900-D939-B7FA60085E42}"/>
                  </a:ext>
                </a:extLst>
              </p:cNvPr>
              <p:cNvSpPr/>
              <p:nvPr/>
            </p:nvSpPr>
            <p:spPr>
              <a:xfrm>
                <a:off x="3837872" y="2093951"/>
                <a:ext cx="184018" cy="184100"/>
              </a:xfrm>
              <a:custGeom>
                <a:avLst/>
                <a:gdLst>
                  <a:gd name="connsiteX0" fmla="*/ 0 w 214598"/>
                  <a:gd name="connsiteY0" fmla="*/ 0 h 214693"/>
                  <a:gd name="connsiteX1" fmla="*/ 214599 w 214598"/>
                  <a:gd name="connsiteY1" fmla="*/ 0 h 214693"/>
                  <a:gd name="connsiteX2" fmla="*/ 214599 w 214598"/>
                  <a:gd name="connsiteY2" fmla="*/ 214694 h 214693"/>
                  <a:gd name="connsiteX3" fmla="*/ 0 w 214598"/>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598" h="214693">
                    <a:moveTo>
                      <a:pt x="0" y="0"/>
                    </a:moveTo>
                    <a:lnTo>
                      <a:pt x="214599" y="0"/>
                    </a:lnTo>
                    <a:lnTo>
                      <a:pt x="214599" y="214694"/>
                    </a:lnTo>
                    <a:lnTo>
                      <a:pt x="0" y="214694"/>
                    </a:lnTo>
                    <a:close/>
                  </a:path>
                </a:pathLst>
              </a:custGeom>
              <a:solidFill>
                <a:srgbClr val="ACEAFF"/>
              </a:solidFill>
              <a:ln w="0"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58A3E961-9745-1548-2EEF-6D9122112DAA}"/>
                  </a:ext>
                </a:extLst>
              </p:cNvPr>
              <p:cNvSpPr/>
              <p:nvPr/>
            </p:nvSpPr>
            <p:spPr>
              <a:xfrm>
                <a:off x="4046966" y="2093951"/>
                <a:ext cx="184018" cy="184100"/>
              </a:xfrm>
              <a:custGeom>
                <a:avLst/>
                <a:gdLst>
                  <a:gd name="connsiteX0" fmla="*/ 0 w 214598"/>
                  <a:gd name="connsiteY0" fmla="*/ 0 h 214693"/>
                  <a:gd name="connsiteX1" fmla="*/ 214599 w 214598"/>
                  <a:gd name="connsiteY1" fmla="*/ 0 h 214693"/>
                  <a:gd name="connsiteX2" fmla="*/ 214599 w 214598"/>
                  <a:gd name="connsiteY2" fmla="*/ 214694 h 214693"/>
                  <a:gd name="connsiteX3" fmla="*/ 0 w 214598"/>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598" h="214693">
                    <a:moveTo>
                      <a:pt x="0" y="0"/>
                    </a:moveTo>
                    <a:lnTo>
                      <a:pt x="214599" y="0"/>
                    </a:lnTo>
                    <a:lnTo>
                      <a:pt x="214599" y="214694"/>
                    </a:lnTo>
                    <a:lnTo>
                      <a:pt x="0" y="214694"/>
                    </a:lnTo>
                    <a:close/>
                  </a:path>
                </a:pathLst>
              </a:custGeom>
              <a:solidFill>
                <a:srgbClr val="1E49E2"/>
              </a:solidFill>
              <a:ln w="0" cap="flat">
                <a:noFill/>
                <a:prstDash val="solid"/>
                <a:miter/>
              </a:ln>
            </p:spPr>
            <p:txBody>
              <a:bodyPr rtlCol="0" anchor="ctr"/>
              <a:lstStyle/>
              <a:p>
                <a:endParaRPr lang="ja-JP" altLang="en-US"/>
              </a:p>
            </p:txBody>
          </p:sp>
          <p:sp>
            <p:nvSpPr>
              <p:cNvPr id="54" name="フリーフォーム: 図形 53">
                <a:extLst>
                  <a:ext uri="{FF2B5EF4-FFF2-40B4-BE49-F238E27FC236}">
                    <a16:creationId xmlns:a16="http://schemas.microsoft.com/office/drawing/2014/main" id="{F8C97995-367A-3EB9-4C20-2BE8813435E2}"/>
                  </a:ext>
                </a:extLst>
              </p:cNvPr>
              <p:cNvSpPr/>
              <p:nvPr/>
            </p:nvSpPr>
            <p:spPr>
              <a:xfrm>
                <a:off x="4256059" y="2093951"/>
                <a:ext cx="184018" cy="184100"/>
              </a:xfrm>
              <a:custGeom>
                <a:avLst/>
                <a:gdLst>
                  <a:gd name="connsiteX0" fmla="*/ 0 w 214598"/>
                  <a:gd name="connsiteY0" fmla="*/ 0 h 214693"/>
                  <a:gd name="connsiteX1" fmla="*/ 214598 w 214598"/>
                  <a:gd name="connsiteY1" fmla="*/ 0 h 214693"/>
                  <a:gd name="connsiteX2" fmla="*/ 214598 w 214598"/>
                  <a:gd name="connsiteY2" fmla="*/ 214694 h 214693"/>
                  <a:gd name="connsiteX3" fmla="*/ 0 w 214598"/>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598" h="214693">
                    <a:moveTo>
                      <a:pt x="0" y="0"/>
                    </a:moveTo>
                    <a:lnTo>
                      <a:pt x="214598" y="0"/>
                    </a:lnTo>
                    <a:lnTo>
                      <a:pt x="214598" y="214694"/>
                    </a:lnTo>
                    <a:lnTo>
                      <a:pt x="0" y="214694"/>
                    </a:lnTo>
                    <a:close/>
                  </a:path>
                </a:pathLst>
              </a:custGeom>
              <a:solidFill>
                <a:srgbClr val="00B8F5"/>
              </a:solidFill>
              <a:ln w="0" cap="flat">
                <a:noFill/>
                <a:prstDash val="solid"/>
                <a:miter/>
              </a:ln>
            </p:spPr>
            <p:txBody>
              <a:bodyPr rtlCol="0" anchor="ctr"/>
              <a:lstStyle/>
              <a:p>
                <a:endParaRPr lang="ja-JP" altLang="en-US"/>
              </a:p>
            </p:txBody>
          </p:sp>
          <p:sp>
            <p:nvSpPr>
              <p:cNvPr id="55" name="テキスト ボックス 54">
                <a:extLst>
                  <a:ext uri="{FF2B5EF4-FFF2-40B4-BE49-F238E27FC236}">
                    <a16:creationId xmlns:a16="http://schemas.microsoft.com/office/drawing/2014/main" id="{07BF976E-424B-12CB-485B-C9F749CC0894}"/>
                  </a:ext>
                </a:extLst>
              </p:cNvPr>
              <p:cNvSpPr txBox="1"/>
              <p:nvPr/>
            </p:nvSpPr>
            <p:spPr>
              <a:xfrm>
                <a:off x="3046350"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4</a:t>
                </a:r>
                <a:endParaRPr kumimoji="1" lang="ja-JP" altLang="en-US" sz="3000" dirty="0" err="1">
                  <a:solidFill>
                    <a:schemeClr val="tx2"/>
                  </a:solidFill>
                  <a:latin typeface="KPMG Bold" panose="020B0803030202040204" pitchFamily="34" charset="0"/>
                </a:endParaRPr>
              </a:p>
            </p:txBody>
          </p:sp>
        </p:grpSp>
        <p:grpSp>
          <p:nvGrpSpPr>
            <p:cNvPr id="56" name="グループ化 55">
              <a:extLst>
                <a:ext uri="{FF2B5EF4-FFF2-40B4-BE49-F238E27FC236}">
                  <a16:creationId xmlns:a16="http://schemas.microsoft.com/office/drawing/2014/main" id="{EBB7FA96-730B-880F-96D3-C63E301234C7}"/>
                </a:ext>
              </a:extLst>
            </p:cNvPr>
            <p:cNvGrpSpPr/>
            <p:nvPr userDrawn="1"/>
          </p:nvGrpSpPr>
          <p:grpSpPr>
            <a:xfrm>
              <a:off x="5100060" y="2742646"/>
              <a:ext cx="772399" cy="772231"/>
              <a:chOff x="4543823" y="3155913"/>
              <a:chExt cx="835861" cy="835679"/>
            </a:xfrm>
          </p:grpSpPr>
          <p:sp>
            <p:nvSpPr>
              <p:cNvPr id="57" name="フリーフォーム: 図形 56">
                <a:extLst>
                  <a:ext uri="{FF2B5EF4-FFF2-40B4-BE49-F238E27FC236}">
                    <a16:creationId xmlns:a16="http://schemas.microsoft.com/office/drawing/2014/main" id="{280C2E1C-369D-9A49-0EC0-A626DACA4254}"/>
                  </a:ext>
                </a:extLst>
              </p:cNvPr>
              <p:cNvSpPr/>
              <p:nvPr/>
            </p:nvSpPr>
            <p:spPr>
              <a:xfrm>
                <a:off x="4565129" y="3155913"/>
                <a:ext cx="396624" cy="417043"/>
              </a:xfrm>
              <a:custGeom>
                <a:avLst/>
                <a:gdLst>
                  <a:gd name="connsiteX0" fmla="*/ 462534 w 462533"/>
                  <a:gd name="connsiteY0" fmla="*/ 486346 h 486346"/>
                  <a:gd name="connsiteX1" fmla="*/ 0 w 462533"/>
                  <a:gd name="connsiteY1" fmla="*/ 336042 h 486346"/>
                  <a:gd name="connsiteX2" fmla="*/ 462534 w 462533"/>
                  <a:gd name="connsiteY2" fmla="*/ 0 h 486346"/>
                  <a:gd name="connsiteX3" fmla="*/ 462534 w 462533"/>
                  <a:gd name="connsiteY3" fmla="*/ 486346 h 486346"/>
                </a:gdLst>
                <a:ahLst/>
                <a:cxnLst>
                  <a:cxn ang="0">
                    <a:pos x="connsiteX0" y="connsiteY0"/>
                  </a:cxn>
                  <a:cxn ang="0">
                    <a:pos x="connsiteX1" y="connsiteY1"/>
                  </a:cxn>
                  <a:cxn ang="0">
                    <a:pos x="connsiteX2" y="connsiteY2"/>
                  </a:cxn>
                  <a:cxn ang="0">
                    <a:pos x="connsiteX3" y="connsiteY3"/>
                  </a:cxn>
                </a:cxnLst>
                <a:rect l="l" t="t" r="r" b="b"/>
                <a:pathLst>
                  <a:path w="462533" h="486346">
                    <a:moveTo>
                      <a:pt x="462534" y="486346"/>
                    </a:moveTo>
                    <a:lnTo>
                      <a:pt x="0" y="336042"/>
                    </a:lnTo>
                    <a:cubicBezTo>
                      <a:pt x="66389" y="131635"/>
                      <a:pt x="247650" y="0"/>
                      <a:pt x="462534" y="0"/>
                    </a:cubicBezTo>
                    <a:lnTo>
                      <a:pt x="462534" y="486346"/>
                    </a:lnTo>
                    <a:close/>
                  </a:path>
                </a:pathLst>
              </a:custGeom>
              <a:solidFill>
                <a:srgbClr val="7213EA"/>
              </a:solidFill>
              <a:ln w="9525" cap="flat">
                <a:solidFill>
                  <a:srgbClr val="FFFFFF"/>
                </a:solidFill>
                <a:prstDash val="solid"/>
                <a:miter/>
              </a:ln>
            </p:spPr>
            <p:txBody>
              <a:bodyPr rtlCol="0" anchor="ctr"/>
              <a:lstStyle/>
              <a:p>
                <a:endParaRPr lang="ja-JP" altLang="en-US"/>
              </a:p>
            </p:txBody>
          </p:sp>
          <p:sp>
            <p:nvSpPr>
              <p:cNvPr id="58" name="フリーフォーム: 図形 57">
                <a:extLst>
                  <a:ext uri="{FF2B5EF4-FFF2-40B4-BE49-F238E27FC236}">
                    <a16:creationId xmlns:a16="http://schemas.microsoft.com/office/drawing/2014/main" id="{B25D3EA1-99F8-6A46-7AC5-8448097CB7DD}"/>
                  </a:ext>
                </a:extLst>
              </p:cNvPr>
              <p:cNvSpPr/>
              <p:nvPr/>
            </p:nvSpPr>
            <p:spPr>
              <a:xfrm>
                <a:off x="4543823" y="3444069"/>
                <a:ext cx="417930" cy="466295"/>
              </a:xfrm>
              <a:custGeom>
                <a:avLst/>
                <a:gdLst>
                  <a:gd name="connsiteX0" fmla="*/ 487381 w 487380"/>
                  <a:gd name="connsiteY0" fmla="*/ 150304 h 543782"/>
                  <a:gd name="connsiteX1" fmla="*/ 201536 w 487380"/>
                  <a:gd name="connsiteY1" fmla="*/ 543782 h 543782"/>
                  <a:gd name="connsiteX2" fmla="*/ 24847 w 487380"/>
                  <a:gd name="connsiteY2" fmla="*/ 0 h 543782"/>
                  <a:gd name="connsiteX3" fmla="*/ 487381 w 487380"/>
                  <a:gd name="connsiteY3" fmla="*/ 150304 h 543782"/>
                </a:gdLst>
                <a:ahLst/>
                <a:cxnLst>
                  <a:cxn ang="0">
                    <a:pos x="connsiteX0" y="connsiteY0"/>
                  </a:cxn>
                  <a:cxn ang="0">
                    <a:pos x="connsiteX1" y="connsiteY1"/>
                  </a:cxn>
                  <a:cxn ang="0">
                    <a:pos x="connsiteX2" y="connsiteY2"/>
                  </a:cxn>
                  <a:cxn ang="0">
                    <a:pos x="connsiteX3" y="connsiteY3"/>
                  </a:cxn>
                </a:cxnLst>
                <a:rect l="l" t="t" r="r" b="b"/>
                <a:pathLst>
                  <a:path w="487380" h="543782">
                    <a:moveTo>
                      <a:pt x="487381" y="150304"/>
                    </a:moveTo>
                    <a:lnTo>
                      <a:pt x="201536" y="543782"/>
                    </a:lnTo>
                    <a:cubicBezTo>
                      <a:pt x="27704" y="417481"/>
                      <a:pt x="-41542" y="204407"/>
                      <a:pt x="24847" y="0"/>
                    </a:cubicBezTo>
                    <a:lnTo>
                      <a:pt x="487381" y="150304"/>
                    </a:lnTo>
                    <a:close/>
                  </a:path>
                </a:pathLst>
              </a:custGeom>
              <a:solidFill>
                <a:srgbClr val="00B8F5"/>
              </a:solidFill>
              <a:ln w="9525" cap="flat">
                <a:solidFill>
                  <a:srgbClr val="FFFFFF"/>
                </a:solidFill>
                <a:prstDash val="solid"/>
                <a:miter/>
              </a:ln>
            </p:spPr>
            <p:txBody>
              <a:bodyPr rtlCol="0" anchor="ctr"/>
              <a:lstStyle/>
              <a:p>
                <a:endParaRPr lang="ja-JP" altLang="en-US"/>
              </a:p>
            </p:txBody>
          </p:sp>
          <p:sp>
            <p:nvSpPr>
              <p:cNvPr id="59" name="フリーフォーム: 図形 58">
                <a:extLst>
                  <a:ext uri="{FF2B5EF4-FFF2-40B4-BE49-F238E27FC236}">
                    <a16:creationId xmlns:a16="http://schemas.microsoft.com/office/drawing/2014/main" id="{18A9AB28-A30F-B444-38AC-9861431BD3A3}"/>
                  </a:ext>
                </a:extLst>
              </p:cNvPr>
              <p:cNvSpPr/>
              <p:nvPr/>
            </p:nvSpPr>
            <p:spPr>
              <a:xfrm>
                <a:off x="4716641" y="3572956"/>
                <a:ext cx="490226" cy="418636"/>
              </a:xfrm>
              <a:custGeom>
                <a:avLst/>
                <a:gdLst>
                  <a:gd name="connsiteX0" fmla="*/ 285845 w 571690"/>
                  <a:gd name="connsiteY0" fmla="*/ 0 h 488203"/>
                  <a:gd name="connsiteX1" fmla="*/ 571691 w 571690"/>
                  <a:gd name="connsiteY1" fmla="*/ 393478 h 488203"/>
                  <a:gd name="connsiteX2" fmla="*/ 0 w 571690"/>
                  <a:gd name="connsiteY2" fmla="*/ 393478 h 488203"/>
                  <a:gd name="connsiteX3" fmla="*/ 285845 w 571690"/>
                  <a:gd name="connsiteY3" fmla="*/ 0 h 488203"/>
                </a:gdLst>
                <a:ahLst/>
                <a:cxnLst>
                  <a:cxn ang="0">
                    <a:pos x="connsiteX0" y="connsiteY0"/>
                  </a:cxn>
                  <a:cxn ang="0">
                    <a:pos x="connsiteX1" y="connsiteY1"/>
                  </a:cxn>
                  <a:cxn ang="0">
                    <a:pos x="connsiteX2" y="connsiteY2"/>
                  </a:cxn>
                  <a:cxn ang="0">
                    <a:pos x="connsiteX3" y="connsiteY3"/>
                  </a:cxn>
                </a:cxnLst>
                <a:rect l="l" t="t" r="r" b="b"/>
                <a:pathLst>
                  <a:path w="571690" h="488203">
                    <a:moveTo>
                      <a:pt x="285845" y="0"/>
                    </a:moveTo>
                    <a:lnTo>
                      <a:pt x="571691" y="393478"/>
                    </a:lnTo>
                    <a:cubicBezTo>
                      <a:pt x="397859" y="519779"/>
                      <a:pt x="173831" y="519779"/>
                      <a:pt x="0" y="393478"/>
                    </a:cubicBezTo>
                    <a:lnTo>
                      <a:pt x="285845" y="0"/>
                    </a:lnTo>
                    <a:close/>
                  </a:path>
                </a:pathLst>
              </a:custGeom>
              <a:solidFill>
                <a:srgbClr val="1E49E2"/>
              </a:solidFill>
              <a:ln w="9525" cap="flat">
                <a:solidFill>
                  <a:srgbClr val="FFFFFF"/>
                </a:solidFill>
                <a:prstDash val="solid"/>
                <a:miter/>
              </a:ln>
            </p:spPr>
            <p:txBody>
              <a:bodyPr rtlCol="0" anchor="ctr"/>
              <a:lstStyle/>
              <a:p>
                <a:endParaRPr lang="ja-JP" altLang="en-US"/>
              </a:p>
            </p:txBody>
          </p:sp>
          <p:sp>
            <p:nvSpPr>
              <p:cNvPr id="60" name="フリーフォーム: 図形 59">
                <a:extLst>
                  <a:ext uri="{FF2B5EF4-FFF2-40B4-BE49-F238E27FC236}">
                    <a16:creationId xmlns:a16="http://schemas.microsoft.com/office/drawing/2014/main" id="{AB2A37A8-5FC3-1634-E86A-7FA82C50A4B3}"/>
                  </a:ext>
                </a:extLst>
              </p:cNvPr>
              <p:cNvSpPr/>
              <p:nvPr/>
            </p:nvSpPr>
            <p:spPr>
              <a:xfrm>
                <a:off x="4961754" y="3444069"/>
                <a:ext cx="417930" cy="466295"/>
              </a:xfrm>
              <a:custGeom>
                <a:avLst/>
                <a:gdLst>
                  <a:gd name="connsiteX0" fmla="*/ 0 w 487380"/>
                  <a:gd name="connsiteY0" fmla="*/ 150304 h 543782"/>
                  <a:gd name="connsiteX1" fmla="*/ 462534 w 487380"/>
                  <a:gd name="connsiteY1" fmla="*/ 0 h 543782"/>
                  <a:gd name="connsiteX2" fmla="*/ 285845 w 487380"/>
                  <a:gd name="connsiteY2" fmla="*/ 543782 h 543782"/>
                  <a:gd name="connsiteX3" fmla="*/ 0 w 487380"/>
                  <a:gd name="connsiteY3" fmla="*/ 150304 h 543782"/>
                </a:gdLst>
                <a:ahLst/>
                <a:cxnLst>
                  <a:cxn ang="0">
                    <a:pos x="connsiteX0" y="connsiteY0"/>
                  </a:cxn>
                  <a:cxn ang="0">
                    <a:pos x="connsiteX1" y="connsiteY1"/>
                  </a:cxn>
                  <a:cxn ang="0">
                    <a:pos x="connsiteX2" y="connsiteY2"/>
                  </a:cxn>
                  <a:cxn ang="0">
                    <a:pos x="connsiteX3" y="connsiteY3"/>
                  </a:cxn>
                </a:cxnLst>
                <a:rect l="l" t="t" r="r" b="b"/>
                <a:pathLst>
                  <a:path w="487380" h="543782">
                    <a:moveTo>
                      <a:pt x="0" y="150304"/>
                    </a:moveTo>
                    <a:lnTo>
                      <a:pt x="462534" y="0"/>
                    </a:lnTo>
                    <a:cubicBezTo>
                      <a:pt x="528923" y="204407"/>
                      <a:pt x="459677" y="417481"/>
                      <a:pt x="285845" y="543782"/>
                    </a:cubicBezTo>
                    <a:lnTo>
                      <a:pt x="0" y="150304"/>
                    </a:lnTo>
                    <a:close/>
                  </a:path>
                </a:pathLst>
              </a:custGeom>
              <a:solidFill>
                <a:srgbClr val="ACEAFF"/>
              </a:solidFill>
              <a:ln w="9525" cap="flat">
                <a:solidFill>
                  <a:srgbClr val="FFFFFF"/>
                </a:solidFill>
                <a:prstDash val="solid"/>
                <a:miter/>
              </a:ln>
            </p:spPr>
            <p:txBody>
              <a:bodyPr rtlCol="0" anchor="ctr"/>
              <a:lstStyle/>
              <a:p>
                <a:endParaRPr lang="ja-JP" altLang="en-US"/>
              </a:p>
            </p:txBody>
          </p:sp>
          <p:sp>
            <p:nvSpPr>
              <p:cNvPr id="61" name="フリーフォーム: 図形 60">
                <a:extLst>
                  <a:ext uri="{FF2B5EF4-FFF2-40B4-BE49-F238E27FC236}">
                    <a16:creationId xmlns:a16="http://schemas.microsoft.com/office/drawing/2014/main" id="{C5B64D2F-1E71-B71C-0F57-DCBF59456477}"/>
                  </a:ext>
                </a:extLst>
              </p:cNvPr>
              <p:cNvSpPr/>
              <p:nvPr/>
            </p:nvSpPr>
            <p:spPr>
              <a:xfrm>
                <a:off x="4961754" y="3155913"/>
                <a:ext cx="396624" cy="417043"/>
              </a:xfrm>
              <a:custGeom>
                <a:avLst/>
                <a:gdLst>
                  <a:gd name="connsiteX0" fmla="*/ 0 w 462534"/>
                  <a:gd name="connsiteY0" fmla="*/ 486346 h 486346"/>
                  <a:gd name="connsiteX1" fmla="*/ 0 w 462534"/>
                  <a:gd name="connsiteY1" fmla="*/ 0 h 486346"/>
                  <a:gd name="connsiteX2" fmla="*/ 462534 w 462534"/>
                  <a:gd name="connsiteY2" fmla="*/ 336042 h 486346"/>
                  <a:gd name="connsiteX3" fmla="*/ 0 w 462534"/>
                  <a:gd name="connsiteY3" fmla="*/ 486346 h 486346"/>
                </a:gdLst>
                <a:ahLst/>
                <a:cxnLst>
                  <a:cxn ang="0">
                    <a:pos x="connsiteX0" y="connsiteY0"/>
                  </a:cxn>
                  <a:cxn ang="0">
                    <a:pos x="connsiteX1" y="connsiteY1"/>
                  </a:cxn>
                  <a:cxn ang="0">
                    <a:pos x="connsiteX2" y="connsiteY2"/>
                  </a:cxn>
                  <a:cxn ang="0">
                    <a:pos x="connsiteX3" y="connsiteY3"/>
                  </a:cxn>
                </a:cxnLst>
                <a:rect l="l" t="t" r="r" b="b"/>
                <a:pathLst>
                  <a:path w="462534" h="486346">
                    <a:moveTo>
                      <a:pt x="0" y="486346"/>
                    </a:moveTo>
                    <a:lnTo>
                      <a:pt x="0" y="0"/>
                    </a:lnTo>
                    <a:cubicBezTo>
                      <a:pt x="214884" y="0"/>
                      <a:pt x="396145" y="131731"/>
                      <a:pt x="462534" y="336042"/>
                    </a:cubicBezTo>
                    <a:lnTo>
                      <a:pt x="0" y="486346"/>
                    </a:lnTo>
                    <a:close/>
                  </a:path>
                </a:pathLst>
              </a:custGeom>
              <a:solidFill>
                <a:srgbClr val="00338D"/>
              </a:solidFill>
              <a:ln w="9525" cap="flat">
                <a:solidFill>
                  <a:srgbClr val="FFFFFF"/>
                </a:solidFill>
                <a:prstDash val="solid"/>
                <a:miter/>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1389E916-3BDF-D18B-4EE3-2D2DC5AED233}"/>
                  </a:ext>
                </a:extLst>
              </p:cNvPr>
              <p:cNvSpPr/>
              <p:nvPr/>
            </p:nvSpPr>
            <p:spPr>
              <a:xfrm>
                <a:off x="4624345" y="3235548"/>
                <a:ext cx="674817" cy="674816"/>
              </a:xfrm>
              <a:custGeom>
                <a:avLst/>
                <a:gdLst>
                  <a:gd name="connsiteX0" fmla="*/ 786956 w 786955"/>
                  <a:gd name="connsiteY0" fmla="*/ 393478 h 786955"/>
                  <a:gd name="connsiteX1" fmla="*/ 393478 w 786955"/>
                  <a:gd name="connsiteY1" fmla="*/ 786956 h 786955"/>
                  <a:gd name="connsiteX2" fmla="*/ 0 w 786955"/>
                  <a:gd name="connsiteY2" fmla="*/ 393478 h 786955"/>
                  <a:gd name="connsiteX3" fmla="*/ 393478 w 786955"/>
                  <a:gd name="connsiteY3" fmla="*/ 0 h 786955"/>
                  <a:gd name="connsiteX4" fmla="*/ 786956 w 786955"/>
                  <a:gd name="connsiteY4" fmla="*/ 393478 h 78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55" h="786955">
                    <a:moveTo>
                      <a:pt x="786956" y="393478"/>
                    </a:moveTo>
                    <a:cubicBezTo>
                      <a:pt x="786956" y="610743"/>
                      <a:pt x="610838" y="786956"/>
                      <a:pt x="393478" y="786956"/>
                    </a:cubicBezTo>
                    <a:cubicBezTo>
                      <a:pt x="176117" y="786956"/>
                      <a:pt x="0" y="610838"/>
                      <a:pt x="0" y="393478"/>
                    </a:cubicBezTo>
                    <a:cubicBezTo>
                      <a:pt x="0" y="176117"/>
                      <a:pt x="176117" y="0"/>
                      <a:pt x="393478" y="0"/>
                    </a:cubicBezTo>
                    <a:cubicBezTo>
                      <a:pt x="610838" y="0"/>
                      <a:pt x="786956" y="176117"/>
                      <a:pt x="786956" y="393478"/>
                    </a:cubicBezTo>
                  </a:path>
                </a:pathLst>
              </a:custGeom>
              <a:solidFill>
                <a:srgbClr val="FFFFFF"/>
              </a:solidFill>
              <a:ln w="0" cap="flat">
                <a:noFill/>
                <a:prstDash val="solid"/>
                <a:miter/>
              </a:ln>
            </p:spPr>
            <p:txBody>
              <a:bodyPr rtlCol="0" anchor="ctr"/>
              <a:lstStyle/>
              <a:p>
                <a:endParaRPr lang="ja-JP" altLang="en-US"/>
              </a:p>
            </p:txBody>
          </p:sp>
        </p:grpSp>
        <p:grpSp>
          <p:nvGrpSpPr>
            <p:cNvPr id="63" name="グループ化 62">
              <a:extLst>
                <a:ext uri="{FF2B5EF4-FFF2-40B4-BE49-F238E27FC236}">
                  <a16:creationId xmlns:a16="http://schemas.microsoft.com/office/drawing/2014/main" id="{DEAE784C-29E5-5B01-BD7E-517F113848AA}"/>
                </a:ext>
              </a:extLst>
            </p:cNvPr>
            <p:cNvGrpSpPr/>
            <p:nvPr userDrawn="1"/>
          </p:nvGrpSpPr>
          <p:grpSpPr>
            <a:xfrm>
              <a:off x="4460367" y="2048505"/>
              <a:ext cx="1627611" cy="254800"/>
              <a:chOff x="4517517" y="2048505"/>
              <a:chExt cx="1627611" cy="254800"/>
            </a:xfrm>
          </p:grpSpPr>
          <p:sp>
            <p:nvSpPr>
              <p:cNvPr id="64" name="フリーフォーム: 図形 63">
                <a:extLst>
                  <a:ext uri="{FF2B5EF4-FFF2-40B4-BE49-F238E27FC236}">
                    <a16:creationId xmlns:a16="http://schemas.microsoft.com/office/drawing/2014/main" id="{11273240-3D2A-B7E0-B11D-1C80AA992F47}"/>
                  </a:ext>
                </a:extLst>
              </p:cNvPr>
              <p:cNvSpPr/>
              <p:nvPr/>
            </p:nvSpPr>
            <p:spPr>
              <a:xfrm>
                <a:off x="5124572"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00338D"/>
              </a:solidFill>
              <a:ln w="0" cap="flat">
                <a:noFill/>
                <a:prstDash val="solid"/>
                <a:miter/>
              </a:ln>
            </p:spPr>
            <p:txBody>
              <a:bodyPr rtlCol="0" anchor="ctr"/>
              <a:lstStyle/>
              <a:p>
                <a:endParaRPr lang="ja-JP" altLang="en-US"/>
              </a:p>
            </p:txBody>
          </p:sp>
          <p:sp>
            <p:nvSpPr>
              <p:cNvPr id="65" name="フリーフォーム: 図形 64">
                <a:extLst>
                  <a:ext uri="{FF2B5EF4-FFF2-40B4-BE49-F238E27FC236}">
                    <a16:creationId xmlns:a16="http://schemas.microsoft.com/office/drawing/2014/main" id="{66B0C27B-24D0-2043-6367-9DBB28C12945}"/>
                  </a:ext>
                </a:extLst>
              </p:cNvPr>
              <p:cNvSpPr/>
              <p:nvPr/>
            </p:nvSpPr>
            <p:spPr>
              <a:xfrm>
                <a:off x="5333666"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ACEAFF"/>
              </a:solidFill>
              <a:ln w="0" cap="flat">
                <a:noFill/>
                <a:prstDash val="solid"/>
                <a:miter/>
              </a:ln>
            </p:spPr>
            <p:txBody>
              <a:bodyPr rtlCol="0" anchor="ctr"/>
              <a:lstStyle/>
              <a:p>
                <a:endParaRPr lang="ja-JP" altLang="en-US"/>
              </a:p>
            </p:txBody>
          </p:sp>
          <p:sp>
            <p:nvSpPr>
              <p:cNvPr id="66" name="フリーフォーム: 図形 65">
                <a:extLst>
                  <a:ext uri="{FF2B5EF4-FFF2-40B4-BE49-F238E27FC236}">
                    <a16:creationId xmlns:a16="http://schemas.microsoft.com/office/drawing/2014/main" id="{3339360C-4389-CDF3-4F2C-11347745311F}"/>
                  </a:ext>
                </a:extLst>
              </p:cNvPr>
              <p:cNvSpPr/>
              <p:nvPr/>
            </p:nvSpPr>
            <p:spPr>
              <a:xfrm>
                <a:off x="5542759" y="2112850"/>
                <a:ext cx="184100" cy="184018"/>
              </a:xfrm>
              <a:custGeom>
                <a:avLst/>
                <a:gdLst>
                  <a:gd name="connsiteX0" fmla="*/ 0 w 214693"/>
                  <a:gd name="connsiteY0" fmla="*/ 0 h 214598"/>
                  <a:gd name="connsiteX1" fmla="*/ 214693 w 214693"/>
                  <a:gd name="connsiteY1" fmla="*/ 0 h 214598"/>
                  <a:gd name="connsiteX2" fmla="*/ 214693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3" y="0"/>
                    </a:lnTo>
                    <a:lnTo>
                      <a:pt x="214693" y="214598"/>
                    </a:lnTo>
                    <a:lnTo>
                      <a:pt x="0" y="214598"/>
                    </a:lnTo>
                    <a:close/>
                  </a:path>
                </a:pathLst>
              </a:custGeom>
              <a:solidFill>
                <a:srgbClr val="1E49E2"/>
              </a:solidFill>
              <a:ln w="0" cap="flat">
                <a:noFill/>
                <a:prstDash val="solid"/>
                <a:miter/>
              </a:ln>
            </p:spPr>
            <p:txBody>
              <a:bodyPr rtlCol="0" anchor="ctr"/>
              <a:lstStyle/>
              <a:p>
                <a:endParaRPr lang="ja-JP" altLang="en-US"/>
              </a:p>
            </p:txBody>
          </p:sp>
          <p:sp>
            <p:nvSpPr>
              <p:cNvPr id="67" name="フリーフォーム: 図形 66">
                <a:extLst>
                  <a:ext uri="{FF2B5EF4-FFF2-40B4-BE49-F238E27FC236}">
                    <a16:creationId xmlns:a16="http://schemas.microsoft.com/office/drawing/2014/main" id="{3A143C7F-D5C7-7236-7373-E199B4FFA7FD}"/>
                  </a:ext>
                </a:extLst>
              </p:cNvPr>
              <p:cNvSpPr/>
              <p:nvPr/>
            </p:nvSpPr>
            <p:spPr>
              <a:xfrm>
                <a:off x="5751934" y="2112850"/>
                <a:ext cx="184100" cy="184018"/>
              </a:xfrm>
              <a:custGeom>
                <a:avLst/>
                <a:gdLst>
                  <a:gd name="connsiteX0" fmla="*/ 0 w 214693"/>
                  <a:gd name="connsiteY0" fmla="*/ 0 h 214598"/>
                  <a:gd name="connsiteX1" fmla="*/ 214693 w 214693"/>
                  <a:gd name="connsiteY1" fmla="*/ 0 h 214598"/>
                  <a:gd name="connsiteX2" fmla="*/ 214693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3" y="0"/>
                    </a:lnTo>
                    <a:lnTo>
                      <a:pt x="214693" y="214598"/>
                    </a:lnTo>
                    <a:lnTo>
                      <a:pt x="0" y="214598"/>
                    </a:lnTo>
                    <a:close/>
                  </a:path>
                </a:pathLst>
              </a:custGeom>
              <a:solidFill>
                <a:srgbClr val="00B8F5"/>
              </a:solidFill>
              <a:ln w="0" cap="flat">
                <a:noFill/>
                <a:prstDash val="solid"/>
                <a:miter/>
              </a:ln>
            </p:spPr>
            <p:txBody>
              <a:bodyPr rtlCol="0" anchor="ctr"/>
              <a:lstStyle/>
              <a:p>
                <a:endParaRPr lang="ja-JP" altLang="en-US"/>
              </a:p>
            </p:txBody>
          </p:sp>
          <p:sp>
            <p:nvSpPr>
              <p:cNvPr id="68" name="フリーフォーム: 図形 67">
                <a:extLst>
                  <a:ext uri="{FF2B5EF4-FFF2-40B4-BE49-F238E27FC236}">
                    <a16:creationId xmlns:a16="http://schemas.microsoft.com/office/drawing/2014/main" id="{6586EE7B-5A06-54F9-51B3-E45CCF4F66A7}"/>
                  </a:ext>
                </a:extLst>
              </p:cNvPr>
              <p:cNvSpPr/>
              <p:nvPr/>
            </p:nvSpPr>
            <p:spPr>
              <a:xfrm>
                <a:off x="5961028" y="2112850"/>
                <a:ext cx="184100" cy="184018"/>
              </a:xfrm>
              <a:custGeom>
                <a:avLst/>
                <a:gdLst>
                  <a:gd name="connsiteX0" fmla="*/ 0 w 214693"/>
                  <a:gd name="connsiteY0" fmla="*/ 0 h 214598"/>
                  <a:gd name="connsiteX1" fmla="*/ 214693 w 214693"/>
                  <a:gd name="connsiteY1" fmla="*/ 0 h 214598"/>
                  <a:gd name="connsiteX2" fmla="*/ 214693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3" y="0"/>
                    </a:lnTo>
                    <a:lnTo>
                      <a:pt x="214693" y="214598"/>
                    </a:lnTo>
                    <a:lnTo>
                      <a:pt x="0" y="214598"/>
                    </a:lnTo>
                    <a:close/>
                  </a:path>
                </a:pathLst>
              </a:custGeom>
              <a:solidFill>
                <a:srgbClr val="7213EA"/>
              </a:solidFill>
              <a:ln w="0" cap="flat">
                <a:noFill/>
                <a:prstDash val="solid"/>
                <a:miter/>
              </a:ln>
            </p:spPr>
            <p:txBody>
              <a:bodyPr rtlCol="0" anchor="ctr"/>
              <a:lstStyle/>
              <a:p>
                <a:endParaRPr lang="ja-JP" altLang="en-US"/>
              </a:p>
            </p:txBody>
          </p:sp>
          <p:sp>
            <p:nvSpPr>
              <p:cNvPr id="69" name="テキスト ボックス 68">
                <a:extLst>
                  <a:ext uri="{FF2B5EF4-FFF2-40B4-BE49-F238E27FC236}">
                    <a16:creationId xmlns:a16="http://schemas.microsoft.com/office/drawing/2014/main" id="{6C7B8CAF-58A2-00A5-C2E8-281EC99BDF2A}"/>
                  </a:ext>
                </a:extLst>
              </p:cNvPr>
              <p:cNvSpPr txBox="1"/>
              <p:nvPr/>
            </p:nvSpPr>
            <p:spPr>
              <a:xfrm>
                <a:off x="4517517"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5</a:t>
                </a:r>
                <a:endParaRPr kumimoji="1" lang="ja-JP" altLang="en-US" sz="3000" dirty="0" err="1">
                  <a:solidFill>
                    <a:schemeClr val="tx2"/>
                  </a:solidFill>
                  <a:latin typeface="KPMG Bold" panose="020B0803030202040204" pitchFamily="34" charset="0"/>
                </a:endParaRPr>
              </a:p>
            </p:txBody>
          </p:sp>
        </p:grpSp>
        <p:grpSp>
          <p:nvGrpSpPr>
            <p:cNvPr id="70" name="グループ化 69">
              <a:extLst>
                <a:ext uri="{FF2B5EF4-FFF2-40B4-BE49-F238E27FC236}">
                  <a16:creationId xmlns:a16="http://schemas.microsoft.com/office/drawing/2014/main" id="{B4ED0CA3-6D90-F332-178B-50FB617C28CA}"/>
                </a:ext>
              </a:extLst>
            </p:cNvPr>
            <p:cNvGrpSpPr/>
            <p:nvPr userDrawn="1"/>
          </p:nvGrpSpPr>
          <p:grpSpPr>
            <a:xfrm>
              <a:off x="6659408" y="2744239"/>
              <a:ext cx="773817" cy="770760"/>
              <a:chOff x="3804584" y="4307442"/>
              <a:chExt cx="1227143" cy="1222295"/>
            </a:xfrm>
          </p:grpSpPr>
          <p:sp>
            <p:nvSpPr>
              <p:cNvPr id="71" name="フリーフォーム: 図形 70">
                <a:extLst>
                  <a:ext uri="{FF2B5EF4-FFF2-40B4-BE49-F238E27FC236}">
                    <a16:creationId xmlns:a16="http://schemas.microsoft.com/office/drawing/2014/main" id="{4EFE6DB1-0597-6000-EFB7-1C2DBC1CFC72}"/>
                  </a:ext>
                </a:extLst>
              </p:cNvPr>
              <p:cNvSpPr/>
              <p:nvPr/>
            </p:nvSpPr>
            <p:spPr>
              <a:xfrm>
                <a:off x="3888877" y="4307442"/>
                <a:ext cx="529278" cy="611147"/>
              </a:xfrm>
              <a:custGeom>
                <a:avLst/>
                <a:gdLst>
                  <a:gd name="connsiteX0" fmla="*/ 421196 w 421195"/>
                  <a:gd name="connsiteY0" fmla="*/ 486346 h 486346"/>
                  <a:gd name="connsiteX1" fmla="*/ 0 w 421195"/>
                  <a:gd name="connsiteY1" fmla="*/ 243173 h 486346"/>
                  <a:gd name="connsiteX2" fmla="*/ 421196 w 421195"/>
                  <a:gd name="connsiteY2" fmla="*/ 0 h 486346"/>
                  <a:gd name="connsiteX3" fmla="*/ 421196 w 421195"/>
                  <a:gd name="connsiteY3" fmla="*/ 486346 h 486346"/>
                </a:gdLst>
                <a:ahLst/>
                <a:cxnLst>
                  <a:cxn ang="0">
                    <a:pos x="connsiteX0" y="connsiteY0"/>
                  </a:cxn>
                  <a:cxn ang="0">
                    <a:pos x="connsiteX1" y="connsiteY1"/>
                  </a:cxn>
                  <a:cxn ang="0">
                    <a:pos x="connsiteX2" y="connsiteY2"/>
                  </a:cxn>
                  <a:cxn ang="0">
                    <a:pos x="connsiteX3" y="connsiteY3"/>
                  </a:cxn>
                </a:cxnLst>
                <a:rect l="l" t="t" r="r" b="b"/>
                <a:pathLst>
                  <a:path w="421195" h="486346">
                    <a:moveTo>
                      <a:pt x="421196" y="486346"/>
                    </a:moveTo>
                    <a:lnTo>
                      <a:pt x="0" y="243173"/>
                    </a:lnTo>
                    <a:cubicBezTo>
                      <a:pt x="89440" y="88297"/>
                      <a:pt x="242316" y="0"/>
                      <a:pt x="421196" y="0"/>
                    </a:cubicBezTo>
                    <a:lnTo>
                      <a:pt x="421196" y="486346"/>
                    </a:lnTo>
                    <a:close/>
                  </a:path>
                </a:pathLst>
              </a:custGeom>
              <a:solidFill>
                <a:srgbClr val="00C0AE"/>
              </a:solidFill>
              <a:ln w="9525" cap="flat">
                <a:solidFill>
                  <a:srgbClr val="FFFFFF"/>
                </a:solidFill>
                <a:prstDash val="solid"/>
                <a:miter/>
              </a:ln>
            </p:spPr>
            <p:txBody>
              <a:bodyPr rtlCol="0" anchor="ctr"/>
              <a:lstStyle/>
              <a:p>
                <a:endParaRPr lang="ja-JP" altLang="en-US"/>
              </a:p>
            </p:txBody>
          </p:sp>
          <p:sp>
            <p:nvSpPr>
              <p:cNvPr id="72" name="フリーフォーム: 図形 71">
                <a:extLst>
                  <a:ext uri="{FF2B5EF4-FFF2-40B4-BE49-F238E27FC236}">
                    <a16:creationId xmlns:a16="http://schemas.microsoft.com/office/drawing/2014/main" id="{5531973A-FB68-E930-0B40-145146343134}"/>
                  </a:ext>
                </a:extLst>
              </p:cNvPr>
              <p:cNvSpPr/>
              <p:nvPr/>
            </p:nvSpPr>
            <p:spPr>
              <a:xfrm>
                <a:off x="3804584" y="4613017"/>
                <a:ext cx="613571" cy="611147"/>
              </a:xfrm>
              <a:custGeom>
                <a:avLst/>
                <a:gdLst>
                  <a:gd name="connsiteX0" fmla="*/ 488275 w 488275"/>
                  <a:gd name="connsiteY0" fmla="*/ 243173 h 486346"/>
                  <a:gd name="connsiteX1" fmla="*/ 67080 w 488275"/>
                  <a:gd name="connsiteY1" fmla="*/ 486347 h 486346"/>
                  <a:gd name="connsiteX2" fmla="*/ 67080 w 488275"/>
                  <a:gd name="connsiteY2" fmla="*/ 0 h 486346"/>
                  <a:gd name="connsiteX3" fmla="*/ 488275 w 488275"/>
                  <a:gd name="connsiteY3" fmla="*/ 243173 h 486346"/>
                </a:gdLst>
                <a:ahLst/>
                <a:cxnLst>
                  <a:cxn ang="0">
                    <a:pos x="connsiteX0" y="connsiteY0"/>
                  </a:cxn>
                  <a:cxn ang="0">
                    <a:pos x="connsiteX1" y="connsiteY1"/>
                  </a:cxn>
                  <a:cxn ang="0">
                    <a:pos x="connsiteX2" y="connsiteY2"/>
                  </a:cxn>
                  <a:cxn ang="0">
                    <a:pos x="connsiteX3" y="connsiteY3"/>
                  </a:cxn>
                </a:cxnLst>
                <a:rect l="l" t="t" r="r" b="b"/>
                <a:pathLst>
                  <a:path w="488275" h="486346">
                    <a:moveTo>
                      <a:pt x="488275" y="243173"/>
                    </a:moveTo>
                    <a:lnTo>
                      <a:pt x="67080" y="486347"/>
                    </a:lnTo>
                    <a:cubicBezTo>
                      <a:pt x="-22360" y="331470"/>
                      <a:pt x="-22360" y="154876"/>
                      <a:pt x="67080" y="0"/>
                    </a:cubicBezTo>
                    <a:lnTo>
                      <a:pt x="488275" y="243173"/>
                    </a:lnTo>
                    <a:close/>
                  </a:path>
                </a:pathLst>
              </a:custGeom>
              <a:solidFill>
                <a:srgbClr val="7213EA"/>
              </a:solidFill>
              <a:ln w="9525" cap="flat">
                <a:solidFill>
                  <a:srgbClr val="FFFFFF"/>
                </a:solidFill>
                <a:prstDash val="solid"/>
                <a:miter/>
              </a:ln>
            </p:spPr>
            <p:txBody>
              <a:bodyPr rtlCol="0" anchor="ctr"/>
              <a:lstStyle/>
              <a:p>
                <a:endParaRPr lang="ja-JP" altLang="en-US"/>
              </a:p>
            </p:txBody>
          </p:sp>
          <p:sp>
            <p:nvSpPr>
              <p:cNvPr id="73" name="フリーフォーム: 図形 72">
                <a:extLst>
                  <a:ext uri="{FF2B5EF4-FFF2-40B4-BE49-F238E27FC236}">
                    <a16:creationId xmlns:a16="http://schemas.microsoft.com/office/drawing/2014/main" id="{46CE6A20-E8A9-8068-A2AB-F11A900A3A03}"/>
                  </a:ext>
                </a:extLst>
              </p:cNvPr>
              <p:cNvSpPr/>
              <p:nvPr/>
            </p:nvSpPr>
            <p:spPr>
              <a:xfrm>
                <a:off x="3888877" y="4918590"/>
                <a:ext cx="529278" cy="611147"/>
              </a:xfrm>
              <a:custGeom>
                <a:avLst/>
                <a:gdLst>
                  <a:gd name="connsiteX0" fmla="*/ 421196 w 421195"/>
                  <a:gd name="connsiteY0" fmla="*/ 0 h 486346"/>
                  <a:gd name="connsiteX1" fmla="*/ 421196 w 421195"/>
                  <a:gd name="connsiteY1" fmla="*/ 486347 h 486346"/>
                  <a:gd name="connsiteX2" fmla="*/ 0 w 421195"/>
                  <a:gd name="connsiteY2" fmla="*/ 243174 h 486346"/>
                  <a:gd name="connsiteX3" fmla="*/ 421196 w 421195"/>
                  <a:gd name="connsiteY3" fmla="*/ 0 h 486346"/>
                </a:gdLst>
                <a:ahLst/>
                <a:cxnLst>
                  <a:cxn ang="0">
                    <a:pos x="connsiteX0" y="connsiteY0"/>
                  </a:cxn>
                  <a:cxn ang="0">
                    <a:pos x="connsiteX1" y="connsiteY1"/>
                  </a:cxn>
                  <a:cxn ang="0">
                    <a:pos x="connsiteX2" y="connsiteY2"/>
                  </a:cxn>
                  <a:cxn ang="0">
                    <a:pos x="connsiteX3" y="connsiteY3"/>
                  </a:cxn>
                </a:cxnLst>
                <a:rect l="l" t="t" r="r" b="b"/>
                <a:pathLst>
                  <a:path w="421195" h="486346">
                    <a:moveTo>
                      <a:pt x="421196" y="0"/>
                    </a:moveTo>
                    <a:lnTo>
                      <a:pt x="421196" y="486347"/>
                    </a:lnTo>
                    <a:cubicBezTo>
                      <a:pt x="242316" y="486347"/>
                      <a:pt x="89440" y="398050"/>
                      <a:pt x="0" y="243174"/>
                    </a:cubicBezTo>
                    <a:lnTo>
                      <a:pt x="421196" y="0"/>
                    </a:lnTo>
                    <a:close/>
                  </a:path>
                </a:pathLst>
              </a:custGeom>
              <a:solidFill>
                <a:srgbClr val="00B8F5"/>
              </a:solidFill>
              <a:ln w="9525" cap="flat">
                <a:solidFill>
                  <a:srgbClr val="FFFFFF"/>
                </a:solidFill>
                <a:prstDash val="solid"/>
                <a:miter/>
              </a:ln>
            </p:spPr>
            <p:txBody>
              <a:bodyPr rtlCol="0" anchor="ctr"/>
              <a:lstStyle/>
              <a:p>
                <a:endParaRPr lang="ja-JP" altLang="en-US"/>
              </a:p>
            </p:txBody>
          </p:sp>
          <p:sp>
            <p:nvSpPr>
              <p:cNvPr id="74" name="フリーフォーム: 図形 73">
                <a:extLst>
                  <a:ext uri="{FF2B5EF4-FFF2-40B4-BE49-F238E27FC236}">
                    <a16:creationId xmlns:a16="http://schemas.microsoft.com/office/drawing/2014/main" id="{AD2122CE-DBA5-451D-57CD-0832330CE302}"/>
                  </a:ext>
                </a:extLst>
              </p:cNvPr>
              <p:cNvSpPr/>
              <p:nvPr/>
            </p:nvSpPr>
            <p:spPr>
              <a:xfrm>
                <a:off x="4418156" y="4918590"/>
                <a:ext cx="529278" cy="611147"/>
              </a:xfrm>
              <a:custGeom>
                <a:avLst/>
                <a:gdLst>
                  <a:gd name="connsiteX0" fmla="*/ 0 w 421195"/>
                  <a:gd name="connsiteY0" fmla="*/ 0 h 486346"/>
                  <a:gd name="connsiteX1" fmla="*/ 421196 w 421195"/>
                  <a:gd name="connsiteY1" fmla="*/ 243174 h 486346"/>
                  <a:gd name="connsiteX2" fmla="*/ 0 w 421195"/>
                  <a:gd name="connsiteY2" fmla="*/ 486347 h 486346"/>
                  <a:gd name="connsiteX3" fmla="*/ 0 w 421195"/>
                  <a:gd name="connsiteY3" fmla="*/ 0 h 486346"/>
                </a:gdLst>
                <a:ahLst/>
                <a:cxnLst>
                  <a:cxn ang="0">
                    <a:pos x="connsiteX0" y="connsiteY0"/>
                  </a:cxn>
                  <a:cxn ang="0">
                    <a:pos x="connsiteX1" y="connsiteY1"/>
                  </a:cxn>
                  <a:cxn ang="0">
                    <a:pos x="connsiteX2" y="connsiteY2"/>
                  </a:cxn>
                  <a:cxn ang="0">
                    <a:pos x="connsiteX3" y="connsiteY3"/>
                  </a:cxn>
                </a:cxnLst>
                <a:rect l="l" t="t" r="r" b="b"/>
                <a:pathLst>
                  <a:path w="421195" h="486346">
                    <a:moveTo>
                      <a:pt x="0" y="0"/>
                    </a:moveTo>
                    <a:lnTo>
                      <a:pt x="421196" y="243174"/>
                    </a:lnTo>
                    <a:cubicBezTo>
                      <a:pt x="331756" y="398050"/>
                      <a:pt x="178879" y="486347"/>
                      <a:pt x="0" y="486347"/>
                    </a:cubicBezTo>
                    <a:lnTo>
                      <a:pt x="0" y="0"/>
                    </a:lnTo>
                    <a:close/>
                  </a:path>
                </a:pathLst>
              </a:custGeom>
              <a:solidFill>
                <a:srgbClr val="1E49E2"/>
              </a:solidFill>
              <a:ln w="9525" cap="flat">
                <a:solidFill>
                  <a:srgbClr val="FFFFFF"/>
                </a:solidFill>
                <a:prstDash val="solid"/>
                <a:miter/>
              </a:ln>
            </p:spPr>
            <p:txBody>
              <a:bodyPr rtlCol="0" anchor="ctr"/>
              <a:lstStyle/>
              <a:p>
                <a:endParaRPr lang="ja-JP" altLang="en-US"/>
              </a:p>
            </p:txBody>
          </p:sp>
          <p:sp>
            <p:nvSpPr>
              <p:cNvPr id="75" name="フリーフォーム: 図形 74">
                <a:extLst>
                  <a:ext uri="{FF2B5EF4-FFF2-40B4-BE49-F238E27FC236}">
                    <a16:creationId xmlns:a16="http://schemas.microsoft.com/office/drawing/2014/main" id="{604B8B0A-9D0F-AB77-F13E-2C82BB361AC1}"/>
                  </a:ext>
                </a:extLst>
              </p:cNvPr>
              <p:cNvSpPr/>
              <p:nvPr/>
            </p:nvSpPr>
            <p:spPr>
              <a:xfrm>
                <a:off x="4418156" y="4613017"/>
                <a:ext cx="613571" cy="611147"/>
              </a:xfrm>
              <a:custGeom>
                <a:avLst/>
                <a:gdLst>
                  <a:gd name="connsiteX0" fmla="*/ 0 w 488275"/>
                  <a:gd name="connsiteY0" fmla="*/ 243173 h 486346"/>
                  <a:gd name="connsiteX1" fmla="*/ 421196 w 488275"/>
                  <a:gd name="connsiteY1" fmla="*/ 0 h 486346"/>
                  <a:gd name="connsiteX2" fmla="*/ 421196 w 488275"/>
                  <a:gd name="connsiteY2" fmla="*/ 486347 h 486346"/>
                  <a:gd name="connsiteX3" fmla="*/ 0 w 488275"/>
                  <a:gd name="connsiteY3" fmla="*/ 243173 h 486346"/>
                </a:gdLst>
                <a:ahLst/>
                <a:cxnLst>
                  <a:cxn ang="0">
                    <a:pos x="connsiteX0" y="connsiteY0"/>
                  </a:cxn>
                  <a:cxn ang="0">
                    <a:pos x="connsiteX1" y="connsiteY1"/>
                  </a:cxn>
                  <a:cxn ang="0">
                    <a:pos x="connsiteX2" y="connsiteY2"/>
                  </a:cxn>
                  <a:cxn ang="0">
                    <a:pos x="connsiteX3" y="connsiteY3"/>
                  </a:cxn>
                </a:cxnLst>
                <a:rect l="l" t="t" r="r" b="b"/>
                <a:pathLst>
                  <a:path w="488275" h="486346">
                    <a:moveTo>
                      <a:pt x="0" y="243173"/>
                    </a:moveTo>
                    <a:lnTo>
                      <a:pt x="421196" y="0"/>
                    </a:lnTo>
                    <a:cubicBezTo>
                      <a:pt x="510635" y="154876"/>
                      <a:pt x="510635" y="331470"/>
                      <a:pt x="421196" y="486347"/>
                    </a:cubicBezTo>
                    <a:lnTo>
                      <a:pt x="0" y="243173"/>
                    </a:lnTo>
                    <a:close/>
                  </a:path>
                </a:pathLst>
              </a:custGeom>
              <a:solidFill>
                <a:srgbClr val="ACEAFF"/>
              </a:solidFill>
              <a:ln w="9525" cap="flat">
                <a:solidFill>
                  <a:srgbClr val="FFFFFF"/>
                </a:solidFill>
                <a:prstDash val="solid"/>
                <a:miter/>
              </a:ln>
            </p:spPr>
            <p:txBody>
              <a:bodyPr rtlCol="0" anchor="ctr"/>
              <a:lstStyle/>
              <a:p>
                <a:endParaRPr lang="ja-JP" altLang="en-US"/>
              </a:p>
            </p:txBody>
          </p:sp>
          <p:sp>
            <p:nvSpPr>
              <p:cNvPr id="76" name="フリーフォーム: 図形 75">
                <a:extLst>
                  <a:ext uri="{FF2B5EF4-FFF2-40B4-BE49-F238E27FC236}">
                    <a16:creationId xmlns:a16="http://schemas.microsoft.com/office/drawing/2014/main" id="{2801CB29-CEBD-B390-2FBC-0D2E40114181}"/>
                  </a:ext>
                </a:extLst>
              </p:cNvPr>
              <p:cNvSpPr/>
              <p:nvPr/>
            </p:nvSpPr>
            <p:spPr>
              <a:xfrm>
                <a:off x="4418156" y="4307442"/>
                <a:ext cx="529278" cy="611147"/>
              </a:xfrm>
              <a:custGeom>
                <a:avLst/>
                <a:gdLst>
                  <a:gd name="connsiteX0" fmla="*/ 0 w 421195"/>
                  <a:gd name="connsiteY0" fmla="*/ 486346 h 486346"/>
                  <a:gd name="connsiteX1" fmla="*/ 0 w 421195"/>
                  <a:gd name="connsiteY1" fmla="*/ 0 h 486346"/>
                  <a:gd name="connsiteX2" fmla="*/ 421196 w 421195"/>
                  <a:gd name="connsiteY2" fmla="*/ 243173 h 486346"/>
                  <a:gd name="connsiteX3" fmla="*/ 0 w 421195"/>
                  <a:gd name="connsiteY3" fmla="*/ 486346 h 486346"/>
                </a:gdLst>
                <a:ahLst/>
                <a:cxnLst>
                  <a:cxn ang="0">
                    <a:pos x="connsiteX0" y="connsiteY0"/>
                  </a:cxn>
                  <a:cxn ang="0">
                    <a:pos x="connsiteX1" y="connsiteY1"/>
                  </a:cxn>
                  <a:cxn ang="0">
                    <a:pos x="connsiteX2" y="connsiteY2"/>
                  </a:cxn>
                  <a:cxn ang="0">
                    <a:pos x="connsiteX3" y="connsiteY3"/>
                  </a:cxn>
                </a:cxnLst>
                <a:rect l="l" t="t" r="r" b="b"/>
                <a:pathLst>
                  <a:path w="421195" h="486346">
                    <a:moveTo>
                      <a:pt x="0" y="486346"/>
                    </a:moveTo>
                    <a:lnTo>
                      <a:pt x="0" y="0"/>
                    </a:lnTo>
                    <a:cubicBezTo>
                      <a:pt x="178879" y="0"/>
                      <a:pt x="331756" y="88201"/>
                      <a:pt x="421196" y="243173"/>
                    </a:cubicBezTo>
                    <a:lnTo>
                      <a:pt x="0" y="486346"/>
                    </a:lnTo>
                    <a:close/>
                  </a:path>
                </a:pathLst>
              </a:custGeom>
              <a:solidFill>
                <a:srgbClr val="00338D"/>
              </a:solidFill>
              <a:ln w="9525" cap="flat">
                <a:solidFill>
                  <a:srgbClr val="FFFFFF"/>
                </a:solidFill>
                <a:prstDash val="solid"/>
                <a:miter/>
              </a:ln>
            </p:spPr>
            <p:txBody>
              <a:bodyPr rtlCol="0" anchor="ctr"/>
              <a:lstStyle/>
              <a:p>
                <a:endParaRPr lang="ja-JP" altLang="en-US"/>
              </a:p>
            </p:txBody>
          </p:sp>
          <p:sp>
            <p:nvSpPr>
              <p:cNvPr id="77" name="フリーフォーム: 図形 76">
                <a:extLst>
                  <a:ext uri="{FF2B5EF4-FFF2-40B4-BE49-F238E27FC236}">
                    <a16:creationId xmlns:a16="http://schemas.microsoft.com/office/drawing/2014/main" id="{00909C8B-049C-0F6D-8DED-7FC47B53F6B2}"/>
                  </a:ext>
                </a:extLst>
              </p:cNvPr>
              <p:cNvSpPr/>
              <p:nvPr/>
            </p:nvSpPr>
            <p:spPr>
              <a:xfrm>
                <a:off x="3923708" y="4424142"/>
                <a:ext cx="988896" cy="988896"/>
              </a:xfrm>
              <a:custGeom>
                <a:avLst/>
                <a:gdLst>
                  <a:gd name="connsiteX0" fmla="*/ 786955 w 786955"/>
                  <a:gd name="connsiteY0" fmla="*/ 393478 h 786955"/>
                  <a:gd name="connsiteX1" fmla="*/ 393478 w 786955"/>
                  <a:gd name="connsiteY1" fmla="*/ 786956 h 786955"/>
                  <a:gd name="connsiteX2" fmla="*/ 0 w 786955"/>
                  <a:gd name="connsiteY2" fmla="*/ 393478 h 786955"/>
                  <a:gd name="connsiteX3" fmla="*/ 393478 w 786955"/>
                  <a:gd name="connsiteY3" fmla="*/ 0 h 786955"/>
                  <a:gd name="connsiteX4" fmla="*/ 786955 w 786955"/>
                  <a:gd name="connsiteY4" fmla="*/ 393478 h 78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55" h="786955">
                    <a:moveTo>
                      <a:pt x="786955" y="393478"/>
                    </a:moveTo>
                    <a:cubicBezTo>
                      <a:pt x="786955" y="610743"/>
                      <a:pt x="610838" y="786956"/>
                      <a:pt x="393478" y="786956"/>
                    </a:cubicBezTo>
                    <a:cubicBezTo>
                      <a:pt x="176117" y="786956"/>
                      <a:pt x="0" y="610838"/>
                      <a:pt x="0" y="393478"/>
                    </a:cubicBezTo>
                    <a:cubicBezTo>
                      <a:pt x="0" y="176117"/>
                      <a:pt x="176117" y="0"/>
                      <a:pt x="393478" y="0"/>
                    </a:cubicBezTo>
                    <a:cubicBezTo>
                      <a:pt x="610838" y="0"/>
                      <a:pt x="786955" y="176117"/>
                      <a:pt x="786955" y="393478"/>
                    </a:cubicBezTo>
                  </a:path>
                </a:pathLst>
              </a:custGeom>
              <a:solidFill>
                <a:srgbClr val="FFFFFF"/>
              </a:solidFill>
              <a:ln w="0" cap="flat">
                <a:noFill/>
                <a:prstDash val="solid"/>
                <a:miter/>
              </a:ln>
            </p:spPr>
            <p:txBody>
              <a:bodyPr rtlCol="0" anchor="ctr"/>
              <a:lstStyle/>
              <a:p>
                <a:endParaRPr lang="ja-JP" altLang="en-US"/>
              </a:p>
            </p:txBody>
          </p:sp>
        </p:grpSp>
        <p:grpSp>
          <p:nvGrpSpPr>
            <p:cNvPr id="78" name="グループ化 77">
              <a:extLst>
                <a:ext uri="{FF2B5EF4-FFF2-40B4-BE49-F238E27FC236}">
                  <a16:creationId xmlns:a16="http://schemas.microsoft.com/office/drawing/2014/main" id="{630EFC06-D0CD-32C9-003A-DF03EBCFE2C2}"/>
                </a:ext>
              </a:extLst>
            </p:cNvPr>
            <p:cNvGrpSpPr/>
            <p:nvPr userDrawn="1"/>
          </p:nvGrpSpPr>
          <p:grpSpPr>
            <a:xfrm>
              <a:off x="6185626" y="2048505"/>
              <a:ext cx="1721381" cy="254800"/>
              <a:chOff x="6223726" y="2048505"/>
              <a:chExt cx="1721381" cy="254800"/>
            </a:xfrm>
          </p:grpSpPr>
          <p:grpSp>
            <p:nvGrpSpPr>
              <p:cNvPr id="79" name="グループ化 78">
                <a:extLst>
                  <a:ext uri="{FF2B5EF4-FFF2-40B4-BE49-F238E27FC236}">
                    <a16:creationId xmlns:a16="http://schemas.microsoft.com/office/drawing/2014/main" id="{3AB796C4-6F04-1638-1536-56CDD9320685}"/>
                  </a:ext>
                </a:extLst>
              </p:cNvPr>
              <p:cNvGrpSpPr/>
              <p:nvPr/>
            </p:nvGrpSpPr>
            <p:grpSpPr>
              <a:xfrm>
                <a:off x="6715458" y="2112850"/>
                <a:ext cx="1229649" cy="184018"/>
                <a:chOff x="6715458" y="2112850"/>
                <a:chExt cx="1229649" cy="184018"/>
              </a:xfrm>
            </p:grpSpPr>
            <p:sp>
              <p:nvSpPr>
                <p:cNvPr id="81" name="フリーフォーム: 図形 80">
                  <a:extLst>
                    <a:ext uri="{FF2B5EF4-FFF2-40B4-BE49-F238E27FC236}">
                      <a16:creationId xmlns:a16="http://schemas.microsoft.com/office/drawing/2014/main" id="{D4B46830-EFD9-EAD2-4416-99CABE7632B4}"/>
                    </a:ext>
                  </a:extLst>
                </p:cNvPr>
                <p:cNvSpPr/>
                <p:nvPr/>
              </p:nvSpPr>
              <p:spPr>
                <a:xfrm>
                  <a:off x="6715458"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00338D"/>
                </a:solidFill>
                <a:ln w="0" cap="flat">
                  <a:noFill/>
                  <a:prstDash val="solid"/>
                  <a:miter/>
                </a:ln>
              </p:spPr>
              <p:txBody>
                <a:bodyPr rtlCol="0" anchor="ctr"/>
                <a:lstStyle/>
                <a:p>
                  <a:endParaRPr lang="ja-JP" altLang="en-US"/>
                </a:p>
              </p:txBody>
            </p:sp>
            <p:sp>
              <p:nvSpPr>
                <p:cNvPr id="82" name="フリーフォーム: 図形 81">
                  <a:extLst>
                    <a:ext uri="{FF2B5EF4-FFF2-40B4-BE49-F238E27FC236}">
                      <a16:creationId xmlns:a16="http://schemas.microsoft.com/office/drawing/2014/main" id="{D72ECBFC-75EC-52D1-4C80-1EBF1BC9D9E0}"/>
                    </a:ext>
                  </a:extLst>
                </p:cNvPr>
                <p:cNvSpPr/>
                <p:nvPr/>
              </p:nvSpPr>
              <p:spPr>
                <a:xfrm>
                  <a:off x="6924551" y="2112850"/>
                  <a:ext cx="184100" cy="184018"/>
                </a:xfrm>
                <a:custGeom>
                  <a:avLst/>
                  <a:gdLst>
                    <a:gd name="connsiteX0" fmla="*/ 0 w 214693"/>
                    <a:gd name="connsiteY0" fmla="*/ 0 h 214598"/>
                    <a:gd name="connsiteX1" fmla="*/ 214693 w 214693"/>
                    <a:gd name="connsiteY1" fmla="*/ 0 h 214598"/>
                    <a:gd name="connsiteX2" fmla="*/ 214693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3" y="0"/>
                      </a:lnTo>
                      <a:lnTo>
                        <a:pt x="214693" y="214598"/>
                      </a:lnTo>
                      <a:lnTo>
                        <a:pt x="0" y="214598"/>
                      </a:lnTo>
                      <a:close/>
                    </a:path>
                  </a:pathLst>
                </a:custGeom>
                <a:solidFill>
                  <a:srgbClr val="ACEAFF"/>
                </a:solidFill>
                <a:ln w="0" cap="flat">
                  <a:noFill/>
                  <a:prstDash val="solid"/>
                  <a:miter/>
                </a:ln>
              </p:spPr>
              <p:txBody>
                <a:bodyPr rtlCol="0" anchor="ctr"/>
                <a:lstStyle/>
                <a:p>
                  <a:endParaRPr lang="ja-JP" altLang="en-US"/>
                </a:p>
              </p:txBody>
            </p:sp>
            <p:sp>
              <p:nvSpPr>
                <p:cNvPr id="83" name="フリーフォーム: 図形 82">
                  <a:extLst>
                    <a:ext uri="{FF2B5EF4-FFF2-40B4-BE49-F238E27FC236}">
                      <a16:creationId xmlns:a16="http://schemas.microsoft.com/office/drawing/2014/main" id="{7B3731DD-C940-F569-13C4-CCA44F8EA172}"/>
                    </a:ext>
                  </a:extLst>
                </p:cNvPr>
                <p:cNvSpPr/>
                <p:nvPr/>
              </p:nvSpPr>
              <p:spPr>
                <a:xfrm>
                  <a:off x="7133726"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1E49E2"/>
                </a:solidFill>
                <a:ln w="0" cap="flat">
                  <a:noFill/>
                  <a:prstDash val="solid"/>
                  <a:miter/>
                </a:ln>
              </p:spPr>
              <p:txBody>
                <a:bodyPr rtlCol="0" anchor="ctr"/>
                <a:lstStyle/>
                <a:p>
                  <a:endParaRPr lang="ja-JP" altLang="en-US"/>
                </a:p>
              </p:txBody>
            </p:sp>
            <p:sp>
              <p:nvSpPr>
                <p:cNvPr id="84" name="フリーフォーム: 図形 83">
                  <a:extLst>
                    <a:ext uri="{FF2B5EF4-FFF2-40B4-BE49-F238E27FC236}">
                      <a16:creationId xmlns:a16="http://schemas.microsoft.com/office/drawing/2014/main" id="{57C84883-B5AF-B21E-0FEA-4E042A9D7892}"/>
                    </a:ext>
                  </a:extLst>
                </p:cNvPr>
                <p:cNvSpPr/>
                <p:nvPr/>
              </p:nvSpPr>
              <p:spPr>
                <a:xfrm>
                  <a:off x="7342820"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00B8F5"/>
                </a:solidFill>
                <a:ln w="0" cap="flat">
                  <a:noFill/>
                  <a:prstDash val="solid"/>
                  <a:miter/>
                </a:ln>
              </p:spPr>
              <p:txBody>
                <a:bodyPr rtlCol="0" anchor="ctr"/>
                <a:lstStyle/>
                <a:p>
                  <a:endParaRPr lang="ja-JP" altLang="en-US"/>
                </a:p>
              </p:txBody>
            </p:sp>
            <p:sp>
              <p:nvSpPr>
                <p:cNvPr id="85" name="フリーフォーム: 図形 84">
                  <a:extLst>
                    <a:ext uri="{FF2B5EF4-FFF2-40B4-BE49-F238E27FC236}">
                      <a16:creationId xmlns:a16="http://schemas.microsoft.com/office/drawing/2014/main" id="{88C6238D-4F99-A86B-F185-BCE1C8DE4047}"/>
                    </a:ext>
                  </a:extLst>
                </p:cNvPr>
                <p:cNvSpPr/>
                <p:nvPr/>
              </p:nvSpPr>
              <p:spPr>
                <a:xfrm>
                  <a:off x="7551914" y="2112850"/>
                  <a:ext cx="184100" cy="184018"/>
                </a:xfrm>
                <a:custGeom>
                  <a:avLst/>
                  <a:gdLst>
                    <a:gd name="connsiteX0" fmla="*/ 0 w 214693"/>
                    <a:gd name="connsiteY0" fmla="*/ 0 h 214598"/>
                    <a:gd name="connsiteX1" fmla="*/ 214693 w 214693"/>
                    <a:gd name="connsiteY1" fmla="*/ 0 h 214598"/>
                    <a:gd name="connsiteX2" fmla="*/ 214693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3" y="0"/>
                      </a:lnTo>
                      <a:lnTo>
                        <a:pt x="214693" y="214598"/>
                      </a:lnTo>
                      <a:lnTo>
                        <a:pt x="0" y="214598"/>
                      </a:lnTo>
                      <a:close/>
                    </a:path>
                  </a:pathLst>
                </a:custGeom>
                <a:solidFill>
                  <a:srgbClr val="7213EA"/>
                </a:solidFill>
                <a:ln w="0" cap="flat">
                  <a:noFill/>
                  <a:prstDash val="solid"/>
                  <a:miter/>
                </a:ln>
              </p:spPr>
              <p:txBody>
                <a:bodyPr rtlCol="0" anchor="ctr"/>
                <a:lstStyle/>
                <a:p>
                  <a:endParaRPr lang="ja-JP" altLang="en-US"/>
                </a:p>
              </p:txBody>
            </p:sp>
            <p:sp>
              <p:nvSpPr>
                <p:cNvPr id="86" name="フリーフォーム: 図形 85">
                  <a:extLst>
                    <a:ext uri="{FF2B5EF4-FFF2-40B4-BE49-F238E27FC236}">
                      <a16:creationId xmlns:a16="http://schemas.microsoft.com/office/drawing/2014/main" id="{37F72C5B-1303-752B-F575-41642D976131}"/>
                    </a:ext>
                  </a:extLst>
                </p:cNvPr>
                <p:cNvSpPr/>
                <p:nvPr/>
              </p:nvSpPr>
              <p:spPr>
                <a:xfrm>
                  <a:off x="7761007"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00C0AE"/>
                </a:solidFill>
                <a:ln w="0" cap="flat">
                  <a:noFill/>
                  <a:prstDash val="solid"/>
                  <a:miter/>
                </a:ln>
              </p:spPr>
              <p:txBody>
                <a:bodyPr rtlCol="0" anchor="ctr"/>
                <a:lstStyle/>
                <a:p>
                  <a:endParaRPr lang="ja-JP" altLang="en-US"/>
                </a:p>
              </p:txBody>
            </p:sp>
          </p:grpSp>
          <p:sp>
            <p:nvSpPr>
              <p:cNvPr id="80" name="テキスト ボックス 79">
                <a:extLst>
                  <a:ext uri="{FF2B5EF4-FFF2-40B4-BE49-F238E27FC236}">
                    <a16:creationId xmlns:a16="http://schemas.microsoft.com/office/drawing/2014/main" id="{E1AD5F20-6C75-6B5E-AB17-9287ED27091E}"/>
                  </a:ext>
                </a:extLst>
              </p:cNvPr>
              <p:cNvSpPr txBox="1"/>
              <p:nvPr/>
            </p:nvSpPr>
            <p:spPr>
              <a:xfrm>
                <a:off x="6223726"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6</a:t>
                </a:r>
                <a:endParaRPr kumimoji="1" lang="ja-JP" altLang="en-US" sz="3000" dirty="0" err="1">
                  <a:solidFill>
                    <a:schemeClr val="tx2"/>
                  </a:solidFill>
                  <a:latin typeface="KPMG Bold" panose="020B0803030202040204" pitchFamily="34" charset="0"/>
                </a:endParaRPr>
              </a:p>
            </p:txBody>
          </p:sp>
        </p:grpSp>
        <p:grpSp>
          <p:nvGrpSpPr>
            <p:cNvPr id="87" name="グループ化 86">
              <a:extLst>
                <a:ext uri="{FF2B5EF4-FFF2-40B4-BE49-F238E27FC236}">
                  <a16:creationId xmlns:a16="http://schemas.microsoft.com/office/drawing/2014/main" id="{0E7CC8DC-4B8B-280A-2473-6A033A26C458}"/>
                </a:ext>
              </a:extLst>
            </p:cNvPr>
            <p:cNvGrpSpPr/>
            <p:nvPr userDrawn="1"/>
          </p:nvGrpSpPr>
          <p:grpSpPr>
            <a:xfrm>
              <a:off x="8434986" y="2740657"/>
              <a:ext cx="775816" cy="774082"/>
              <a:chOff x="6772919" y="4607629"/>
              <a:chExt cx="1230315" cy="1227563"/>
            </a:xfrm>
          </p:grpSpPr>
          <p:sp>
            <p:nvSpPr>
              <p:cNvPr id="88" name="フリーフォーム: 図形 87">
                <a:extLst>
                  <a:ext uri="{FF2B5EF4-FFF2-40B4-BE49-F238E27FC236}">
                    <a16:creationId xmlns:a16="http://schemas.microsoft.com/office/drawing/2014/main" id="{82A1A455-20E2-32D5-1FBC-435974E29539}"/>
                  </a:ext>
                </a:extLst>
              </p:cNvPr>
              <p:cNvSpPr/>
              <p:nvPr/>
            </p:nvSpPr>
            <p:spPr>
              <a:xfrm>
                <a:off x="7027324" y="4607629"/>
                <a:ext cx="360751" cy="213770"/>
              </a:xfrm>
              <a:custGeom>
                <a:avLst/>
                <a:gdLst>
                  <a:gd name="connsiteX0" fmla="*/ 287084 w 287083"/>
                  <a:gd name="connsiteY0" fmla="*/ 94964 h 170116"/>
                  <a:gd name="connsiteX1" fmla="*/ 287084 w 287083"/>
                  <a:gd name="connsiteY1" fmla="*/ 0 h 170116"/>
                  <a:gd name="connsiteX2" fmla="*/ 0 w 287083"/>
                  <a:gd name="connsiteY2" fmla="*/ 93250 h 170116"/>
                  <a:gd name="connsiteX3" fmla="*/ 55816 w 287083"/>
                  <a:gd name="connsiteY3" fmla="*/ 170116 h 170116"/>
                  <a:gd name="connsiteX4" fmla="*/ 287084 w 287083"/>
                  <a:gd name="connsiteY4" fmla="*/ 94964 h 17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83" h="170116">
                    <a:moveTo>
                      <a:pt x="287084" y="94964"/>
                    </a:moveTo>
                    <a:lnTo>
                      <a:pt x="287084" y="0"/>
                    </a:lnTo>
                    <a:cubicBezTo>
                      <a:pt x="179165" y="0"/>
                      <a:pt x="87249" y="29813"/>
                      <a:pt x="0" y="93250"/>
                    </a:cubicBezTo>
                    <a:lnTo>
                      <a:pt x="55816" y="170116"/>
                    </a:lnTo>
                    <a:cubicBezTo>
                      <a:pt x="120777" y="122872"/>
                      <a:pt x="200692" y="94964"/>
                      <a:pt x="287084" y="94964"/>
                    </a:cubicBezTo>
                  </a:path>
                </a:pathLst>
              </a:custGeom>
              <a:solidFill>
                <a:srgbClr val="63EBDA"/>
              </a:solidFill>
              <a:ln w="9525" cap="flat">
                <a:solidFill>
                  <a:srgbClr val="FFFFFF"/>
                </a:solidFill>
                <a:prstDash val="solid"/>
                <a:miter/>
              </a:ln>
            </p:spPr>
            <p:txBody>
              <a:bodyPr rtlCol="0" anchor="ctr"/>
              <a:lstStyle/>
              <a:p>
                <a:endParaRPr lang="ja-JP" altLang="en-US"/>
              </a:p>
            </p:txBody>
          </p:sp>
          <p:sp>
            <p:nvSpPr>
              <p:cNvPr id="89" name="フリーフォーム: 図形 88">
                <a:extLst>
                  <a:ext uri="{FF2B5EF4-FFF2-40B4-BE49-F238E27FC236}">
                    <a16:creationId xmlns:a16="http://schemas.microsoft.com/office/drawing/2014/main" id="{7F319717-FE31-5AC9-C65C-E06649EFE3FE}"/>
                  </a:ext>
                </a:extLst>
              </p:cNvPr>
              <p:cNvSpPr/>
              <p:nvPr/>
            </p:nvSpPr>
            <p:spPr>
              <a:xfrm>
                <a:off x="6804338" y="4724928"/>
                <a:ext cx="293126" cy="343756"/>
              </a:xfrm>
              <a:custGeom>
                <a:avLst/>
                <a:gdLst>
                  <a:gd name="connsiteX0" fmla="*/ 233267 w 233267"/>
                  <a:gd name="connsiteY0" fmla="*/ 76771 h 273558"/>
                  <a:gd name="connsiteX1" fmla="*/ 177451 w 233267"/>
                  <a:gd name="connsiteY1" fmla="*/ 0 h 273558"/>
                  <a:gd name="connsiteX2" fmla="*/ 0 w 233267"/>
                  <a:gd name="connsiteY2" fmla="*/ 244221 h 273558"/>
                  <a:gd name="connsiteX3" fmla="*/ 90202 w 233267"/>
                  <a:gd name="connsiteY3" fmla="*/ 273558 h 273558"/>
                  <a:gd name="connsiteX4" fmla="*/ 233172 w 233267"/>
                  <a:gd name="connsiteY4" fmla="*/ 76867 h 27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67" h="273558">
                    <a:moveTo>
                      <a:pt x="233267" y="76771"/>
                    </a:moveTo>
                    <a:lnTo>
                      <a:pt x="177451" y="0"/>
                    </a:lnTo>
                    <a:cubicBezTo>
                      <a:pt x="90107" y="63437"/>
                      <a:pt x="33338" y="141542"/>
                      <a:pt x="0" y="244221"/>
                    </a:cubicBezTo>
                    <a:lnTo>
                      <a:pt x="90202" y="273558"/>
                    </a:lnTo>
                    <a:cubicBezTo>
                      <a:pt x="116110" y="193738"/>
                      <a:pt x="166783" y="125159"/>
                      <a:pt x="233172" y="76867"/>
                    </a:cubicBezTo>
                  </a:path>
                </a:pathLst>
              </a:custGeom>
              <a:solidFill>
                <a:srgbClr val="098E7E"/>
              </a:solidFill>
              <a:ln w="9525" cap="flat">
                <a:solidFill>
                  <a:srgbClr val="FFFFFF"/>
                </a:solidFill>
                <a:prstDash val="solid"/>
                <a:miter/>
              </a:ln>
            </p:spPr>
            <p:txBody>
              <a:bodyPr rtlCol="0" anchor="ctr"/>
              <a:lstStyle/>
              <a:p>
                <a:endParaRPr lang="ja-JP" altLang="en-US"/>
              </a:p>
            </p:txBody>
          </p:sp>
          <p:sp>
            <p:nvSpPr>
              <p:cNvPr id="90" name="フリーフォーム: 図形 89">
                <a:extLst>
                  <a:ext uri="{FF2B5EF4-FFF2-40B4-BE49-F238E27FC236}">
                    <a16:creationId xmlns:a16="http://schemas.microsoft.com/office/drawing/2014/main" id="{8D13F68A-DE6A-BF20-FD11-BB970F2C8377}"/>
                  </a:ext>
                </a:extLst>
              </p:cNvPr>
              <p:cNvSpPr/>
              <p:nvPr/>
            </p:nvSpPr>
            <p:spPr>
              <a:xfrm>
                <a:off x="6772919" y="5031699"/>
                <a:ext cx="144768" cy="379304"/>
              </a:xfrm>
              <a:custGeom>
                <a:avLst/>
                <a:gdLst>
                  <a:gd name="connsiteX0" fmla="*/ 96060 w 115205"/>
                  <a:gd name="connsiteY0" fmla="*/ 150971 h 301847"/>
                  <a:gd name="connsiteX1" fmla="*/ 115205 w 115205"/>
                  <a:gd name="connsiteY1" fmla="*/ 29337 h 301847"/>
                  <a:gd name="connsiteX2" fmla="*/ 25003 w 115205"/>
                  <a:gd name="connsiteY2" fmla="*/ 0 h 301847"/>
                  <a:gd name="connsiteX3" fmla="*/ 25003 w 115205"/>
                  <a:gd name="connsiteY3" fmla="*/ 301847 h 301847"/>
                  <a:gd name="connsiteX4" fmla="*/ 115205 w 115205"/>
                  <a:gd name="connsiteY4" fmla="*/ 272510 h 301847"/>
                  <a:gd name="connsiteX5" fmla="*/ 96060 w 115205"/>
                  <a:gd name="connsiteY5" fmla="*/ 150876 h 30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05" h="301847">
                    <a:moveTo>
                      <a:pt x="96060" y="150971"/>
                    </a:moveTo>
                    <a:cubicBezTo>
                      <a:pt x="96060" y="108490"/>
                      <a:pt x="102823" y="67628"/>
                      <a:pt x="115205" y="29337"/>
                    </a:cubicBezTo>
                    <a:lnTo>
                      <a:pt x="25003" y="0"/>
                    </a:lnTo>
                    <a:cubicBezTo>
                      <a:pt x="-8334" y="102584"/>
                      <a:pt x="-8334" y="199263"/>
                      <a:pt x="25003" y="301847"/>
                    </a:cubicBezTo>
                    <a:lnTo>
                      <a:pt x="115205" y="272510"/>
                    </a:lnTo>
                    <a:cubicBezTo>
                      <a:pt x="102727" y="234220"/>
                      <a:pt x="96060" y="193357"/>
                      <a:pt x="96060" y="150876"/>
                    </a:cubicBezTo>
                  </a:path>
                </a:pathLst>
              </a:custGeom>
              <a:solidFill>
                <a:srgbClr val="FFA3DA"/>
              </a:solidFill>
              <a:ln w="9525" cap="flat">
                <a:solidFill>
                  <a:srgbClr val="FFFFFF"/>
                </a:solidFill>
                <a:prstDash val="solid"/>
                <a:miter/>
              </a:ln>
            </p:spPr>
            <p:txBody>
              <a:bodyPr rtlCol="0" anchor="ctr"/>
              <a:lstStyle/>
              <a:p>
                <a:endParaRPr lang="ja-JP" altLang="en-US"/>
              </a:p>
            </p:txBody>
          </p:sp>
          <p:sp>
            <p:nvSpPr>
              <p:cNvPr id="91" name="フリーフォーム: 図形 90">
                <a:extLst>
                  <a:ext uri="{FF2B5EF4-FFF2-40B4-BE49-F238E27FC236}">
                    <a16:creationId xmlns:a16="http://schemas.microsoft.com/office/drawing/2014/main" id="{57DF6444-4379-1806-8CA2-82C735E53D09}"/>
                  </a:ext>
                </a:extLst>
              </p:cNvPr>
              <p:cNvSpPr/>
              <p:nvPr/>
            </p:nvSpPr>
            <p:spPr>
              <a:xfrm>
                <a:off x="6804458" y="5374257"/>
                <a:ext cx="293126" cy="343756"/>
              </a:xfrm>
              <a:custGeom>
                <a:avLst/>
                <a:gdLst>
                  <a:gd name="connsiteX0" fmla="*/ 90201 w 233267"/>
                  <a:gd name="connsiteY0" fmla="*/ 0 h 273558"/>
                  <a:gd name="connsiteX1" fmla="*/ 0 w 233267"/>
                  <a:gd name="connsiteY1" fmla="*/ 29337 h 273558"/>
                  <a:gd name="connsiteX2" fmla="*/ 177451 w 233267"/>
                  <a:gd name="connsiteY2" fmla="*/ 273558 h 273558"/>
                  <a:gd name="connsiteX3" fmla="*/ 233267 w 233267"/>
                  <a:gd name="connsiteY3" fmla="*/ 196691 h 273558"/>
                  <a:gd name="connsiteX4" fmla="*/ 90297 w 233267"/>
                  <a:gd name="connsiteY4" fmla="*/ 0 h 27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67" h="273558">
                    <a:moveTo>
                      <a:pt x="90201" y="0"/>
                    </a:moveTo>
                    <a:lnTo>
                      <a:pt x="0" y="29337"/>
                    </a:lnTo>
                    <a:cubicBezTo>
                      <a:pt x="33338" y="131921"/>
                      <a:pt x="90107" y="210121"/>
                      <a:pt x="177451" y="273558"/>
                    </a:cubicBezTo>
                    <a:lnTo>
                      <a:pt x="233267" y="196691"/>
                    </a:lnTo>
                    <a:cubicBezTo>
                      <a:pt x="166878" y="148400"/>
                      <a:pt x="116205" y="79724"/>
                      <a:pt x="90297" y="0"/>
                    </a:cubicBezTo>
                  </a:path>
                </a:pathLst>
              </a:custGeom>
              <a:solidFill>
                <a:srgbClr val="FD349C"/>
              </a:solidFill>
              <a:ln w="9525" cap="flat">
                <a:solidFill>
                  <a:srgbClr val="FFFFFF"/>
                </a:solidFill>
                <a:prstDash val="solid"/>
                <a:miter/>
              </a:ln>
            </p:spPr>
            <p:txBody>
              <a:bodyPr rtlCol="0" anchor="ctr"/>
              <a:lstStyle/>
              <a:p>
                <a:endParaRPr lang="ja-JP" altLang="en-US"/>
              </a:p>
            </p:txBody>
          </p:sp>
          <p:sp>
            <p:nvSpPr>
              <p:cNvPr id="92" name="フリーフォーム: 図形 91">
                <a:extLst>
                  <a:ext uri="{FF2B5EF4-FFF2-40B4-BE49-F238E27FC236}">
                    <a16:creationId xmlns:a16="http://schemas.microsoft.com/office/drawing/2014/main" id="{00FC8282-BF8B-9D24-72A3-F2BB3A32CA6B}"/>
                  </a:ext>
                </a:extLst>
              </p:cNvPr>
              <p:cNvSpPr/>
              <p:nvPr/>
            </p:nvSpPr>
            <p:spPr>
              <a:xfrm>
                <a:off x="7027324" y="5621422"/>
                <a:ext cx="360751" cy="213770"/>
              </a:xfrm>
              <a:custGeom>
                <a:avLst/>
                <a:gdLst>
                  <a:gd name="connsiteX0" fmla="*/ 55816 w 287083"/>
                  <a:gd name="connsiteY0" fmla="*/ 0 h 170116"/>
                  <a:gd name="connsiteX1" fmla="*/ 0 w 287083"/>
                  <a:gd name="connsiteY1" fmla="*/ 76867 h 170116"/>
                  <a:gd name="connsiteX2" fmla="*/ 287084 w 287083"/>
                  <a:gd name="connsiteY2" fmla="*/ 170117 h 170116"/>
                  <a:gd name="connsiteX3" fmla="*/ 287084 w 287083"/>
                  <a:gd name="connsiteY3" fmla="*/ 75152 h 170116"/>
                  <a:gd name="connsiteX4" fmla="*/ 55816 w 287083"/>
                  <a:gd name="connsiteY4" fmla="*/ 0 h 17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83" h="170116">
                    <a:moveTo>
                      <a:pt x="55816" y="0"/>
                    </a:moveTo>
                    <a:lnTo>
                      <a:pt x="0" y="76867"/>
                    </a:lnTo>
                    <a:cubicBezTo>
                      <a:pt x="87249" y="140303"/>
                      <a:pt x="179165" y="170117"/>
                      <a:pt x="287084" y="170117"/>
                    </a:cubicBezTo>
                    <a:lnTo>
                      <a:pt x="287084" y="75152"/>
                    </a:lnTo>
                    <a:cubicBezTo>
                      <a:pt x="200692" y="75152"/>
                      <a:pt x="120777" y="47244"/>
                      <a:pt x="55816" y="0"/>
                    </a:cubicBezTo>
                  </a:path>
                </a:pathLst>
              </a:custGeom>
              <a:solidFill>
                <a:srgbClr val="B497FF"/>
              </a:solidFill>
              <a:ln w="9525" cap="flat">
                <a:solidFill>
                  <a:srgbClr val="FFFFFF"/>
                </a:solidFill>
                <a:prstDash val="solid"/>
                <a:miter/>
              </a:ln>
            </p:spPr>
            <p:txBody>
              <a:bodyPr rtlCol="0" anchor="ctr"/>
              <a:lstStyle/>
              <a:p>
                <a:endParaRPr lang="ja-JP" altLang="en-US"/>
              </a:p>
            </p:txBody>
          </p:sp>
          <p:sp>
            <p:nvSpPr>
              <p:cNvPr id="93" name="フリーフォーム: 図形 92">
                <a:extLst>
                  <a:ext uri="{FF2B5EF4-FFF2-40B4-BE49-F238E27FC236}">
                    <a16:creationId xmlns:a16="http://schemas.microsoft.com/office/drawing/2014/main" id="{7293CFCB-E0C5-10D1-C08D-6F0380CD5721}"/>
                  </a:ext>
                </a:extLst>
              </p:cNvPr>
              <p:cNvSpPr/>
              <p:nvPr/>
            </p:nvSpPr>
            <p:spPr>
              <a:xfrm>
                <a:off x="7388077" y="5621422"/>
                <a:ext cx="360751" cy="213770"/>
              </a:xfrm>
              <a:custGeom>
                <a:avLst/>
                <a:gdLst>
                  <a:gd name="connsiteX0" fmla="*/ 0 w 287083"/>
                  <a:gd name="connsiteY0" fmla="*/ 75152 h 170116"/>
                  <a:gd name="connsiteX1" fmla="*/ 0 w 287083"/>
                  <a:gd name="connsiteY1" fmla="*/ 170117 h 170116"/>
                  <a:gd name="connsiteX2" fmla="*/ 287084 w 287083"/>
                  <a:gd name="connsiteY2" fmla="*/ 76867 h 170116"/>
                  <a:gd name="connsiteX3" fmla="*/ 231267 w 287083"/>
                  <a:gd name="connsiteY3" fmla="*/ 0 h 170116"/>
                  <a:gd name="connsiteX4" fmla="*/ 0 w 287083"/>
                  <a:gd name="connsiteY4" fmla="*/ 75152 h 17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83" h="170116">
                    <a:moveTo>
                      <a:pt x="0" y="75152"/>
                    </a:moveTo>
                    <a:lnTo>
                      <a:pt x="0" y="170117"/>
                    </a:lnTo>
                    <a:cubicBezTo>
                      <a:pt x="107918" y="170117"/>
                      <a:pt x="199834" y="140303"/>
                      <a:pt x="287084" y="76867"/>
                    </a:cubicBezTo>
                    <a:lnTo>
                      <a:pt x="231267" y="0"/>
                    </a:lnTo>
                    <a:cubicBezTo>
                      <a:pt x="166306" y="47244"/>
                      <a:pt x="86392" y="75152"/>
                      <a:pt x="0" y="75152"/>
                    </a:cubicBezTo>
                  </a:path>
                </a:pathLst>
              </a:custGeom>
              <a:solidFill>
                <a:srgbClr val="7213EA"/>
              </a:solidFill>
              <a:ln w="9525" cap="flat">
                <a:solidFill>
                  <a:srgbClr val="FFFFFF"/>
                </a:solidFill>
                <a:prstDash val="solid"/>
                <a:miter/>
              </a:ln>
            </p:spPr>
            <p:txBody>
              <a:bodyPr rtlCol="0" anchor="ctr"/>
              <a:lstStyle/>
              <a:p>
                <a:endParaRPr lang="ja-JP" altLang="en-US"/>
              </a:p>
            </p:txBody>
          </p:sp>
          <p:sp>
            <p:nvSpPr>
              <p:cNvPr id="94" name="フリーフォーム: 図形 93">
                <a:extLst>
                  <a:ext uri="{FF2B5EF4-FFF2-40B4-BE49-F238E27FC236}">
                    <a16:creationId xmlns:a16="http://schemas.microsoft.com/office/drawing/2014/main" id="{1F61E817-5E25-8112-F20C-638DD22C0272}"/>
                  </a:ext>
                </a:extLst>
              </p:cNvPr>
              <p:cNvSpPr/>
              <p:nvPr/>
            </p:nvSpPr>
            <p:spPr>
              <a:xfrm>
                <a:off x="7678690" y="5374257"/>
                <a:ext cx="293126" cy="343756"/>
              </a:xfrm>
              <a:custGeom>
                <a:avLst/>
                <a:gdLst>
                  <a:gd name="connsiteX0" fmla="*/ 0 w 233267"/>
                  <a:gd name="connsiteY0" fmla="*/ 196691 h 273558"/>
                  <a:gd name="connsiteX1" fmla="*/ 55817 w 233267"/>
                  <a:gd name="connsiteY1" fmla="*/ 273558 h 273558"/>
                  <a:gd name="connsiteX2" fmla="*/ 233267 w 233267"/>
                  <a:gd name="connsiteY2" fmla="*/ 29337 h 273558"/>
                  <a:gd name="connsiteX3" fmla="*/ 143066 w 233267"/>
                  <a:gd name="connsiteY3" fmla="*/ 0 h 273558"/>
                  <a:gd name="connsiteX4" fmla="*/ 95 w 233267"/>
                  <a:gd name="connsiteY4" fmla="*/ 196691 h 27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67" h="273558">
                    <a:moveTo>
                      <a:pt x="0" y="196691"/>
                    </a:moveTo>
                    <a:lnTo>
                      <a:pt x="55817" y="273558"/>
                    </a:lnTo>
                    <a:cubicBezTo>
                      <a:pt x="143066" y="210121"/>
                      <a:pt x="199930" y="132017"/>
                      <a:pt x="233267" y="29337"/>
                    </a:cubicBezTo>
                    <a:lnTo>
                      <a:pt x="143066" y="0"/>
                    </a:lnTo>
                    <a:cubicBezTo>
                      <a:pt x="117157" y="79820"/>
                      <a:pt x="66485" y="148400"/>
                      <a:pt x="95" y="196691"/>
                    </a:cubicBezTo>
                  </a:path>
                </a:pathLst>
              </a:custGeom>
              <a:solidFill>
                <a:srgbClr val="00B8F5"/>
              </a:solidFill>
              <a:ln w="9525" cap="flat">
                <a:solidFill>
                  <a:srgbClr val="FFFFFF"/>
                </a:solidFill>
                <a:prstDash val="solid"/>
                <a:miter/>
              </a:ln>
            </p:spPr>
            <p:txBody>
              <a:bodyPr rtlCol="0" anchor="ctr"/>
              <a:lstStyle/>
              <a:p>
                <a:endParaRPr lang="ja-JP" altLang="en-US"/>
              </a:p>
            </p:txBody>
          </p:sp>
          <p:sp>
            <p:nvSpPr>
              <p:cNvPr id="95" name="フリーフォーム: 図形 94">
                <a:extLst>
                  <a:ext uri="{FF2B5EF4-FFF2-40B4-BE49-F238E27FC236}">
                    <a16:creationId xmlns:a16="http://schemas.microsoft.com/office/drawing/2014/main" id="{0CD89032-F57D-4F1E-9B07-627F0F5DAF79}"/>
                  </a:ext>
                </a:extLst>
              </p:cNvPr>
              <p:cNvSpPr/>
              <p:nvPr/>
            </p:nvSpPr>
            <p:spPr>
              <a:xfrm>
                <a:off x="7858467" y="5031699"/>
                <a:ext cx="144767" cy="379423"/>
              </a:xfrm>
              <a:custGeom>
                <a:avLst/>
                <a:gdLst>
                  <a:gd name="connsiteX0" fmla="*/ 90201 w 115204"/>
                  <a:gd name="connsiteY0" fmla="*/ 0 h 301942"/>
                  <a:gd name="connsiteX1" fmla="*/ 0 w 115204"/>
                  <a:gd name="connsiteY1" fmla="*/ 29337 h 301942"/>
                  <a:gd name="connsiteX2" fmla="*/ 19145 w 115204"/>
                  <a:gd name="connsiteY2" fmla="*/ 150971 h 301942"/>
                  <a:gd name="connsiteX3" fmla="*/ 0 w 115204"/>
                  <a:gd name="connsiteY3" fmla="*/ 272605 h 301942"/>
                  <a:gd name="connsiteX4" fmla="*/ 90201 w 115204"/>
                  <a:gd name="connsiteY4" fmla="*/ 301943 h 301942"/>
                  <a:gd name="connsiteX5" fmla="*/ 90201 w 115204"/>
                  <a:gd name="connsiteY5" fmla="*/ 95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04" h="301942">
                    <a:moveTo>
                      <a:pt x="90201" y="0"/>
                    </a:moveTo>
                    <a:lnTo>
                      <a:pt x="0" y="29337"/>
                    </a:lnTo>
                    <a:cubicBezTo>
                      <a:pt x="12478" y="67628"/>
                      <a:pt x="19145" y="108490"/>
                      <a:pt x="19145" y="150971"/>
                    </a:cubicBezTo>
                    <a:cubicBezTo>
                      <a:pt x="19145" y="193453"/>
                      <a:pt x="12382" y="234315"/>
                      <a:pt x="0" y="272605"/>
                    </a:cubicBezTo>
                    <a:lnTo>
                      <a:pt x="90201" y="301943"/>
                    </a:lnTo>
                    <a:cubicBezTo>
                      <a:pt x="123539" y="199358"/>
                      <a:pt x="123539" y="102679"/>
                      <a:pt x="90201" y="95"/>
                    </a:cubicBezTo>
                  </a:path>
                </a:pathLst>
              </a:custGeom>
              <a:solidFill>
                <a:srgbClr val="1E49E2"/>
              </a:solidFill>
              <a:ln w="9525" cap="flat">
                <a:solidFill>
                  <a:srgbClr val="FFFFFF"/>
                </a:solidFill>
                <a:prstDash val="solid"/>
                <a:miter/>
              </a:ln>
            </p:spPr>
            <p:txBody>
              <a:bodyPr rtlCol="0" anchor="ctr"/>
              <a:lstStyle/>
              <a:p>
                <a:endParaRPr lang="ja-JP" altLang="en-US"/>
              </a:p>
            </p:txBody>
          </p:sp>
          <p:sp>
            <p:nvSpPr>
              <p:cNvPr id="96" name="フリーフォーム: 図形 95">
                <a:extLst>
                  <a:ext uri="{FF2B5EF4-FFF2-40B4-BE49-F238E27FC236}">
                    <a16:creationId xmlns:a16="http://schemas.microsoft.com/office/drawing/2014/main" id="{D116CAA7-6227-9A8D-24A4-178086F6A774}"/>
                  </a:ext>
                </a:extLst>
              </p:cNvPr>
              <p:cNvSpPr/>
              <p:nvPr/>
            </p:nvSpPr>
            <p:spPr>
              <a:xfrm>
                <a:off x="7678690" y="4724808"/>
                <a:ext cx="293126" cy="343756"/>
              </a:xfrm>
              <a:custGeom>
                <a:avLst/>
                <a:gdLst>
                  <a:gd name="connsiteX0" fmla="*/ 143066 w 233267"/>
                  <a:gd name="connsiteY0" fmla="*/ 273558 h 273558"/>
                  <a:gd name="connsiteX1" fmla="*/ 233267 w 233267"/>
                  <a:gd name="connsiteY1" fmla="*/ 244221 h 273558"/>
                  <a:gd name="connsiteX2" fmla="*/ 55817 w 233267"/>
                  <a:gd name="connsiteY2" fmla="*/ 0 h 273558"/>
                  <a:gd name="connsiteX3" fmla="*/ 0 w 233267"/>
                  <a:gd name="connsiteY3" fmla="*/ 76867 h 273558"/>
                  <a:gd name="connsiteX4" fmla="*/ 142970 w 233267"/>
                  <a:gd name="connsiteY4" fmla="*/ 273558 h 27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67" h="273558">
                    <a:moveTo>
                      <a:pt x="143066" y="273558"/>
                    </a:moveTo>
                    <a:lnTo>
                      <a:pt x="233267" y="244221"/>
                    </a:lnTo>
                    <a:cubicBezTo>
                      <a:pt x="199930" y="141637"/>
                      <a:pt x="143161" y="63436"/>
                      <a:pt x="55817" y="0"/>
                    </a:cubicBezTo>
                    <a:lnTo>
                      <a:pt x="0" y="76867"/>
                    </a:lnTo>
                    <a:cubicBezTo>
                      <a:pt x="66390" y="125158"/>
                      <a:pt x="117063" y="193834"/>
                      <a:pt x="142970" y="273558"/>
                    </a:cubicBezTo>
                  </a:path>
                </a:pathLst>
              </a:custGeom>
              <a:solidFill>
                <a:srgbClr val="ACEAFF"/>
              </a:solidFill>
              <a:ln w="9525" cap="flat">
                <a:solidFill>
                  <a:srgbClr val="FFFFFF"/>
                </a:solidFill>
                <a:prstDash val="solid"/>
                <a:miter/>
              </a:ln>
            </p:spPr>
            <p:txBody>
              <a:bodyPr rtlCol="0" anchor="ctr"/>
              <a:lstStyle/>
              <a:p>
                <a:endParaRPr lang="ja-JP" altLang="en-US"/>
              </a:p>
            </p:txBody>
          </p:sp>
          <p:sp>
            <p:nvSpPr>
              <p:cNvPr id="97" name="フリーフォーム: 図形 96">
                <a:extLst>
                  <a:ext uri="{FF2B5EF4-FFF2-40B4-BE49-F238E27FC236}">
                    <a16:creationId xmlns:a16="http://schemas.microsoft.com/office/drawing/2014/main" id="{F282E676-117D-737A-5DD7-DD85E53F1342}"/>
                  </a:ext>
                </a:extLst>
              </p:cNvPr>
              <p:cNvSpPr/>
              <p:nvPr/>
            </p:nvSpPr>
            <p:spPr>
              <a:xfrm>
                <a:off x="7388077" y="4607749"/>
                <a:ext cx="360751" cy="213770"/>
              </a:xfrm>
              <a:custGeom>
                <a:avLst/>
                <a:gdLst>
                  <a:gd name="connsiteX0" fmla="*/ 231267 w 287083"/>
                  <a:gd name="connsiteY0" fmla="*/ 170021 h 170116"/>
                  <a:gd name="connsiteX1" fmla="*/ 287084 w 287083"/>
                  <a:gd name="connsiteY1" fmla="*/ 93250 h 170116"/>
                  <a:gd name="connsiteX2" fmla="*/ 0 w 287083"/>
                  <a:gd name="connsiteY2" fmla="*/ 0 h 170116"/>
                  <a:gd name="connsiteX3" fmla="*/ 0 w 287083"/>
                  <a:gd name="connsiteY3" fmla="*/ 94964 h 170116"/>
                  <a:gd name="connsiteX4" fmla="*/ 231267 w 287083"/>
                  <a:gd name="connsiteY4" fmla="*/ 170117 h 17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83" h="170116">
                    <a:moveTo>
                      <a:pt x="231267" y="170021"/>
                    </a:moveTo>
                    <a:lnTo>
                      <a:pt x="287084" y="93250"/>
                    </a:lnTo>
                    <a:cubicBezTo>
                      <a:pt x="199739" y="29813"/>
                      <a:pt x="107918" y="0"/>
                      <a:pt x="0" y="0"/>
                    </a:cubicBezTo>
                    <a:lnTo>
                      <a:pt x="0" y="94964"/>
                    </a:lnTo>
                    <a:cubicBezTo>
                      <a:pt x="86392" y="94964"/>
                      <a:pt x="166306" y="122873"/>
                      <a:pt x="231267" y="170117"/>
                    </a:cubicBezTo>
                  </a:path>
                </a:pathLst>
              </a:custGeom>
              <a:solidFill>
                <a:srgbClr val="00338D"/>
              </a:solidFill>
              <a:ln w="9525" cap="flat">
                <a:solidFill>
                  <a:srgbClr val="FFFFFF"/>
                </a:solidFill>
                <a:prstDash val="solid"/>
                <a:miter/>
              </a:ln>
            </p:spPr>
            <p:txBody>
              <a:bodyPr rtlCol="0" anchor="ctr"/>
              <a:lstStyle/>
              <a:p>
                <a:endParaRPr lang="ja-JP" altLang="en-US"/>
              </a:p>
            </p:txBody>
          </p:sp>
        </p:grpSp>
        <p:grpSp>
          <p:nvGrpSpPr>
            <p:cNvPr id="98" name="グループ化 97">
              <a:extLst>
                <a:ext uri="{FF2B5EF4-FFF2-40B4-BE49-F238E27FC236}">
                  <a16:creationId xmlns:a16="http://schemas.microsoft.com/office/drawing/2014/main" id="{7B0A65D8-A9EF-DC66-03AA-A1D0130D18B7}"/>
                </a:ext>
              </a:extLst>
            </p:cNvPr>
            <p:cNvGrpSpPr/>
            <p:nvPr userDrawn="1"/>
          </p:nvGrpSpPr>
          <p:grpSpPr>
            <a:xfrm>
              <a:off x="7887836" y="2048505"/>
              <a:ext cx="1539291" cy="453291"/>
              <a:chOff x="7954511" y="2048505"/>
              <a:chExt cx="1539291" cy="453291"/>
            </a:xfrm>
          </p:grpSpPr>
          <p:grpSp>
            <p:nvGrpSpPr>
              <p:cNvPr id="99" name="グループ化 98">
                <a:extLst>
                  <a:ext uri="{FF2B5EF4-FFF2-40B4-BE49-F238E27FC236}">
                    <a16:creationId xmlns:a16="http://schemas.microsoft.com/office/drawing/2014/main" id="{B8BA82C7-4634-B262-450F-F88BCBA733C6}"/>
                  </a:ext>
                </a:extLst>
              </p:cNvPr>
              <p:cNvGrpSpPr/>
              <p:nvPr/>
            </p:nvGrpSpPr>
            <p:grpSpPr>
              <a:xfrm>
                <a:off x="8478474" y="2109419"/>
                <a:ext cx="1015328" cy="392377"/>
                <a:chOff x="8478474" y="2109419"/>
                <a:chExt cx="1015328" cy="392377"/>
              </a:xfrm>
            </p:grpSpPr>
            <p:sp>
              <p:nvSpPr>
                <p:cNvPr id="101" name="フリーフォーム: 図形 100">
                  <a:extLst>
                    <a:ext uri="{FF2B5EF4-FFF2-40B4-BE49-F238E27FC236}">
                      <a16:creationId xmlns:a16="http://schemas.microsoft.com/office/drawing/2014/main" id="{AB66CECC-5571-CF3E-517C-3EAEE7C56A2D}"/>
                    </a:ext>
                  </a:extLst>
                </p:cNvPr>
                <p:cNvSpPr/>
                <p:nvPr/>
              </p:nvSpPr>
              <p:spPr>
                <a:xfrm>
                  <a:off x="8482149" y="2109419"/>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00338D"/>
                </a:solidFill>
                <a:ln w="0" cap="flat">
                  <a:noFill/>
                  <a:prstDash val="solid"/>
                  <a:miter/>
                </a:ln>
              </p:spPr>
              <p:txBody>
                <a:bodyPr rtlCol="0" anchor="ctr"/>
                <a:lstStyle/>
                <a:p>
                  <a:endParaRPr lang="ja-JP" altLang="en-US"/>
                </a:p>
              </p:txBody>
            </p:sp>
            <p:sp>
              <p:nvSpPr>
                <p:cNvPr id="150" name="フリーフォーム: 図形 149">
                  <a:extLst>
                    <a:ext uri="{FF2B5EF4-FFF2-40B4-BE49-F238E27FC236}">
                      <a16:creationId xmlns:a16="http://schemas.microsoft.com/office/drawing/2014/main" id="{45EA8B70-1B68-8AC3-90CC-7233380D4547}"/>
                    </a:ext>
                  </a:extLst>
                </p:cNvPr>
                <p:cNvSpPr/>
                <p:nvPr/>
              </p:nvSpPr>
              <p:spPr>
                <a:xfrm>
                  <a:off x="8688710" y="2109419"/>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ACEAFF"/>
                </a:solidFill>
                <a:ln w="0" cap="flat">
                  <a:noFill/>
                  <a:prstDash val="solid"/>
                  <a:miter/>
                </a:ln>
              </p:spPr>
              <p:txBody>
                <a:bodyPr rtlCol="0" anchor="ctr"/>
                <a:lstStyle/>
                <a:p>
                  <a:endParaRPr lang="ja-JP" altLang="en-US"/>
                </a:p>
              </p:txBody>
            </p:sp>
            <p:sp>
              <p:nvSpPr>
                <p:cNvPr id="151" name="フリーフォーム: 図形 150">
                  <a:extLst>
                    <a:ext uri="{FF2B5EF4-FFF2-40B4-BE49-F238E27FC236}">
                      <a16:creationId xmlns:a16="http://schemas.microsoft.com/office/drawing/2014/main" id="{83401E6D-A99F-F000-7D83-059F2FE7E333}"/>
                    </a:ext>
                  </a:extLst>
                </p:cNvPr>
                <p:cNvSpPr/>
                <p:nvPr/>
              </p:nvSpPr>
              <p:spPr>
                <a:xfrm>
                  <a:off x="8895272" y="2109419"/>
                  <a:ext cx="181813" cy="181813"/>
                </a:xfrm>
                <a:custGeom>
                  <a:avLst/>
                  <a:gdLst>
                    <a:gd name="connsiteX0" fmla="*/ 0 w 212026"/>
                    <a:gd name="connsiteY0" fmla="*/ 0 h 212026"/>
                    <a:gd name="connsiteX1" fmla="*/ 212026 w 212026"/>
                    <a:gd name="connsiteY1" fmla="*/ 0 h 212026"/>
                    <a:gd name="connsiteX2" fmla="*/ 212026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6" y="0"/>
                      </a:lnTo>
                      <a:lnTo>
                        <a:pt x="212026" y="212026"/>
                      </a:lnTo>
                      <a:lnTo>
                        <a:pt x="0" y="212026"/>
                      </a:lnTo>
                      <a:close/>
                    </a:path>
                  </a:pathLst>
                </a:custGeom>
                <a:solidFill>
                  <a:srgbClr val="1E49E2"/>
                </a:solidFill>
                <a:ln w="0" cap="flat">
                  <a:noFill/>
                  <a:prstDash val="solid"/>
                  <a:miter/>
                </a:ln>
              </p:spPr>
              <p:txBody>
                <a:bodyPr rtlCol="0" anchor="ctr"/>
                <a:lstStyle/>
                <a:p>
                  <a:endParaRPr lang="ja-JP" altLang="en-US"/>
                </a:p>
              </p:txBody>
            </p:sp>
            <p:sp>
              <p:nvSpPr>
                <p:cNvPr id="152" name="フリーフォーム: 図形 151">
                  <a:extLst>
                    <a:ext uri="{FF2B5EF4-FFF2-40B4-BE49-F238E27FC236}">
                      <a16:creationId xmlns:a16="http://schemas.microsoft.com/office/drawing/2014/main" id="{509B5320-5934-6C2A-43A0-B7D779EE951D}"/>
                    </a:ext>
                  </a:extLst>
                </p:cNvPr>
                <p:cNvSpPr/>
                <p:nvPr/>
              </p:nvSpPr>
              <p:spPr>
                <a:xfrm>
                  <a:off x="9101834" y="2109419"/>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00B8F5"/>
                </a:solidFill>
                <a:ln w="0" cap="flat">
                  <a:noFill/>
                  <a:prstDash val="solid"/>
                  <a:miter/>
                </a:ln>
              </p:spPr>
              <p:txBody>
                <a:bodyPr rtlCol="0" anchor="ctr"/>
                <a:lstStyle/>
                <a:p>
                  <a:endParaRPr lang="ja-JP" altLang="en-US"/>
                </a:p>
              </p:txBody>
            </p:sp>
            <p:sp>
              <p:nvSpPr>
                <p:cNvPr id="153" name="フリーフォーム: 図形 152">
                  <a:extLst>
                    <a:ext uri="{FF2B5EF4-FFF2-40B4-BE49-F238E27FC236}">
                      <a16:creationId xmlns:a16="http://schemas.microsoft.com/office/drawing/2014/main" id="{57D3E047-E5BB-B1D4-70F2-BE1F0D379C14}"/>
                    </a:ext>
                  </a:extLst>
                </p:cNvPr>
                <p:cNvSpPr/>
                <p:nvPr/>
              </p:nvSpPr>
              <p:spPr>
                <a:xfrm>
                  <a:off x="9308313" y="2109419"/>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7213EA"/>
                </a:solidFill>
                <a:ln w="0" cap="flat">
                  <a:noFill/>
                  <a:prstDash val="solid"/>
                  <a:miter/>
                </a:ln>
              </p:spPr>
              <p:txBody>
                <a:bodyPr rtlCol="0" anchor="ctr"/>
                <a:lstStyle/>
                <a:p>
                  <a:endParaRPr lang="ja-JP" altLang="en-US"/>
                </a:p>
              </p:txBody>
            </p:sp>
            <p:sp>
              <p:nvSpPr>
                <p:cNvPr id="154" name="フリーフォーム: 図形 153">
                  <a:extLst>
                    <a:ext uri="{FF2B5EF4-FFF2-40B4-BE49-F238E27FC236}">
                      <a16:creationId xmlns:a16="http://schemas.microsoft.com/office/drawing/2014/main" id="{5F7627C1-5CE6-3B1C-D6AC-C5D834FEF5F9}"/>
                    </a:ext>
                  </a:extLst>
                </p:cNvPr>
                <p:cNvSpPr/>
                <p:nvPr/>
              </p:nvSpPr>
              <p:spPr>
                <a:xfrm>
                  <a:off x="8478474" y="2319983"/>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B497FF"/>
                </a:solidFill>
                <a:ln w="0" cap="flat">
                  <a:noFill/>
                  <a:prstDash val="solid"/>
                  <a:miter/>
                </a:ln>
              </p:spPr>
              <p:txBody>
                <a:bodyPr rtlCol="0" anchor="ctr"/>
                <a:lstStyle/>
                <a:p>
                  <a:endParaRPr lang="ja-JP" altLang="en-US"/>
                </a:p>
              </p:txBody>
            </p:sp>
            <p:sp>
              <p:nvSpPr>
                <p:cNvPr id="155" name="フリーフォーム: 図形 154">
                  <a:extLst>
                    <a:ext uri="{FF2B5EF4-FFF2-40B4-BE49-F238E27FC236}">
                      <a16:creationId xmlns:a16="http://schemas.microsoft.com/office/drawing/2014/main" id="{36FCA7D5-F952-56F8-2C1A-F4A4AF6D2E72}"/>
                    </a:ext>
                  </a:extLst>
                </p:cNvPr>
                <p:cNvSpPr/>
                <p:nvPr/>
              </p:nvSpPr>
              <p:spPr>
                <a:xfrm>
                  <a:off x="8692304" y="2319983"/>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FD349C"/>
                </a:solidFill>
                <a:ln w="0" cap="flat">
                  <a:noFill/>
                  <a:prstDash val="solid"/>
                  <a:miter/>
                </a:ln>
              </p:spPr>
              <p:txBody>
                <a:bodyPr rtlCol="0" anchor="ctr"/>
                <a:lstStyle/>
                <a:p>
                  <a:endParaRPr lang="ja-JP" altLang="en-US"/>
                </a:p>
              </p:txBody>
            </p:sp>
            <p:sp>
              <p:nvSpPr>
                <p:cNvPr id="156" name="フリーフォーム: 図形 155">
                  <a:extLst>
                    <a:ext uri="{FF2B5EF4-FFF2-40B4-BE49-F238E27FC236}">
                      <a16:creationId xmlns:a16="http://schemas.microsoft.com/office/drawing/2014/main" id="{C9A2FC11-2A16-33EB-E456-21313B505D2C}"/>
                    </a:ext>
                  </a:extLst>
                </p:cNvPr>
                <p:cNvSpPr/>
                <p:nvPr/>
              </p:nvSpPr>
              <p:spPr>
                <a:xfrm>
                  <a:off x="8898865" y="2319983"/>
                  <a:ext cx="181813" cy="181813"/>
                </a:xfrm>
                <a:custGeom>
                  <a:avLst/>
                  <a:gdLst>
                    <a:gd name="connsiteX0" fmla="*/ 0 w 212026"/>
                    <a:gd name="connsiteY0" fmla="*/ 0 h 212026"/>
                    <a:gd name="connsiteX1" fmla="*/ 212026 w 212026"/>
                    <a:gd name="connsiteY1" fmla="*/ 0 h 212026"/>
                    <a:gd name="connsiteX2" fmla="*/ 212026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6" y="0"/>
                      </a:lnTo>
                      <a:lnTo>
                        <a:pt x="212026" y="212026"/>
                      </a:lnTo>
                      <a:lnTo>
                        <a:pt x="0" y="212026"/>
                      </a:lnTo>
                      <a:close/>
                    </a:path>
                  </a:pathLst>
                </a:custGeom>
                <a:solidFill>
                  <a:srgbClr val="FFA3DA"/>
                </a:solidFill>
                <a:ln w="0" cap="flat">
                  <a:noFill/>
                  <a:prstDash val="solid"/>
                  <a:miter/>
                </a:ln>
              </p:spPr>
              <p:txBody>
                <a:bodyPr rtlCol="0" anchor="ctr"/>
                <a:lstStyle/>
                <a:p>
                  <a:endParaRPr lang="ja-JP" altLang="en-US"/>
                </a:p>
              </p:txBody>
            </p:sp>
            <p:sp>
              <p:nvSpPr>
                <p:cNvPr id="157" name="フリーフォーム: 図形 156">
                  <a:extLst>
                    <a:ext uri="{FF2B5EF4-FFF2-40B4-BE49-F238E27FC236}">
                      <a16:creationId xmlns:a16="http://schemas.microsoft.com/office/drawing/2014/main" id="{5A21184E-27EC-D2C7-69FE-FC7A63FBC1AA}"/>
                    </a:ext>
                  </a:extLst>
                </p:cNvPr>
                <p:cNvSpPr/>
                <p:nvPr/>
              </p:nvSpPr>
              <p:spPr>
                <a:xfrm>
                  <a:off x="9105428" y="2319983"/>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00C0AE"/>
                </a:solidFill>
                <a:ln w="0" cap="flat">
                  <a:noFill/>
                  <a:prstDash val="solid"/>
                  <a:miter/>
                </a:ln>
              </p:spPr>
              <p:txBody>
                <a:bodyPr rtlCol="0" anchor="ctr"/>
                <a:lstStyle/>
                <a:p>
                  <a:endParaRPr lang="ja-JP" altLang="en-US"/>
                </a:p>
              </p:txBody>
            </p:sp>
            <p:sp>
              <p:nvSpPr>
                <p:cNvPr id="158" name="フリーフォーム: 図形 157">
                  <a:extLst>
                    <a:ext uri="{FF2B5EF4-FFF2-40B4-BE49-F238E27FC236}">
                      <a16:creationId xmlns:a16="http://schemas.microsoft.com/office/drawing/2014/main" id="{D810E6CA-C4DE-859D-44CC-079487FD4CD6}"/>
                    </a:ext>
                  </a:extLst>
                </p:cNvPr>
                <p:cNvSpPr/>
                <p:nvPr/>
              </p:nvSpPr>
              <p:spPr>
                <a:xfrm>
                  <a:off x="9311989" y="2319983"/>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63EBDA"/>
                </a:solidFill>
                <a:ln w="0" cap="flat">
                  <a:noFill/>
                  <a:prstDash val="solid"/>
                  <a:miter/>
                </a:ln>
              </p:spPr>
              <p:txBody>
                <a:bodyPr rtlCol="0" anchor="ctr"/>
                <a:lstStyle/>
                <a:p>
                  <a:endParaRPr lang="ja-JP" altLang="en-US"/>
                </a:p>
              </p:txBody>
            </p:sp>
          </p:grpSp>
          <p:sp>
            <p:nvSpPr>
              <p:cNvPr id="100" name="テキスト ボックス 99">
                <a:extLst>
                  <a:ext uri="{FF2B5EF4-FFF2-40B4-BE49-F238E27FC236}">
                    <a16:creationId xmlns:a16="http://schemas.microsoft.com/office/drawing/2014/main" id="{370A9D6C-B3C6-7FF1-4B49-0C82729EBB50}"/>
                  </a:ext>
                </a:extLst>
              </p:cNvPr>
              <p:cNvSpPr txBox="1"/>
              <p:nvPr/>
            </p:nvSpPr>
            <p:spPr>
              <a:xfrm>
                <a:off x="7954511"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10</a:t>
                </a:r>
                <a:endParaRPr kumimoji="1" lang="ja-JP" altLang="en-US" sz="3000" dirty="0" err="1">
                  <a:solidFill>
                    <a:schemeClr val="tx2"/>
                  </a:solidFill>
                  <a:latin typeface="KPMG Bold" panose="020B0803030202040204" pitchFamily="34" charset="0"/>
                </a:endParaRPr>
              </a:p>
            </p:txBody>
          </p:sp>
        </p:grpSp>
        <p:sp>
          <p:nvSpPr>
            <p:cNvPr id="159" name="テキスト プレースホルダ 5">
              <a:extLst>
                <a:ext uri="{FF2B5EF4-FFF2-40B4-BE49-F238E27FC236}">
                  <a16:creationId xmlns:a16="http://schemas.microsoft.com/office/drawing/2014/main" id="{378DD90F-9CE7-0C91-F756-E2F947D65A82}"/>
                </a:ext>
              </a:extLst>
            </p:cNvPr>
            <p:cNvSpPr txBox="1">
              <a:spLocks/>
            </p:cNvSpPr>
            <p:nvPr userDrawn="1"/>
          </p:nvSpPr>
          <p:spPr bwMode="gray">
            <a:xfrm>
              <a:off x="497472" y="1432928"/>
              <a:ext cx="8919578" cy="160044"/>
            </a:xfrm>
            <a:prstGeom prst="rect">
              <a:avLst/>
            </a:prstGeom>
            <a:ln>
              <a:noFill/>
            </a:ln>
          </p:spPr>
          <p:txBody>
            <a:bodyPr vert="horz" wrap="square" lIns="0" tIns="0" rIns="0" bIns="0" rtlCol="0">
              <a:spAutoFit/>
            </a:bodyPr>
            <a:lstStyle/>
            <a:p>
              <a:pPr marL="1587" lvl="1" algn="just">
                <a:lnSpc>
                  <a:spcPct val="114000"/>
                </a:lnSpc>
                <a:spcAft>
                  <a:spcPts val="600"/>
                </a:spcAft>
                <a:buClr>
                  <a:srgbClr val="007C92"/>
                </a:buClr>
                <a:defRPr/>
              </a:pPr>
              <a:r>
                <a:rPr lang="ja-JP" altLang="en-US" sz="1000" dirty="0">
                  <a:solidFill>
                    <a:schemeClr val="tx2"/>
                  </a:solidFill>
                  <a:ea typeface="Meiryo UI" panose="020B0604030504040204" pitchFamily="50" charset="-128"/>
                  <a:cs typeface="Arial" pitchFamily="34" charset="0"/>
                </a:rPr>
                <a:t>グラフを作成する際は下記の色の順序を参考にしてください。</a:t>
              </a:r>
              <a:endParaRPr lang="en-US" altLang="ja-JP" sz="1000" dirty="0">
                <a:solidFill>
                  <a:schemeClr val="tx2"/>
                </a:solidFill>
                <a:ea typeface="Meiryo UI" panose="020B0604030504040204" pitchFamily="50" charset="-128"/>
                <a:cs typeface="Arial" pitchFamily="34" charset="0"/>
              </a:endParaRPr>
            </a:p>
          </p:txBody>
        </p:sp>
        <p:grpSp>
          <p:nvGrpSpPr>
            <p:cNvPr id="160" name="グループ化 159">
              <a:extLst>
                <a:ext uri="{FF2B5EF4-FFF2-40B4-BE49-F238E27FC236}">
                  <a16:creationId xmlns:a16="http://schemas.microsoft.com/office/drawing/2014/main" id="{0B9CD33F-3531-94EC-446E-068D12731B64}"/>
                </a:ext>
              </a:extLst>
            </p:cNvPr>
            <p:cNvGrpSpPr/>
            <p:nvPr userDrawn="1"/>
          </p:nvGrpSpPr>
          <p:grpSpPr>
            <a:xfrm>
              <a:off x="1643258" y="4124175"/>
              <a:ext cx="6619736" cy="1905591"/>
              <a:chOff x="1797706" y="4241343"/>
              <a:chExt cx="6138768" cy="1767137"/>
            </a:xfrm>
          </p:grpSpPr>
          <p:sp>
            <p:nvSpPr>
              <p:cNvPr id="161" name="フリーフォーム: 図形 160">
                <a:extLst>
                  <a:ext uri="{FF2B5EF4-FFF2-40B4-BE49-F238E27FC236}">
                    <a16:creationId xmlns:a16="http://schemas.microsoft.com/office/drawing/2014/main" id="{DDA37A69-8AEC-56C3-4D34-A735D2B42B9D}"/>
                  </a:ext>
                </a:extLst>
              </p:cNvPr>
              <p:cNvSpPr/>
              <p:nvPr/>
            </p:nvSpPr>
            <p:spPr>
              <a:xfrm>
                <a:off x="2614872" y="4364841"/>
                <a:ext cx="179528" cy="179528"/>
              </a:xfrm>
              <a:custGeom>
                <a:avLst/>
                <a:gdLst>
                  <a:gd name="connsiteX0" fmla="*/ 0 w 219075"/>
                  <a:gd name="connsiteY0" fmla="*/ 0 h 219075"/>
                  <a:gd name="connsiteX1" fmla="*/ 219075 w 219075"/>
                  <a:gd name="connsiteY1" fmla="*/ 0 h 219075"/>
                  <a:gd name="connsiteX2" fmla="*/ 219075 w 219075"/>
                  <a:gd name="connsiteY2" fmla="*/ 219075 h 219075"/>
                  <a:gd name="connsiteX3" fmla="*/ 0 w 2190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19075" h="219075">
                    <a:moveTo>
                      <a:pt x="0" y="0"/>
                    </a:moveTo>
                    <a:lnTo>
                      <a:pt x="219075" y="0"/>
                    </a:lnTo>
                    <a:lnTo>
                      <a:pt x="219075" y="219075"/>
                    </a:lnTo>
                    <a:lnTo>
                      <a:pt x="0" y="219075"/>
                    </a:lnTo>
                    <a:close/>
                  </a:path>
                </a:pathLst>
              </a:custGeom>
              <a:solidFill>
                <a:srgbClr val="1E49E2"/>
              </a:solidFill>
              <a:ln w="0" cap="flat">
                <a:noFill/>
                <a:prstDash val="solid"/>
                <a:miter/>
              </a:ln>
            </p:spPr>
            <p:txBody>
              <a:bodyPr rtlCol="0" anchor="ctr"/>
              <a:lstStyle/>
              <a:p>
                <a:endParaRPr lang="ja-JP" altLang="en-US"/>
              </a:p>
            </p:txBody>
          </p:sp>
          <p:sp>
            <p:nvSpPr>
              <p:cNvPr id="162" name="フリーフォーム: 図形 161">
                <a:extLst>
                  <a:ext uri="{FF2B5EF4-FFF2-40B4-BE49-F238E27FC236}">
                    <a16:creationId xmlns:a16="http://schemas.microsoft.com/office/drawing/2014/main" id="{C1DBA472-D878-2660-D7D7-F32C2964ACC1}"/>
                  </a:ext>
                </a:extLst>
              </p:cNvPr>
              <p:cNvSpPr/>
              <p:nvPr/>
            </p:nvSpPr>
            <p:spPr>
              <a:xfrm>
                <a:off x="2843341" y="4364841"/>
                <a:ext cx="179528" cy="179528"/>
              </a:xfrm>
              <a:custGeom>
                <a:avLst/>
                <a:gdLst>
                  <a:gd name="connsiteX0" fmla="*/ 0 w 219075"/>
                  <a:gd name="connsiteY0" fmla="*/ 0 h 219075"/>
                  <a:gd name="connsiteX1" fmla="*/ 219075 w 219075"/>
                  <a:gd name="connsiteY1" fmla="*/ 0 h 219075"/>
                  <a:gd name="connsiteX2" fmla="*/ 219075 w 219075"/>
                  <a:gd name="connsiteY2" fmla="*/ 219075 h 219075"/>
                  <a:gd name="connsiteX3" fmla="*/ 0 w 2190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19075" h="219075">
                    <a:moveTo>
                      <a:pt x="0" y="0"/>
                    </a:moveTo>
                    <a:lnTo>
                      <a:pt x="219075" y="0"/>
                    </a:lnTo>
                    <a:lnTo>
                      <a:pt x="219075" y="219075"/>
                    </a:lnTo>
                    <a:lnTo>
                      <a:pt x="0" y="219075"/>
                    </a:lnTo>
                    <a:close/>
                  </a:path>
                </a:pathLst>
              </a:custGeom>
              <a:solidFill>
                <a:srgbClr val="ACEAFF"/>
              </a:solidFill>
              <a:ln w="0" cap="flat">
                <a:noFill/>
                <a:prstDash val="solid"/>
                <a:miter/>
              </a:ln>
            </p:spPr>
            <p:txBody>
              <a:bodyPr rtlCol="0" anchor="ctr"/>
              <a:lstStyle/>
              <a:p>
                <a:endParaRPr lang="ja-JP" altLang="en-US"/>
              </a:p>
            </p:txBody>
          </p:sp>
          <p:sp>
            <p:nvSpPr>
              <p:cNvPr id="163" name="フリーフォーム: 図形 162">
                <a:extLst>
                  <a:ext uri="{FF2B5EF4-FFF2-40B4-BE49-F238E27FC236}">
                    <a16:creationId xmlns:a16="http://schemas.microsoft.com/office/drawing/2014/main" id="{3931B4C9-59B4-1BCC-6E21-D48D6E862D8A}"/>
                  </a:ext>
                </a:extLst>
              </p:cNvPr>
              <p:cNvSpPr/>
              <p:nvPr/>
            </p:nvSpPr>
            <p:spPr>
              <a:xfrm>
                <a:off x="3071889" y="4364841"/>
                <a:ext cx="179528" cy="179528"/>
              </a:xfrm>
              <a:custGeom>
                <a:avLst/>
                <a:gdLst>
                  <a:gd name="connsiteX0" fmla="*/ 0 w 219075"/>
                  <a:gd name="connsiteY0" fmla="*/ 0 h 219075"/>
                  <a:gd name="connsiteX1" fmla="*/ 219075 w 219075"/>
                  <a:gd name="connsiteY1" fmla="*/ 0 h 219075"/>
                  <a:gd name="connsiteX2" fmla="*/ 219075 w 219075"/>
                  <a:gd name="connsiteY2" fmla="*/ 219075 h 219075"/>
                  <a:gd name="connsiteX3" fmla="*/ 0 w 2190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19075" h="219075">
                    <a:moveTo>
                      <a:pt x="0" y="0"/>
                    </a:moveTo>
                    <a:lnTo>
                      <a:pt x="219075" y="0"/>
                    </a:lnTo>
                    <a:lnTo>
                      <a:pt x="219075" y="219075"/>
                    </a:lnTo>
                    <a:lnTo>
                      <a:pt x="0" y="219075"/>
                    </a:lnTo>
                    <a:close/>
                  </a:path>
                </a:pathLst>
              </a:custGeom>
              <a:solidFill>
                <a:srgbClr val="7213EA"/>
              </a:solidFill>
              <a:ln w="0" cap="flat">
                <a:noFill/>
                <a:prstDash val="solid"/>
                <a:miter/>
              </a:ln>
            </p:spPr>
            <p:txBody>
              <a:bodyPr rtlCol="0" anchor="ctr"/>
              <a:lstStyle/>
              <a:p>
                <a:endParaRPr lang="ja-JP" altLang="en-US"/>
              </a:p>
            </p:txBody>
          </p:sp>
          <p:sp>
            <p:nvSpPr>
              <p:cNvPr id="164" name="フリーフォーム: 図形 163">
                <a:extLst>
                  <a:ext uri="{FF2B5EF4-FFF2-40B4-BE49-F238E27FC236}">
                    <a16:creationId xmlns:a16="http://schemas.microsoft.com/office/drawing/2014/main" id="{6C0EA901-6093-0593-6FD9-03CAF65CDEE8}"/>
                  </a:ext>
                </a:extLst>
              </p:cNvPr>
              <p:cNvSpPr/>
              <p:nvPr/>
            </p:nvSpPr>
            <p:spPr>
              <a:xfrm>
                <a:off x="1938128" y="4943468"/>
                <a:ext cx="1711295" cy="843392"/>
              </a:xfrm>
              <a:custGeom>
                <a:avLst/>
                <a:gdLst>
                  <a:gd name="connsiteX0" fmla="*/ 0 w 2088261"/>
                  <a:gd name="connsiteY0" fmla="*/ 0 h 1029176"/>
                  <a:gd name="connsiteX1" fmla="*/ 0 w 2088261"/>
                  <a:gd name="connsiteY1" fmla="*/ 1029176 h 1029176"/>
                  <a:gd name="connsiteX2" fmla="*/ 2088261 w 2088261"/>
                  <a:gd name="connsiteY2" fmla="*/ 1029176 h 1029176"/>
                </a:gdLst>
                <a:ahLst/>
                <a:cxnLst>
                  <a:cxn ang="0">
                    <a:pos x="connsiteX0" y="connsiteY0"/>
                  </a:cxn>
                  <a:cxn ang="0">
                    <a:pos x="connsiteX1" y="connsiteY1"/>
                  </a:cxn>
                  <a:cxn ang="0">
                    <a:pos x="connsiteX2" y="connsiteY2"/>
                  </a:cxn>
                </a:cxnLst>
                <a:rect l="l" t="t" r="r" b="b"/>
                <a:pathLst>
                  <a:path w="2088261" h="1029176">
                    <a:moveTo>
                      <a:pt x="0" y="0"/>
                    </a:moveTo>
                    <a:lnTo>
                      <a:pt x="0" y="1029176"/>
                    </a:lnTo>
                    <a:lnTo>
                      <a:pt x="2088261" y="1029176"/>
                    </a:lnTo>
                  </a:path>
                </a:pathLst>
              </a:custGeom>
              <a:noFill/>
              <a:ln w="4763" cap="flat">
                <a:solidFill>
                  <a:srgbClr val="000000"/>
                </a:solidFill>
                <a:prstDash val="solid"/>
                <a:miter/>
              </a:ln>
            </p:spPr>
            <p:txBody>
              <a:bodyPr rtlCol="0" anchor="ctr"/>
              <a:lstStyle/>
              <a:p>
                <a:endParaRPr lang="ja-JP" altLang="en-US"/>
              </a:p>
            </p:txBody>
          </p:sp>
          <p:sp>
            <p:nvSpPr>
              <p:cNvPr id="165" name="テキスト ボックス 164">
                <a:extLst>
                  <a:ext uri="{FF2B5EF4-FFF2-40B4-BE49-F238E27FC236}">
                    <a16:creationId xmlns:a16="http://schemas.microsoft.com/office/drawing/2014/main" id="{366F5D2C-192E-C917-E72E-6892AE228013}"/>
                  </a:ext>
                </a:extLst>
              </p:cNvPr>
              <p:cNvSpPr txBox="1"/>
              <p:nvPr/>
            </p:nvSpPr>
            <p:spPr>
              <a:xfrm>
                <a:off x="1797706" y="5161478"/>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40</a:t>
                </a:r>
              </a:p>
            </p:txBody>
          </p:sp>
          <p:sp>
            <p:nvSpPr>
              <p:cNvPr id="166" name="テキスト ボックス 165">
                <a:extLst>
                  <a:ext uri="{FF2B5EF4-FFF2-40B4-BE49-F238E27FC236}">
                    <a16:creationId xmlns:a16="http://schemas.microsoft.com/office/drawing/2014/main" id="{7AA68280-6F8F-5EB6-6FC9-0864793D7792}"/>
                  </a:ext>
                </a:extLst>
              </p:cNvPr>
              <p:cNvSpPr txBox="1"/>
              <p:nvPr/>
            </p:nvSpPr>
            <p:spPr>
              <a:xfrm>
                <a:off x="1797706" y="4897103"/>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60</a:t>
                </a:r>
              </a:p>
            </p:txBody>
          </p:sp>
          <p:sp>
            <p:nvSpPr>
              <p:cNvPr id="167" name="テキスト ボックス 166">
                <a:extLst>
                  <a:ext uri="{FF2B5EF4-FFF2-40B4-BE49-F238E27FC236}">
                    <a16:creationId xmlns:a16="http://schemas.microsoft.com/office/drawing/2014/main" id="{5EE85D9B-83D2-9271-8EA1-457EA4516E82}"/>
                  </a:ext>
                </a:extLst>
              </p:cNvPr>
              <p:cNvSpPr txBox="1"/>
              <p:nvPr/>
            </p:nvSpPr>
            <p:spPr>
              <a:xfrm>
                <a:off x="1797706" y="5425775"/>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20</a:t>
                </a:r>
              </a:p>
            </p:txBody>
          </p:sp>
          <p:sp>
            <p:nvSpPr>
              <p:cNvPr id="168" name="テキスト ボックス 167">
                <a:extLst>
                  <a:ext uri="{FF2B5EF4-FFF2-40B4-BE49-F238E27FC236}">
                    <a16:creationId xmlns:a16="http://schemas.microsoft.com/office/drawing/2014/main" id="{1B20C47B-B322-57A0-3225-56D101A0BB55}"/>
                  </a:ext>
                </a:extLst>
              </p:cNvPr>
              <p:cNvSpPr txBox="1"/>
              <p:nvPr/>
            </p:nvSpPr>
            <p:spPr>
              <a:xfrm>
                <a:off x="1814956" y="5690072"/>
                <a:ext cx="131126"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0</a:t>
                </a:r>
              </a:p>
            </p:txBody>
          </p:sp>
          <p:sp>
            <p:nvSpPr>
              <p:cNvPr id="169" name="フリーフォーム: 図形 168">
                <a:extLst>
                  <a:ext uri="{FF2B5EF4-FFF2-40B4-BE49-F238E27FC236}">
                    <a16:creationId xmlns:a16="http://schemas.microsoft.com/office/drawing/2014/main" id="{1F70D700-1D9F-F41B-F44F-644CE57DB5D5}"/>
                  </a:ext>
                </a:extLst>
              </p:cNvPr>
              <p:cNvSpPr/>
              <p:nvPr/>
            </p:nvSpPr>
            <p:spPr>
              <a:xfrm>
                <a:off x="2094006" y="5052278"/>
                <a:ext cx="1407111" cy="578783"/>
              </a:xfrm>
              <a:custGeom>
                <a:avLst/>
                <a:gdLst>
                  <a:gd name="connsiteX0" fmla="*/ 0 w 1717071"/>
                  <a:gd name="connsiteY0" fmla="*/ 706279 h 706278"/>
                  <a:gd name="connsiteX1" fmla="*/ 343471 w 1717071"/>
                  <a:gd name="connsiteY1" fmla="*/ 452914 h 706278"/>
                  <a:gd name="connsiteX2" fmla="*/ 686848 w 1717071"/>
                  <a:gd name="connsiteY2" fmla="*/ 587978 h 706278"/>
                  <a:gd name="connsiteX3" fmla="*/ 1030224 w 1717071"/>
                  <a:gd name="connsiteY3" fmla="*/ 402241 h 706278"/>
                  <a:gd name="connsiteX4" fmla="*/ 1373696 w 1717071"/>
                  <a:gd name="connsiteY4" fmla="*/ 123444 h 706278"/>
                  <a:gd name="connsiteX5" fmla="*/ 1717072 w 1717071"/>
                  <a:gd name="connsiteY5" fmla="*/ 0 h 7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071" h="706278">
                    <a:moveTo>
                      <a:pt x="0" y="706279"/>
                    </a:moveTo>
                    <a:lnTo>
                      <a:pt x="343471" y="452914"/>
                    </a:lnTo>
                    <a:lnTo>
                      <a:pt x="686848" y="587978"/>
                    </a:lnTo>
                    <a:lnTo>
                      <a:pt x="1030224" y="402241"/>
                    </a:lnTo>
                    <a:lnTo>
                      <a:pt x="1373696" y="123444"/>
                    </a:lnTo>
                    <a:lnTo>
                      <a:pt x="1717072" y="0"/>
                    </a:lnTo>
                  </a:path>
                </a:pathLst>
              </a:custGeom>
              <a:noFill/>
              <a:ln w="9525" cap="flat">
                <a:solidFill>
                  <a:srgbClr val="7213EA"/>
                </a:solidFill>
                <a:prstDash val="solid"/>
                <a:miter/>
              </a:ln>
            </p:spPr>
            <p:txBody>
              <a:bodyPr rtlCol="0" anchor="ctr"/>
              <a:lstStyle/>
              <a:p>
                <a:endParaRPr lang="ja-JP" altLang="en-US"/>
              </a:p>
            </p:txBody>
          </p:sp>
          <p:sp>
            <p:nvSpPr>
              <p:cNvPr id="170" name="フリーフォーム: 図形 169">
                <a:extLst>
                  <a:ext uri="{FF2B5EF4-FFF2-40B4-BE49-F238E27FC236}">
                    <a16:creationId xmlns:a16="http://schemas.microsoft.com/office/drawing/2014/main" id="{644A1F92-1B45-E893-0A9B-2BD6AAAF0902}"/>
                  </a:ext>
                </a:extLst>
              </p:cNvPr>
              <p:cNvSpPr/>
              <p:nvPr/>
            </p:nvSpPr>
            <p:spPr>
              <a:xfrm>
                <a:off x="2093693" y="5075382"/>
                <a:ext cx="1404145" cy="617031"/>
              </a:xfrm>
              <a:custGeom>
                <a:avLst/>
                <a:gdLst>
                  <a:gd name="connsiteX0" fmla="*/ 0 w 1713452"/>
                  <a:gd name="connsiteY0" fmla="*/ 752951 h 752951"/>
                  <a:gd name="connsiteX1" fmla="*/ 342710 w 1713452"/>
                  <a:gd name="connsiteY1" fmla="*/ 518255 h 752951"/>
                  <a:gd name="connsiteX2" fmla="*/ 685419 w 1713452"/>
                  <a:gd name="connsiteY2" fmla="*/ 450533 h 752951"/>
                  <a:gd name="connsiteX3" fmla="*/ 1028128 w 1713452"/>
                  <a:gd name="connsiteY3" fmla="*/ 308800 h 752951"/>
                  <a:gd name="connsiteX4" fmla="*/ 1319689 w 1713452"/>
                  <a:gd name="connsiteY4" fmla="*/ 0 h 752951"/>
                  <a:gd name="connsiteX5" fmla="*/ 1713452 w 1713452"/>
                  <a:gd name="connsiteY5" fmla="*/ 346520 h 75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3452" h="752951">
                    <a:moveTo>
                      <a:pt x="0" y="752951"/>
                    </a:moveTo>
                    <a:lnTo>
                      <a:pt x="342710" y="518255"/>
                    </a:lnTo>
                    <a:lnTo>
                      <a:pt x="685419" y="450533"/>
                    </a:lnTo>
                    <a:lnTo>
                      <a:pt x="1028128" y="308800"/>
                    </a:lnTo>
                    <a:lnTo>
                      <a:pt x="1319689" y="0"/>
                    </a:lnTo>
                    <a:lnTo>
                      <a:pt x="1713452" y="346520"/>
                    </a:lnTo>
                  </a:path>
                </a:pathLst>
              </a:custGeom>
              <a:noFill/>
              <a:ln w="9525" cap="flat">
                <a:solidFill>
                  <a:srgbClr val="ACEAFF"/>
                </a:solidFill>
                <a:prstDash val="solid"/>
                <a:miter/>
              </a:ln>
            </p:spPr>
            <p:txBody>
              <a:bodyPr rtlCol="0" anchor="ctr"/>
              <a:lstStyle/>
              <a:p>
                <a:endParaRPr lang="ja-JP" altLang="en-US"/>
              </a:p>
            </p:txBody>
          </p:sp>
          <p:sp>
            <p:nvSpPr>
              <p:cNvPr id="171" name="フリーフォーム: 図形 170">
                <a:extLst>
                  <a:ext uri="{FF2B5EF4-FFF2-40B4-BE49-F238E27FC236}">
                    <a16:creationId xmlns:a16="http://schemas.microsoft.com/office/drawing/2014/main" id="{00BF45FB-74AD-E2F9-534C-83F97EADD844}"/>
                  </a:ext>
                </a:extLst>
              </p:cNvPr>
              <p:cNvSpPr/>
              <p:nvPr/>
            </p:nvSpPr>
            <p:spPr>
              <a:xfrm>
                <a:off x="2090337" y="5182241"/>
                <a:ext cx="1411249" cy="188894"/>
              </a:xfrm>
              <a:custGeom>
                <a:avLst/>
                <a:gdLst>
                  <a:gd name="connsiteX0" fmla="*/ 0 w 1722120"/>
                  <a:gd name="connsiteY0" fmla="*/ 230505 h 230504"/>
                  <a:gd name="connsiteX1" fmla="*/ 329946 w 1722120"/>
                  <a:gd name="connsiteY1" fmla="*/ 146780 h 230504"/>
                  <a:gd name="connsiteX2" fmla="*/ 688848 w 1722120"/>
                  <a:gd name="connsiteY2" fmla="*/ 164402 h 230504"/>
                  <a:gd name="connsiteX3" fmla="*/ 1033272 w 1722120"/>
                  <a:gd name="connsiteY3" fmla="*/ 0 h 230504"/>
                  <a:gd name="connsiteX4" fmla="*/ 1326356 w 1722120"/>
                  <a:gd name="connsiteY4" fmla="*/ 143827 h 230504"/>
                  <a:gd name="connsiteX5" fmla="*/ 1722120 w 1722120"/>
                  <a:gd name="connsiteY5" fmla="*/ 11716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120" h="230504">
                    <a:moveTo>
                      <a:pt x="0" y="230505"/>
                    </a:moveTo>
                    <a:lnTo>
                      <a:pt x="329946" y="146780"/>
                    </a:lnTo>
                    <a:lnTo>
                      <a:pt x="688848" y="164402"/>
                    </a:lnTo>
                    <a:lnTo>
                      <a:pt x="1033272" y="0"/>
                    </a:lnTo>
                    <a:lnTo>
                      <a:pt x="1326356" y="143827"/>
                    </a:lnTo>
                    <a:lnTo>
                      <a:pt x="1722120" y="11716"/>
                    </a:lnTo>
                  </a:path>
                </a:pathLst>
              </a:custGeom>
              <a:noFill/>
              <a:ln w="9525" cap="flat">
                <a:solidFill>
                  <a:srgbClr val="1E49E2"/>
                </a:solidFill>
                <a:prstDash val="solid"/>
                <a:miter/>
              </a:ln>
            </p:spPr>
            <p:txBody>
              <a:bodyPr rtlCol="0" anchor="ctr"/>
              <a:lstStyle/>
              <a:p>
                <a:endParaRPr lang="ja-JP" altLang="en-US"/>
              </a:p>
            </p:txBody>
          </p:sp>
          <p:sp>
            <p:nvSpPr>
              <p:cNvPr id="172" name="テキスト ボックス 171">
                <a:extLst>
                  <a:ext uri="{FF2B5EF4-FFF2-40B4-BE49-F238E27FC236}">
                    <a16:creationId xmlns:a16="http://schemas.microsoft.com/office/drawing/2014/main" id="{92B674E7-E3F9-F26E-405A-0FA5131B288D}"/>
                  </a:ext>
                </a:extLst>
              </p:cNvPr>
              <p:cNvSpPr txBox="1"/>
              <p:nvPr/>
            </p:nvSpPr>
            <p:spPr>
              <a:xfrm>
                <a:off x="3383175"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2022</a:t>
                </a:r>
              </a:p>
            </p:txBody>
          </p:sp>
          <p:sp>
            <p:nvSpPr>
              <p:cNvPr id="173" name="テキスト ボックス 172">
                <a:extLst>
                  <a:ext uri="{FF2B5EF4-FFF2-40B4-BE49-F238E27FC236}">
                    <a16:creationId xmlns:a16="http://schemas.microsoft.com/office/drawing/2014/main" id="{DF056D60-F47F-ABF8-524F-2312C32DD122}"/>
                  </a:ext>
                </a:extLst>
              </p:cNvPr>
              <p:cNvSpPr txBox="1"/>
              <p:nvPr/>
            </p:nvSpPr>
            <p:spPr>
              <a:xfrm>
                <a:off x="3097569"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2021</a:t>
                </a:r>
              </a:p>
            </p:txBody>
          </p:sp>
          <p:sp>
            <p:nvSpPr>
              <p:cNvPr id="174" name="テキスト ボックス 173">
                <a:extLst>
                  <a:ext uri="{FF2B5EF4-FFF2-40B4-BE49-F238E27FC236}">
                    <a16:creationId xmlns:a16="http://schemas.microsoft.com/office/drawing/2014/main" id="{6AABC8D3-D55C-9581-B9B0-F485EEA3A6A6}"/>
                  </a:ext>
                </a:extLst>
              </p:cNvPr>
              <p:cNvSpPr txBox="1"/>
              <p:nvPr/>
            </p:nvSpPr>
            <p:spPr>
              <a:xfrm>
                <a:off x="2812040"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2020</a:t>
                </a:r>
              </a:p>
            </p:txBody>
          </p:sp>
          <p:sp>
            <p:nvSpPr>
              <p:cNvPr id="175" name="テキスト ボックス 174">
                <a:extLst>
                  <a:ext uri="{FF2B5EF4-FFF2-40B4-BE49-F238E27FC236}">
                    <a16:creationId xmlns:a16="http://schemas.microsoft.com/office/drawing/2014/main" id="{E506C8F8-7A5A-0D82-E3D3-CCA4189EDC32}"/>
                  </a:ext>
                </a:extLst>
              </p:cNvPr>
              <p:cNvSpPr txBox="1"/>
              <p:nvPr/>
            </p:nvSpPr>
            <p:spPr>
              <a:xfrm>
                <a:off x="2526435"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2019</a:t>
                </a:r>
              </a:p>
            </p:txBody>
          </p:sp>
          <p:sp>
            <p:nvSpPr>
              <p:cNvPr id="176" name="テキスト ボックス 175">
                <a:extLst>
                  <a:ext uri="{FF2B5EF4-FFF2-40B4-BE49-F238E27FC236}">
                    <a16:creationId xmlns:a16="http://schemas.microsoft.com/office/drawing/2014/main" id="{7FD87A73-A63F-80DC-C657-B04F0D74B3F5}"/>
                  </a:ext>
                </a:extLst>
              </p:cNvPr>
              <p:cNvSpPr txBox="1"/>
              <p:nvPr/>
            </p:nvSpPr>
            <p:spPr>
              <a:xfrm>
                <a:off x="2240906"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2018</a:t>
                </a:r>
              </a:p>
            </p:txBody>
          </p:sp>
          <p:sp>
            <p:nvSpPr>
              <p:cNvPr id="177" name="テキスト ボックス 176">
                <a:extLst>
                  <a:ext uri="{FF2B5EF4-FFF2-40B4-BE49-F238E27FC236}">
                    <a16:creationId xmlns:a16="http://schemas.microsoft.com/office/drawing/2014/main" id="{AD5C4BEF-1ADA-5925-EE53-AB1E7E852D51}"/>
                  </a:ext>
                </a:extLst>
              </p:cNvPr>
              <p:cNvSpPr txBox="1"/>
              <p:nvPr/>
            </p:nvSpPr>
            <p:spPr>
              <a:xfrm>
                <a:off x="1955300"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2017</a:t>
                </a:r>
              </a:p>
            </p:txBody>
          </p:sp>
          <p:sp>
            <p:nvSpPr>
              <p:cNvPr id="178" name="フリーフォーム: 図形 177">
                <a:extLst>
                  <a:ext uri="{FF2B5EF4-FFF2-40B4-BE49-F238E27FC236}">
                    <a16:creationId xmlns:a16="http://schemas.microsoft.com/office/drawing/2014/main" id="{FE5AD9F2-C950-6DAC-D2D8-5C98509EBC80}"/>
                  </a:ext>
                </a:extLst>
              </p:cNvPr>
              <p:cNvSpPr/>
              <p:nvPr/>
            </p:nvSpPr>
            <p:spPr>
              <a:xfrm>
                <a:off x="4611382" y="4368743"/>
                <a:ext cx="180465" cy="179528"/>
              </a:xfrm>
              <a:custGeom>
                <a:avLst/>
                <a:gdLst>
                  <a:gd name="connsiteX0" fmla="*/ 0 w 220218"/>
                  <a:gd name="connsiteY0" fmla="*/ 0 h 219075"/>
                  <a:gd name="connsiteX1" fmla="*/ 220218 w 220218"/>
                  <a:gd name="connsiteY1" fmla="*/ 0 h 219075"/>
                  <a:gd name="connsiteX2" fmla="*/ 220218 w 220218"/>
                  <a:gd name="connsiteY2" fmla="*/ 219075 h 219075"/>
                  <a:gd name="connsiteX3" fmla="*/ 0 w 220218"/>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20218" h="219075">
                    <a:moveTo>
                      <a:pt x="0" y="0"/>
                    </a:moveTo>
                    <a:lnTo>
                      <a:pt x="220218" y="0"/>
                    </a:lnTo>
                    <a:lnTo>
                      <a:pt x="220218" y="219075"/>
                    </a:lnTo>
                    <a:lnTo>
                      <a:pt x="0" y="219075"/>
                    </a:lnTo>
                    <a:close/>
                  </a:path>
                </a:pathLst>
              </a:custGeom>
              <a:solidFill>
                <a:srgbClr val="00338D"/>
              </a:solidFill>
              <a:ln w="0" cap="flat">
                <a:noFill/>
                <a:prstDash val="solid"/>
                <a:miter/>
              </a:ln>
            </p:spPr>
            <p:txBody>
              <a:bodyPr rtlCol="0" anchor="ctr"/>
              <a:lstStyle/>
              <a:p>
                <a:endParaRPr lang="ja-JP" altLang="en-US"/>
              </a:p>
            </p:txBody>
          </p:sp>
          <p:sp>
            <p:nvSpPr>
              <p:cNvPr id="179" name="フリーフォーム: 図形 178">
                <a:extLst>
                  <a:ext uri="{FF2B5EF4-FFF2-40B4-BE49-F238E27FC236}">
                    <a16:creationId xmlns:a16="http://schemas.microsoft.com/office/drawing/2014/main" id="{FE094788-EE96-A65C-D482-3F0A8BED4F45}"/>
                  </a:ext>
                </a:extLst>
              </p:cNvPr>
              <p:cNvSpPr/>
              <p:nvPr/>
            </p:nvSpPr>
            <p:spPr>
              <a:xfrm>
                <a:off x="5640939" y="4368743"/>
                <a:ext cx="179528" cy="178592"/>
              </a:xfrm>
              <a:custGeom>
                <a:avLst/>
                <a:gdLst>
                  <a:gd name="connsiteX0" fmla="*/ 0 w 219075"/>
                  <a:gd name="connsiteY0" fmla="*/ 0 h 217932"/>
                  <a:gd name="connsiteX1" fmla="*/ 219075 w 219075"/>
                  <a:gd name="connsiteY1" fmla="*/ 0 h 217932"/>
                  <a:gd name="connsiteX2" fmla="*/ 219075 w 219075"/>
                  <a:gd name="connsiteY2" fmla="*/ 217932 h 217932"/>
                  <a:gd name="connsiteX3" fmla="*/ 0 w 219075"/>
                  <a:gd name="connsiteY3" fmla="*/ 217932 h 217932"/>
                </a:gdLst>
                <a:ahLst/>
                <a:cxnLst>
                  <a:cxn ang="0">
                    <a:pos x="connsiteX0" y="connsiteY0"/>
                  </a:cxn>
                  <a:cxn ang="0">
                    <a:pos x="connsiteX1" y="connsiteY1"/>
                  </a:cxn>
                  <a:cxn ang="0">
                    <a:pos x="connsiteX2" y="connsiteY2"/>
                  </a:cxn>
                  <a:cxn ang="0">
                    <a:pos x="connsiteX3" y="connsiteY3"/>
                  </a:cxn>
                </a:cxnLst>
                <a:rect l="l" t="t" r="r" b="b"/>
                <a:pathLst>
                  <a:path w="219075" h="217932">
                    <a:moveTo>
                      <a:pt x="0" y="0"/>
                    </a:moveTo>
                    <a:lnTo>
                      <a:pt x="219075" y="0"/>
                    </a:lnTo>
                    <a:lnTo>
                      <a:pt x="219075" y="217932"/>
                    </a:lnTo>
                    <a:lnTo>
                      <a:pt x="0" y="217932"/>
                    </a:lnTo>
                    <a:close/>
                  </a:path>
                </a:pathLst>
              </a:custGeom>
              <a:solidFill>
                <a:srgbClr val="FD349C"/>
              </a:solidFill>
              <a:ln w="0" cap="flat">
                <a:noFill/>
                <a:prstDash val="solid"/>
                <a:miter/>
              </a:ln>
            </p:spPr>
            <p:txBody>
              <a:bodyPr rtlCol="0" anchor="ctr"/>
              <a:lstStyle/>
              <a:p>
                <a:endParaRPr lang="ja-JP" altLang="en-US"/>
              </a:p>
            </p:txBody>
          </p:sp>
          <p:sp>
            <p:nvSpPr>
              <p:cNvPr id="180" name="フリーフォーム: 図形 179">
                <a:extLst>
                  <a:ext uri="{FF2B5EF4-FFF2-40B4-BE49-F238E27FC236}">
                    <a16:creationId xmlns:a16="http://schemas.microsoft.com/office/drawing/2014/main" id="{B2B119B4-9A58-F804-CB38-6E819B8034D0}"/>
                  </a:ext>
                </a:extLst>
              </p:cNvPr>
              <p:cNvSpPr/>
              <p:nvPr/>
            </p:nvSpPr>
            <p:spPr>
              <a:xfrm>
                <a:off x="4816435" y="4368743"/>
                <a:ext cx="180465" cy="179528"/>
              </a:xfrm>
              <a:custGeom>
                <a:avLst/>
                <a:gdLst>
                  <a:gd name="connsiteX0" fmla="*/ 0 w 220218"/>
                  <a:gd name="connsiteY0" fmla="*/ 0 h 219075"/>
                  <a:gd name="connsiteX1" fmla="*/ 220218 w 220218"/>
                  <a:gd name="connsiteY1" fmla="*/ 0 h 219075"/>
                  <a:gd name="connsiteX2" fmla="*/ 220218 w 220218"/>
                  <a:gd name="connsiteY2" fmla="*/ 219075 h 219075"/>
                  <a:gd name="connsiteX3" fmla="*/ 0 w 220218"/>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20218" h="219075">
                    <a:moveTo>
                      <a:pt x="0" y="0"/>
                    </a:moveTo>
                    <a:lnTo>
                      <a:pt x="220218" y="0"/>
                    </a:lnTo>
                    <a:lnTo>
                      <a:pt x="220218" y="219075"/>
                    </a:lnTo>
                    <a:lnTo>
                      <a:pt x="0" y="219075"/>
                    </a:lnTo>
                    <a:close/>
                  </a:path>
                </a:pathLst>
              </a:custGeom>
              <a:solidFill>
                <a:srgbClr val="ACEAFF"/>
              </a:solidFill>
              <a:ln w="0" cap="flat">
                <a:noFill/>
                <a:prstDash val="solid"/>
                <a:miter/>
              </a:ln>
            </p:spPr>
            <p:txBody>
              <a:bodyPr rtlCol="0" anchor="ctr"/>
              <a:lstStyle/>
              <a:p>
                <a:endParaRPr lang="ja-JP" altLang="en-US"/>
              </a:p>
            </p:txBody>
          </p:sp>
          <p:sp>
            <p:nvSpPr>
              <p:cNvPr id="181" name="フリーフォーム: 図形 180">
                <a:extLst>
                  <a:ext uri="{FF2B5EF4-FFF2-40B4-BE49-F238E27FC236}">
                    <a16:creationId xmlns:a16="http://schemas.microsoft.com/office/drawing/2014/main" id="{265689C8-61E9-29C0-0295-C95365C2ED6F}"/>
                  </a:ext>
                </a:extLst>
              </p:cNvPr>
              <p:cNvSpPr/>
              <p:nvPr/>
            </p:nvSpPr>
            <p:spPr>
              <a:xfrm>
                <a:off x="5021410" y="4368743"/>
                <a:ext cx="180465" cy="179528"/>
              </a:xfrm>
              <a:custGeom>
                <a:avLst/>
                <a:gdLst>
                  <a:gd name="connsiteX0" fmla="*/ 0 w 220218"/>
                  <a:gd name="connsiteY0" fmla="*/ 0 h 219075"/>
                  <a:gd name="connsiteX1" fmla="*/ 220218 w 220218"/>
                  <a:gd name="connsiteY1" fmla="*/ 0 h 219075"/>
                  <a:gd name="connsiteX2" fmla="*/ 220218 w 220218"/>
                  <a:gd name="connsiteY2" fmla="*/ 219075 h 219075"/>
                  <a:gd name="connsiteX3" fmla="*/ 0 w 220218"/>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20218" h="219075">
                    <a:moveTo>
                      <a:pt x="0" y="0"/>
                    </a:moveTo>
                    <a:lnTo>
                      <a:pt x="220218" y="0"/>
                    </a:lnTo>
                    <a:lnTo>
                      <a:pt x="220218" y="219075"/>
                    </a:lnTo>
                    <a:lnTo>
                      <a:pt x="0" y="219075"/>
                    </a:lnTo>
                    <a:close/>
                  </a:path>
                </a:pathLst>
              </a:custGeom>
              <a:solidFill>
                <a:srgbClr val="1E49E2"/>
              </a:solidFill>
              <a:ln w="0" cap="flat">
                <a:noFill/>
                <a:prstDash val="solid"/>
                <a:miter/>
              </a:ln>
            </p:spPr>
            <p:txBody>
              <a:bodyPr rtlCol="0" anchor="ctr"/>
              <a:lstStyle/>
              <a:p>
                <a:endParaRPr lang="ja-JP" altLang="en-US"/>
              </a:p>
            </p:txBody>
          </p:sp>
          <p:sp>
            <p:nvSpPr>
              <p:cNvPr id="182" name="フリーフォーム: 図形 181">
                <a:extLst>
                  <a:ext uri="{FF2B5EF4-FFF2-40B4-BE49-F238E27FC236}">
                    <a16:creationId xmlns:a16="http://schemas.microsoft.com/office/drawing/2014/main" id="{16CEAE0F-6E18-3600-F590-90C4B4F45538}"/>
                  </a:ext>
                </a:extLst>
              </p:cNvPr>
              <p:cNvSpPr/>
              <p:nvPr/>
            </p:nvSpPr>
            <p:spPr>
              <a:xfrm>
                <a:off x="5226462" y="4368743"/>
                <a:ext cx="180465" cy="179528"/>
              </a:xfrm>
              <a:custGeom>
                <a:avLst/>
                <a:gdLst>
                  <a:gd name="connsiteX0" fmla="*/ 0 w 220218"/>
                  <a:gd name="connsiteY0" fmla="*/ 0 h 219075"/>
                  <a:gd name="connsiteX1" fmla="*/ 220218 w 220218"/>
                  <a:gd name="connsiteY1" fmla="*/ 0 h 219075"/>
                  <a:gd name="connsiteX2" fmla="*/ 220218 w 220218"/>
                  <a:gd name="connsiteY2" fmla="*/ 219075 h 219075"/>
                  <a:gd name="connsiteX3" fmla="*/ 0 w 220218"/>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20218" h="219075">
                    <a:moveTo>
                      <a:pt x="0" y="0"/>
                    </a:moveTo>
                    <a:lnTo>
                      <a:pt x="220218" y="0"/>
                    </a:lnTo>
                    <a:lnTo>
                      <a:pt x="220218" y="219075"/>
                    </a:lnTo>
                    <a:lnTo>
                      <a:pt x="0" y="219075"/>
                    </a:lnTo>
                    <a:close/>
                  </a:path>
                </a:pathLst>
              </a:custGeom>
              <a:solidFill>
                <a:srgbClr val="7213EA"/>
              </a:solidFill>
              <a:ln w="0" cap="flat">
                <a:noFill/>
                <a:prstDash val="solid"/>
                <a:miter/>
              </a:ln>
            </p:spPr>
            <p:txBody>
              <a:bodyPr rtlCol="0" anchor="ctr"/>
              <a:lstStyle/>
              <a:p>
                <a:endParaRPr lang="ja-JP" altLang="en-US"/>
              </a:p>
            </p:txBody>
          </p:sp>
          <p:sp>
            <p:nvSpPr>
              <p:cNvPr id="183" name="フリーフォーム: 図形 182">
                <a:extLst>
                  <a:ext uri="{FF2B5EF4-FFF2-40B4-BE49-F238E27FC236}">
                    <a16:creationId xmlns:a16="http://schemas.microsoft.com/office/drawing/2014/main" id="{9AA0991B-0838-3249-5E29-0F1044C9437C}"/>
                  </a:ext>
                </a:extLst>
              </p:cNvPr>
              <p:cNvSpPr/>
              <p:nvPr/>
            </p:nvSpPr>
            <p:spPr>
              <a:xfrm>
                <a:off x="5431515" y="4368743"/>
                <a:ext cx="180465" cy="179528"/>
              </a:xfrm>
              <a:custGeom>
                <a:avLst/>
                <a:gdLst>
                  <a:gd name="connsiteX0" fmla="*/ 0 w 220218"/>
                  <a:gd name="connsiteY0" fmla="*/ 0 h 219075"/>
                  <a:gd name="connsiteX1" fmla="*/ 220218 w 220218"/>
                  <a:gd name="connsiteY1" fmla="*/ 0 h 219075"/>
                  <a:gd name="connsiteX2" fmla="*/ 220218 w 220218"/>
                  <a:gd name="connsiteY2" fmla="*/ 219075 h 219075"/>
                  <a:gd name="connsiteX3" fmla="*/ 0 w 220218"/>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20218" h="219075">
                    <a:moveTo>
                      <a:pt x="0" y="0"/>
                    </a:moveTo>
                    <a:lnTo>
                      <a:pt x="220218" y="0"/>
                    </a:lnTo>
                    <a:lnTo>
                      <a:pt x="220218" y="219075"/>
                    </a:lnTo>
                    <a:lnTo>
                      <a:pt x="0" y="219075"/>
                    </a:lnTo>
                    <a:close/>
                  </a:path>
                </a:pathLst>
              </a:custGeom>
              <a:solidFill>
                <a:srgbClr val="00C0AE"/>
              </a:solidFill>
              <a:ln w="0" cap="flat">
                <a:noFill/>
                <a:prstDash val="solid"/>
                <a:miter/>
              </a:ln>
            </p:spPr>
            <p:txBody>
              <a:bodyPr rtlCol="0" anchor="ctr"/>
              <a:lstStyle/>
              <a:p>
                <a:endParaRPr lang="ja-JP" altLang="en-US"/>
              </a:p>
            </p:txBody>
          </p:sp>
          <p:sp>
            <p:nvSpPr>
              <p:cNvPr id="184" name="フリーフォーム: 図形 183">
                <a:extLst>
                  <a:ext uri="{FF2B5EF4-FFF2-40B4-BE49-F238E27FC236}">
                    <a16:creationId xmlns:a16="http://schemas.microsoft.com/office/drawing/2014/main" id="{B6FD2367-8A3B-3D1A-CAE0-D4C513DC4909}"/>
                  </a:ext>
                </a:extLst>
              </p:cNvPr>
              <p:cNvSpPr/>
              <p:nvPr/>
            </p:nvSpPr>
            <p:spPr>
              <a:xfrm>
                <a:off x="4102927" y="4943468"/>
                <a:ext cx="1629571" cy="870087"/>
              </a:xfrm>
              <a:custGeom>
                <a:avLst/>
                <a:gdLst>
                  <a:gd name="connsiteX0" fmla="*/ 0 w 1988534"/>
                  <a:gd name="connsiteY0" fmla="*/ 0 h 1061751"/>
                  <a:gd name="connsiteX1" fmla="*/ 0 w 1988534"/>
                  <a:gd name="connsiteY1" fmla="*/ 1061752 h 1061751"/>
                  <a:gd name="connsiteX2" fmla="*/ 1988534 w 1988534"/>
                  <a:gd name="connsiteY2" fmla="*/ 1061752 h 1061751"/>
                </a:gdLst>
                <a:ahLst/>
                <a:cxnLst>
                  <a:cxn ang="0">
                    <a:pos x="connsiteX0" y="connsiteY0"/>
                  </a:cxn>
                  <a:cxn ang="0">
                    <a:pos x="connsiteX1" y="connsiteY1"/>
                  </a:cxn>
                  <a:cxn ang="0">
                    <a:pos x="connsiteX2" y="connsiteY2"/>
                  </a:cxn>
                </a:cxnLst>
                <a:rect l="l" t="t" r="r" b="b"/>
                <a:pathLst>
                  <a:path w="1988534" h="1061751">
                    <a:moveTo>
                      <a:pt x="0" y="0"/>
                    </a:moveTo>
                    <a:lnTo>
                      <a:pt x="0" y="1061752"/>
                    </a:lnTo>
                    <a:lnTo>
                      <a:pt x="1988534" y="1061752"/>
                    </a:lnTo>
                  </a:path>
                </a:pathLst>
              </a:custGeom>
              <a:noFill/>
              <a:ln w="4763" cap="flat">
                <a:solidFill>
                  <a:srgbClr val="000000"/>
                </a:solidFill>
                <a:prstDash val="solid"/>
                <a:miter/>
              </a:ln>
            </p:spPr>
            <p:txBody>
              <a:bodyPr rtlCol="0" anchor="ctr"/>
              <a:lstStyle/>
              <a:p>
                <a:endParaRPr lang="ja-JP" altLang="en-US"/>
              </a:p>
            </p:txBody>
          </p:sp>
          <p:sp>
            <p:nvSpPr>
              <p:cNvPr id="185" name="フリーフォーム: 図形 184">
                <a:extLst>
                  <a:ext uri="{FF2B5EF4-FFF2-40B4-BE49-F238E27FC236}">
                    <a16:creationId xmlns:a16="http://schemas.microsoft.com/office/drawing/2014/main" id="{0BC1957B-F5B2-C2DB-3726-EFF2713E9921}"/>
                  </a:ext>
                </a:extLst>
              </p:cNvPr>
              <p:cNvSpPr/>
              <p:nvPr/>
            </p:nvSpPr>
            <p:spPr>
              <a:xfrm>
                <a:off x="4248736" y="4976252"/>
                <a:ext cx="1343886" cy="667923"/>
              </a:xfrm>
              <a:custGeom>
                <a:avLst/>
                <a:gdLst>
                  <a:gd name="connsiteX0" fmla="*/ 0 w 1639919"/>
                  <a:gd name="connsiteY0" fmla="*/ 815054 h 815054"/>
                  <a:gd name="connsiteX1" fmla="*/ 328041 w 1639919"/>
                  <a:gd name="connsiteY1" fmla="*/ 522637 h 815054"/>
                  <a:gd name="connsiteX2" fmla="*/ 655987 w 1639919"/>
                  <a:gd name="connsiteY2" fmla="*/ 678466 h 815054"/>
                  <a:gd name="connsiteX3" fmla="*/ 983932 w 1639919"/>
                  <a:gd name="connsiteY3" fmla="*/ 464153 h 815054"/>
                  <a:gd name="connsiteX4" fmla="*/ 1311973 w 1639919"/>
                  <a:gd name="connsiteY4" fmla="*/ 142399 h 815054"/>
                  <a:gd name="connsiteX5" fmla="*/ 1639919 w 1639919"/>
                  <a:gd name="connsiteY5" fmla="*/ 0 h 81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919" h="815054">
                    <a:moveTo>
                      <a:pt x="0" y="815054"/>
                    </a:moveTo>
                    <a:lnTo>
                      <a:pt x="328041" y="522637"/>
                    </a:lnTo>
                    <a:lnTo>
                      <a:pt x="655987" y="678466"/>
                    </a:lnTo>
                    <a:lnTo>
                      <a:pt x="983932" y="464153"/>
                    </a:lnTo>
                    <a:lnTo>
                      <a:pt x="1311973" y="142399"/>
                    </a:lnTo>
                    <a:lnTo>
                      <a:pt x="1639919" y="0"/>
                    </a:lnTo>
                  </a:path>
                </a:pathLst>
              </a:custGeom>
              <a:noFill/>
              <a:ln w="9525" cap="flat">
                <a:solidFill>
                  <a:srgbClr val="7213EA"/>
                </a:solidFill>
                <a:prstDash val="solid"/>
                <a:miter/>
              </a:ln>
            </p:spPr>
            <p:txBody>
              <a:bodyPr rtlCol="0" anchor="ctr"/>
              <a:lstStyle/>
              <a:p>
                <a:endParaRPr lang="ja-JP" altLang="en-US"/>
              </a:p>
            </p:txBody>
          </p:sp>
          <p:sp>
            <p:nvSpPr>
              <p:cNvPr id="186" name="フリーフォーム: 図形 185">
                <a:extLst>
                  <a:ext uri="{FF2B5EF4-FFF2-40B4-BE49-F238E27FC236}">
                    <a16:creationId xmlns:a16="http://schemas.microsoft.com/office/drawing/2014/main" id="{E51D6FF9-E5BF-5508-F4DC-20CCF123A686}"/>
                  </a:ext>
                </a:extLst>
              </p:cNvPr>
              <p:cNvSpPr/>
              <p:nvPr/>
            </p:nvSpPr>
            <p:spPr>
              <a:xfrm>
                <a:off x="4248657" y="5000215"/>
                <a:ext cx="1342560" cy="713273"/>
              </a:xfrm>
              <a:custGeom>
                <a:avLst/>
                <a:gdLst>
                  <a:gd name="connsiteX0" fmla="*/ 0 w 1638300"/>
                  <a:gd name="connsiteY0" fmla="*/ 870395 h 870394"/>
                  <a:gd name="connsiteX1" fmla="*/ 327660 w 1638300"/>
                  <a:gd name="connsiteY1" fmla="*/ 599027 h 870394"/>
                  <a:gd name="connsiteX2" fmla="*/ 655320 w 1638300"/>
                  <a:gd name="connsiteY2" fmla="*/ 520827 h 870394"/>
                  <a:gd name="connsiteX3" fmla="*/ 982980 w 1638300"/>
                  <a:gd name="connsiteY3" fmla="*/ 356902 h 870394"/>
                  <a:gd name="connsiteX4" fmla="*/ 1261777 w 1638300"/>
                  <a:gd name="connsiteY4" fmla="*/ 0 h 870394"/>
                  <a:gd name="connsiteX5" fmla="*/ 1638300 w 1638300"/>
                  <a:gd name="connsiteY5" fmla="*/ 400621 h 87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300" h="870394">
                    <a:moveTo>
                      <a:pt x="0" y="870395"/>
                    </a:moveTo>
                    <a:lnTo>
                      <a:pt x="327660" y="599027"/>
                    </a:lnTo>
                    <a:lnTo>
                      <a:pt x="655320" y="520827"/>
                    </a:lnTo>
                    <a:lnTo>
                      <a:pt x="982980" y="356902"/>
                    </a:lnTo>
                    <a:lnTo>
                      <a:pt x="1261777" y="0"/>
                    </a:lnTo>
                    <a:lnTo>
                      <a:pt x="1638300" y="400621"/>
                    </a:lnTo>
                  </a:path>
                </a:pathLst>
              </a:custGeom>
              <a:noFill/>
              <a:ln w="9525" cap="flat">
                <a:solidFill>
                  <a:srgbClr val="76D2FF"/>
                </a:solidFill>
                <a:prstDash val="solid"/>
                <a:miter/>
              </a:ln>
            </p:spPr>
            <p:txBody>
              <a:bodyPr rtlCol="0" anchor="ctr"/>
              <a:lstStyle/>
              <a:p>
                <a:endParaRPr lang="ja-JP" altLang="en-US"/>
              </a:p>
            </p:txBody>
          </p:sp>
          <p:sp>
            <p:nvSpPr>
              <p:cNvPr id="187" name="フリーフォーム: 図形 186">
                <a:extLst>
                  <a:ext uri="{FF2B5EF4-FFF2-40B4-BE49-F238E27FC236}">
                    <a16:creationId xmlns:a16="http://schemas.microsoft.com/office/drawing/2014/main" id="{31626B32-0499-F924-5335-C72E9F4DC44F}"/>
                  </a:ext>
                </a:extLst>
              </p:cNvPr>
              <p:cNvSpPr/>
              <p:nvPr/>
            </p:nvSpPr>
            <p:spPr>
              <a:xfrm>
                <a:off x="4247175" y="5122372"/>
                <a:ext cx="1345525" cy="229327"/>
              </a:xfrm>
              <a:custGeom>
                <a:avLst/>
                <a:gdLst>
                  <a:gd name="connsiteX0" fmla="*/ 0 w 1641919"/>
                  <a:gd name="connsiteY0" fmla="*/ 279844 h 279844"/>
                  <a:gd name="connsiteX1" fmla="*/ 314516 w 1641919"/>
                  <a:gd name="connsiteY1" fmla="*/ 178213 h 279844"/>
                  <a:gd name="connsiteX2" fmla="*/ 656749 w 1641919"/>
                  <a:gd name="connsiteY2" fmla="*/ 199644 h 279844"/>
                  <a:gd name="connsiteX3" fmla="*/ 985076 w 1641919"/>
                  <a:gd name="connsiteY3" fmla="*/ 0 h 279844"/>
                  <a:gd name="connsiteX4" fmla="*/ 1264539 w 1641919"/>
                  <a:gd name="connsiteY4" fmla="*/ 174688 h 279844"/>
                  <a:gd name="connsiteX5" fmla="*/ 1641920 w 1641919"/>
                  <a:gd name="connsiteY5" fmla="*/ 14288 h 27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1919" h="279844">
                    <a:moveTo>
                      <a:pt x="0" y="279844"/>
                    </a:moveTo>
                    <a:lnTo>
                      <a:pt x="314516" y="178213"/>
                    </a:lnTo>
                    <a:lnTo>
                      <a:pt x="656749" y="199644"/>
                    </a:lnTo>
                    <a:lnTo>
                      <a:pt x="985076" y="0"/>
                    </a:lnTo>
                    <a:lnTo>
                      <a:pt x="1264539" y="174688"/>
                    </a:lnTo>
                    <a:lnTo>
                      <a:pt x="1641920" y="14288"/>
                    </a:lnTo>
                  </a:path>
                </a:pathLst>
              </a:custGeom>
              <a:noFill/>
              <a:ln w="9525" cap="flat">
                <a:solidFill>
                  <a:srgbClr val="1E49E2"/>
                </a:solidFill>
                <a:prstDash val="solid"/>
                <a:miter/>
              </a:ln>
            </p:spPr>
            <p:txBody>
              <a:bodyPr rtlCol="0" anchor="ctr"/>
              <a:lstStyle/>
              <a:p>
                <a:endParaRPr lang="ja-JP" altLang="en-US"/>
              </a:p>
            </p:txBody>
          </p:sp>
          <p:sp>
            <p:nvSpPr>
              <p:cNvPr id="188" name="フリーフォーム: 図形 187">
                <a:extLst>
                  <a:ext uri="{FF2B5EF4-FFF2-40B4-BE49-F238E27FC236}">
                    <a16:creationId xmlns:a16="http://schemas.microsoft.com/office/drawing/2014/main" id="{5DE168C1-403C-2C33-B434-FF39D9D96AD6}"/>
                  </a:ext>
                </a:extLst>
              </p:cNvPr>
              <p:cNvSpPr/>
              <p:nvPr/>
            </p:nvSpPr>
            <p:spPr>
              <a:xfrm>
                <a:off x="4248111" y="4947215"/>
                <a:ext cx="1345057" cy="474500"/>
              </a:xfrm>
              <a:custGeom>
                <a:avLst/>
                <a:gdLst>
                  <a:gd name="connsiteX0" fmla="*/ 0 w 1641348"/>
                  <a:gd name="connsiteY0" fmla="*/ 579025 h 579024"/>
                  <a:gd name="connsiteX1" fmla="*/ 314420 w 1641348"/>
                  <a:gd name="connsiteY1" fmla="*/ 391573 h 579024"/>
                  <a:gd name="connsiteX2" fmla="*/ 656559 w 1641348"/>
                  <a:gd name="connsiteY2" fmla="*/ 443389 h 579024"/>
                  <a:gd name="connsiteX3" fmla="*/ 984790 w 1641348"/>
                  <a:gd name="connsiteY3" fmla="*/ 135541 h 579024"/>
                  <a:gd name="connsiteX4" fmla="*/ 1264158 w 1641348"/>
                  <a:gd name="connsiteY4" fmla="*/ 111823 h 579024"/>
                  <a:gd name="connsiteX5" fmla="*/ 1641348 w 1641348"/>
                  <a:gd name="connsiteY5" fmla="*/ 0 h 57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1348" h="579024">
                    <a:moveTo>
                      <a:pt x="0" y="579025"/>
                    </a:moveTo>
                    <a:lnTo>
                      <a:pt x="314420" y="391573"/>
                    </a:lnTo>
                    <a:lnTo>
                      <a:pt x="656559" y="443389"/>
                    </a:lnTo>
                    <a:lnTo>
                      <a:pt x="984790" y="135541"/>
                    </a:lnTo>
                    <a:lnTo>
                      <a:pt x="1264158" y="111823"/>
                    </a:lnTo>
                    <a:lnTo>
                      <a:pt x="1641348" y="0"/>
                    </a:lnTo>
                  </a:path>
                </a:pathLst>
              </a:custGeom>
              <a:noFill/>
              <a:ln w="9525" cap="flat">
                <a:solidFill>
                  <a:srgbClr val="00338D"/>
                </a:solidFill>
                <a:prstDash val="solid"/>
                <a:miter/>
              </a:ln>
            </p:spPr>
            <p:txBody>
              <a:bodyPr rtlCol="0" anchor="ctr"/>
              <a:lstStyle/>
              <a:p>
                <a:endParaRPr lang="ja-JP" altLang="en-US"/>
              </a:p>
            </p:txBody>
          </p:sp>
          <p:sp>
            <p:nvSpPr>
              <p:cNvPr id="189" name="フリーフォーム: 図形 188">
                <a:extLst>
                  <a:ext uri="{FF2B5EF4-FFF2-40B4-BE49-F238E27FC236}">
                    <a16:creationId xmlns:a16="http://schemas.microsoft.com/office/drawing/2014/main" id="{9D842EE3-03B0-5A1A-F5A5-43DB393B386B}"/>
                  </a:ext>
                </a:extLst>
              </p:cNvPr>
              <p:cNvSpPr/>
              <p:nvPr/>
            </p:nvSpPr>
            <p:spPr>
              <a:xfrm>
                <a:off x="4248814" y="5340538"/>
                <a:ext cx="1344979" cy="273741"/>
              </a:xfrm>
              <a:custGeom>
                <a:avLst/>
                <a:gdLst>
                  <a:gd name="connsiteX0" fmla="*/ 0 w 1641252"/>
                  <a:gd name="connsiteY0" fmla="*/ 306514 h 334041"/>
                  <a:gd name="connsiteX1" fmla="*/ 318897 w 1641252"/>
                  <a:gd name="connsiteY1" fmla="*/ 0 h 334041"/>
                  <a:gd name="connsiteX2" fmla="*/ 656558 w 1641252"/>
                  <a:gd name="connsiteY2" fmla="*/ 284797 h 334041"/>
                  <a:gd name="connsiteX3" fmla="*/ 998315 w 1641252"/>
                  <a:gd name="connsiteY3" fmla="*/ 184023 h 334041"/>
                  <a:gd name="connsiteX4" fmla="*/ 1321117 w 1641252"/>
                  <a:gd name="connsiteY4" fmla="*/ 284797 h 334041"/>
                  <a:gd name="connsiteX5" fmla="*/ 1641253 w 1641252"/>
                  <a:gd name="connsiteY5" fmla="*/ 334042 h 33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1252" h="334041">
                    <a:moveTo>
                      <a:pt x="0" y="306514"/>
                    </a:moveTo>
                    <a:lnTo>
                      <a:pt x="318897" y="0"/>
                    </a:lnTo>
                    <a:lnTo>
                      <a:pt x="656558" y="284797"/>
                    </a:lnTo>
                    <a:lnTo>
                      <a:pt x="998315" y="184023"/>
                    </a:lnTo>
                    <a:lnTo>
                      <a:pt x="1321117" y="284797"/>
                    </a:lnTo>
                    <a:lnTo>
                      <a:pt x="1641253" y="334042"/>
                    </a:lnTo>
                  </a:path>
                </a:pathLst>
              </a:custGeom>
              <a:noFill/>
              <a:ln w="9525" cap="flat">
                <a:solidFill>
                  <a:srgbClr val="FD349C"/>
                </a:solidFill>
                <a:prstDash val="solid"/>
                <a:miter/>
              </a:ln>
            </p:spPr>
            <p:txBody>
              <a:bodyPr rtlCol="0" anchor="ctr"/>
              <a:lstStyle/>
              <a:p>
                <a:endParaRPr lang="ja-JP" altLang="en-US"/>
              </a:p>
            </p:txBody>
          </p:sp>
          <p:sp>
            <p:nvSpPr>
              <p:cNvPr id="190" name="フリーフォーム: 図形 189">
                <a:extLst>
                  <a:ext uri="{FF2B5EF4-FFF2-40B4-BE49-F238E27FC236}">
                    <a16:creationId xmlns:a16="http://schemas.microsoft.com/office/drawing/2014/main" id="{FCFDB101-F204-5C76-5047-A1488BB35EA0}"/>
                  </a:ext>
                </a:extLst>
              </p:cNvPr>
              <p:cNvSpPr/>
              <p:nvPr/>
            </p:nvSpPr>
            <p:spPr>
              <a:xfrm>
                <a:off x="4249204" y="4958143"/>
                <a:ext cx="1341076" cy="476998"/>
              </a:xfrm>
              <a:custGeom>
                <a:avLst/>
                <a:gdLst>
                  <a:gd name="connsiteX0" fmla="*/ 0 w 1636490"/>
                  <a:gd name="connsiteY0" fmla="*/ 377666 h 582072"/>
                  <a:gd name="connsiteX1" fmla="*/ 307181 w 1636490"/>
                  <a:gd name="connsiteY1" fmla="*/ 0 h 582072"/>
                  <a:gd name="connsiteX2" fmla="*/ 625412 w 1636490"/>
                  <a:gd name="connsiteY2" fmla="*/ 132302 h 582072"/>
                  <a:gd name="connsiteX3" fmla="*/ 982504 w 1636490"/>
                  <a:gd name="connsiteY3" fmla="*/ 106490 h 582072"/>
                  <a:gd name="connsiteX4" fmla="*/ 1261205 w 1636490"/>
                  <a:gd name="connsiteY4" fmla="*/ 143065 h 582072"/>
                  <a:gd name="connsiteX5" fmla="*/ 1636490 w 1636490"/>
                  <a:gd name="connsiteY5" fmla="*/ 582073 h 58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490" h="582072">
                    <a:moveTo>
                      <a:pt x="0" y="377666"/>
                    </a:moveTo>
                    <a:lnTo>
                      <a:pt x="307181" y="0"/>
                    </a:lnTo>
                    <a:lnTo>
                      <a:pt x="625412" y="132302"/>
                    </a:lnTo>
                    <a:lnTo>
                      <a:pt x="982504" y="106490"/>
                    </a:lnTo>
                    <a:lnTo>
                      <a:pt x="1261205" y="143065"/>
                    </a:lnTo>
                    <a:lnTo>
                      <a:pt x="1636490" y="582073"/>
                    </a:lnTo>
                  </a:path>
                </a:pathLst>
              </a:custGeom>
              <a:noFill/>
              <a:ln w="9525" cap="flat">
                <a:solidFill>
                  <a:srgbClr val="00C0AE"/>
                </a:solidFill>
                <a:prstDash val="solid"/>
                <a:miter/>
              </a:ln>
            </p:spPr>
            <p:txBody>
              <a:bodyPr rtlCol="0" anchor="ctr"/>
              <a:lstStyle/>
              <a:p>
                <a:endParaRPr lang="ja-JP" altLang="en-US"/>
              </a:p>
            </p:txBody>
          </p:sp>
          <p:sp>
            <p:nvSpPr>
              <p:cNvPr id="191" name="テキスト ボックス 190">
                <a:extLst>
                  <a:ext uri="{FF2B5EF4-FFF2-40B4-BE49-F238E27FC236}">
                    <a16:creationId xmlns:a16="http://schemas.microsoft.com/office/drawing/2014/main" id="{8D370269-6CC9-CE60-B38B-5FF2D9AF8C36}"/>
                  </a:ext>
                </a:extLst>
              </p:cNvPr>
              <p:cNvSpPr txBox="1"/>
              <p:nvPr/>
            </p:nvSpPr>
            <p:spPr>
              <a:xfrm>
                <a:off x="5492867"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2022</a:t>
                </a:r>
              </a:p>
            </p:txBody>
          </p:sp>
          <p:sp>
            <p:nvSpPr>
              <p:cNvPr id="192" name="テキスト ボックス 191">
                <a:extLst>
                  <a:ext uri="{FF2B5EF4-FFF2-40B4-BE49-F238E27FC236}">
                    <a16:creationId xmlns:a16="http://schemas.microsoft.com/office/drawing/2014/main" id="{113FFE6E-99AC-3654-A182-D951A17C269E}"/>
                  </a:ext>
                </a:extLst>
              </p:cNvPr>
              <p:cNvSpPr txBox="1"/>
              <p:nvPr/>
            </p:nvSpPr>
            <p:spPr>
              <a:xfrm>
                <a:off x="5219750"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2021</a:t>
                </a:r>
              </a:p>
            </p:txBody>
          </p:sp>
          <p:sp>
            <p:nvSpPr>
              <p:cNvPr id="193" name="テキスト ボックス 192">
                <a:extLst>
                  <a:ext uri="{FF2B5EF4-FFF2-40B4-BE49-F238E27FC236}">
                    <a16:creationId xmlns:a16="http://schemas.microsoft.com/office/drawing/2014/main" id="{9ACAE166-3E3B-6D6B-665A-55D3E88FC03D}"/>
                  </a:ext>
                </a:extLst>
              </p:cNvPr>
              <p:cNvSpPr txBox="1"/>
              <p:nvPr/>
            </p:nvSpPr>
            <p:spPr>
              <a:xfrm>
                <a:off x="4946710"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2020</a:t>
                </a:r>
              </a:p>
            </p:txBody>
          </p:sp>
          <p:sp>
            <p:nvSpPr>
              <p:cNvPr id="194" name="テキスト ボックス 193">
                <a:extLst>
                  <a:ext uri="{FF2B5EF4-FFF2-40B4-BE49-F238E27FC236}">
                    <a16:creationId xmlns:a16="http://schemas.microsoft.com/office/drawing/2014/main" id="{59346CCA-AEE2-3FA9-A864-81013513CDF9}"/>
                  </a:ext>
                </a:extLst>
              </p:cNvPr>
              <p:cNvSpPr txBox="1"/>
              <p:nvPr/>
            </p:nvSpPr>
            <p:spPr>
              <a:xfrm>
                <a:off x="4673594"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2019</a:t>
                </a:r>
              </a:p>
            </p:txBody>
          </p:sp>
          <p:sp>
            <p:nvSpPr>
              <p:cNvPr id="195" name="テキスト ボックス 194">
                <a:extLst>
                  <a:ext uri="{FF2B5EF4-FFF2-40B4-BE49-F238E27FC236}">
                    <a16:creationId xmlns:a16="http://schemas.microsoft.com/office/drawing/2014/main" id="{425D89BB-8EAF-4455-09CC-989FD7EF8660}"/>
                  </a:ext>
                </a:extLst>
              </p:cNvPr>
              <p:cNvSpPr txBox="1"/>
              <p:nvPr/>
            </p:nvSpPr>
            <p:spPr>
              <a:xfrm>
                <a:off x="4400554"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2018</a:t>
                </a:r>
              </a:p>
            </p:txBody>
          </p:sp>
          <p:sp>
            <p:nvSpPr>
              <p:cNvPr id="196" name="テキスト ボックス 195">
                <a:extLst>
                  <a:ext uri="{FF2B5EF4-FFF2-40B4-BE49-F238E27FC236}">
                    <a16:creationId xmlns:a16="http://schemas.microsoft.com/office/drawing/2014/main" id="{0C608255-6290-C992-700C-D1F3CE4C48B7}"/>
                  </a:ext>
                </a:extLst>
              </p:cNvPr>
              <p:cNvSpPr txBox="1"/>
              <p:nvPr/>
            </p:nvSpPr>
            <p:spPr>
              <a:xfrm>
                <a:off x="4127437"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2017</a:t>
                </a:r>
              </a:p>
            </p:txBody>
          </p:sp>
          <p:sp>
            <p:nvSpPr>
              <p:cNvPr id="197" name="テキスト ボックス 196">
                <a:extLst>
                  <a:ext uri="{FF2B5EF4-FFF2-40B4-BE49-F238E27FC236}">
                    <a16:creationId xmlns:a16="http://schemas.microsoft.com/office/drawing/2014/main" id="{DBB7CE43-7523-3D1E-8297-7727226C01B5}"/>
                  </a:ext>
                </a:extLst>
              </p:cNvPr>
              <p:cNvSpPr txBox="1"/>
              <p:nvPr/>
            </p:nvSpPr>
            <p:spPr>
              <a:xfrm>
                <a:off x="3966642" y="5217835"/>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40</a:t>
                </a:r>
              </a:p>
            </p:txBody>
          </p:sp>
          <p:sp>
            <p:nvSpPr>
              <p:cNvPr id="198" name="テキスト ボックス 197">
                <a:extLst>
                  <a:ext uri="{FF2B5EF4-FFF2-40B4-BE49-F238E27FC236}">
                    <a16:creationId xmlns:a16="http://schemas.microsoft.com/office/drawing/2014/main" id="{50D7B5BF-49C8-75D0-65FD-B8BAFF04279B}"/>
                  </a:ext>
                </a:extLst>
              </p:cNvPr>
              <p:cNvSpPr txBox="1"/>
              <p:nvPr/>
            </p:nvSpPr>
            <p:spPr>
              <a:xfrm>
                <a:off x="3966642" y="4953459"/>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60</a:t>
                </a:r>
              </a:p>
            </p:txBody>
          </p:sp>
          <p:sp>
            <p:nvSpPr>
              <p:cNvPr id="199" name="テキスト ボックス 198">
                <a:extLst>
                  <a:ext uri="{FF2B5EF4-FFF2-40B4-BE49-F238E27FC236}">
                    <a16:creationId xmlns:a16="http://schemas.microsoft.com/office/drawing/2014/main" id="{D04F59F5-E4D7-0833-9C80-672AFC01986B}"/>
                  </a:ext>
                </a:extLst>
              </p:cNvPr>
              <p:cNvSpPr txBox="1"/>
              <p:nvPr/>
            </p:nvSpPr>
            <p:spPr>
              <a:xfrm>
                <a:off x="3966642" y="5482131"/>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20</a:t>
                </a:r>
              </a:p>
            </p:txBody>
          </p:sp>
          <p:sp>
            <p:nvSpPr>
              <p:cNvPr id="200" name="テキスト ボックス 199">
                <a:extLst>
                  <a:ext uri="{FF2B5EF4-FFF2-40B4-BE49-F238E27FC236}">
                    <a16:creationId xmlns:a16="http://schemas.microsoft.com/office/drawing/2014/main" id="{139DB1E5-41EE-089D-F6D9-7DE4B6A82E64}"/>
                  </a:ext>
                </a:extLst>
              </p:cNvPr>
              <p:cNvSpPr txBox="1"/>
              <p:nvPr/>
            </p:nvSpPr>
            <p:spPr>
              <a:xfrm>
                <a:off x="3983970" y="5746428"/>
                <a:ext cx="131126"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0</a:t>
                </a:r>
              </a:p>
            </p:txBody>
          </p:sp>
          <p:sp>
            <p:nvSpPr>
              <p:cNvPr id="201" name="テキスト ボックス 200">
                <a:extLst>
                  <a:ext uri="{FF2B5EF4-FFF2-40B4-BE49-F238E27FC236}">
                    <a16:creationId xmlns:a16="http://schemas.microsoft.com/office/drawing/2014/main" id="{CFFCCB14-BB97-A1CB-0034-58C2E111A3C8}"/>
                  </a:ext>
                </a:extLst>
              </p:cNvPr>
              <p:cNvSpPr txBox="1"/>
              <p:nvPr/>
            </p:nvSpPr>
            <p:spPr>
              <a:xfrm>
                <a:off x="2057504" y="4241343"/>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3</a:t>
                </a:r>
                <a:endParaRPr kumimoji="1" lang="ja-JP" altLang="en-US" sz="3000" dirty="0" err="1">
                  <a:solidFill>
                    <a:schemeClr val="tx2"/>
                  </a:solidFill>
                  <a:latin typeface="KPMG Bold" panose="020B0803030202040204" pitchFamily="34" charset="0"/>
                </a:endParaRPr>
              </a:p>
            </p:txBody>
          </p:sp>
          <p:sp>
            <p:nvSpPr>
              <p:cNvPr id="202" name="テキスト ボックス 201">
                <a:extLst>
                  <a:ext uri="{FF2B5EF4-FFF2-40B4-BE49-F238E27FC236}">
                    <a16:creationId xmlns:a16="http://schemas.microsoft.com/office/drawing/2014/main" id="{4A5C5569-E1F7-9FCC-FDAB-CDFAF37E89D6}"/>
                  </a:ext>
                </a:extLst>
              </p:cNvPr>
              <p:cNvSpPr txBox="1"/>
              <p:nvPr/>
            </p:nvSpPr>
            <p:spPr>
              <a:xfrm>
                <a:off x="4109704" y="4241343"/>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6</a:t>
                </a:r>
                <a:endParaRPr kumimoji="1" lang="ja-JP" altLang="en-US" sz="3000" dirty="0" err="1">
                  <a:solidFill>
                    <a:schemeClr val="tx2"/>
                  </a:solidFill>
                  <a:latin typeface="KPMG Bold" panose="020B0803030202040204" pitchFamily="34" charset="0"/>
                </a:endParaRPr>
              </a:p>
            </p:txBody>
          </p:sp>
          <p:grpSp>
            <p:nvGrpSpPr>
              <p:cNvPr id="203" name="グループ化 202">
                <a:extLst>
                  <a:ext uri="{FF2B5EF4-FFF2-40B4-BE49-F238E27FC236}">
                    <a16:creationId xmlns:a16="http://schemas.microsoft.com/office/drawing/2014/main" id="{4E5B1157-7B8E-B692-D12D-9576C034565F}"/>
                  </a:ext>
                </a:extLst>
              </p:cNvPr>
              <p:cNvGrpSpPr/>
              <p:nvPr/>
            </p:nvGrpSpPr>
            <p:grpSpPr>
              <a:xfrm>
                <a:off x="6170695" y="4241343"/>
                <a:ext cx="1765779" cy="1767137"/>
                <a:chOff x="5865895" y="4241343"/>
                <a:chExt cx="1765779" cy="1767137"/>
              </a:xfrm>
            </p:grpSpPr>
            <p:sp>
              <p:nvSpPr>
                <p:cNvPr id="204" name="フリーフォーム: 図形 203">
                  <a:extLst>
                    <a:ext uri="{FF2B5EF4-FFF2-40B4-BE49-F238E27FC236}">
                      <a16:creationId xmlns:a16="http://schemas.microsoft.com/office/drawing/2014/main" id="{75F8D45A-C9DE-59B5-88EA-7EB8E76259BC}"/>
                    </a:ext>
                  </a:extLst>
                </p:cNvPr>
                <p:cNvSpPr/>
                <p:nvPr/>
              </p:nvSpPr>
              <p:spPr>
                <a:xfrm>
                  <a:off x="6497835" y="436874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00338D"/>
                </a:solidFill>
                <a:ln w="0" cap="flat">
                  <a:noFill/>
                  <a:prstDash val="solid"/>
                  <a:miter/>
                </a:ln>
              </p:spPr>
              <p:txBody>
                <a:bodyPr rtlCol="0" anchor="ctr"/>
                <a:lstStyle/>
                <a:p>
                  <a:endParaRPr lang="ja-JP" altLang="en-US"/>
                </a:p>
              </p:txBody>
            </p:sp>
            <p:sp>
              <p:nvSpPr>
                <p:cNvPr id="205" name="フリーフォーム: 図形 204">
                  <a:extLst>
                    <a:ext uri="{FF2B5EF4-FFF2-40B4-BE49-F238E27FC236}">
                      <a16:creationId xmlns:a16="http://schemas.microsoft.com/office/drawing/2014/main" id="{C90DB513-5334-130F-DC23-82A22E27F54F}"/>
                    </a:ext>
                  </a:extLst>
                </p:cNvPr>
                <p:cNvSpPr/>
                <p:nvPr/>
              </p:nvSpPr>
              <p:spPr>
                <a:xfrm>
                  <a:off x="6702263" y="436874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ACEAFF"/>
                </a:solidFill>
                <a:ln w="0" cap="flat">
                  <a:noFill/>
                  <a:prstDash val="solid"/>
                  <a:miter/>
                </a:ln>
              </p:spPr>
              <p:txBody>
                <a:bodyPr rtlCol="0" anchor="ctr"/>
                <a:lstStyle/>
                <a:p>
                  <a:endParaRPr lang="ja-JP" altLang="en-US"/>
                </a:p>
              </p:txBody>
            </p:sp>
            <p:sp>
              <p:nvSpPr>
                <p:cNvPr id="206" name="フリーフォーム: 図形 205">
                  <a:extLst>
                    <a:ext uri="{FF2B5EF4-FFF2-40B4-BE49-F238E27FC236}">
                      <a16:creationId xmlns:a16="http://schemas.microsoft.com/office/drawing/2014/main" id="{5AD71256-3909-BDD8-BA12-B9C3C9C79C7D}"/>
                    </a:ext>
                  </a:extLst>
                </p:cNvPr>
                <p:cNvSpPr/>
                <p:nvPr/>
              </p:nvSpPr>
              <p:spPr>
                <a:xfrm>
                  <a:off x="6906691" y="436874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1E49E2"/>
                </a:solidFill>
                <a:ln w="0" cap="flat">
                  <a:noFill/>
                  <a:prstDash val="solid"/>
                  <a:miter/>
                </a:ln>
              </p:spPr>
              <p:txBody>
                <a:bodyPr rtlCol="0" anchor="ctr"/>
                <a:lstStyle/>
                <a:p>
                  <a:endParaRPr lang="ja-JP" altLang="en-US"/>
                </a:p>
              </p:txBody>
            </p:sp>
            <p:sp>
              <p:nvSpPr>
                <p:cNvPr id="207" name="フリーフォーム: 図形 206">
                  <a:extLst>
                    <a:ext uri="{FF2B5EF4-FFF2-40B4-BE49-F238E27FC236}">
                      <a16:creationId xmlns:a16="http://schemas.microsoft.com/office/drawing/2014/main" id="{4069111E-49D7-2129-55B4-55EAD6EA3D1D}"/>
                    </a:ext>
                  </a:extLst>
                </p:cNvPr>
                <p:cNvSpPr/>
                <p:nvPr/>
              </p:nvSpPr>
              <p:spPr>
                <a:xfrm>
                  <a:off x="7111120" y="436874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00B8F5"/>
                </a:solidFill>
                <a:ln w="0" cap="flat">
                  <a:noFill/>
                  <a:prstDash val="solid"/>
                  <a:miter/>
                </a:ln>
              </p:spPr>
              <p:txBody>
                <a:bodyPr rtlCol="0" anchor="ctr"/>
                <a:lstStyle/>
                <a:p>
                  <a:endParaRPr lang="ja-JP" altLang="en-US"/>
                </a:p>
              </p:txBody>
            </p:sp>
            <p:sp>
              <p:nvSpPr>
                <p:cNvPr id="208" name="フリーフォーム: 図形 207">
                  <a:extLst>
                    <a:ext uri="{FF2B5EF4-FFF2-40B4-BE49-F238E27FC236}">
                      <a16:creationId xmlns:a16="http://schemas.microsoft.com/office/drawing/2014/main" id="{88BD5506-DE9B-B3F9-6D68-72E2A5060F47}"/>
                    </a:ext>
                  </a:extLst>
                </p:cNvPr>
                <p:cNvSpPr/>
                <p:nvPr/>
              </p:nvSpPr>
              <p:spPr>
                <a:xfrm>
                  <a:off x="7315626" y="436874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7213EA"/>
                </a:solidFill>
                <a:ln w="0" cap="flat">
                  <a:noFill/>
                  <a:prstDash val="solid"/>
                  <a:miter/>
                </a:ln>
              </p:spPr>
              <p:txBody>
                <a:bodyPr rtlCol="0" anchor="ctr"/>
                <a:lstStyle/>
                <a:p>
                  <a:endParaRPr lang="ja-JP" altLang="en-US"/>
                </a:p>
              </p:txBody>
            </p:sp>
            <p:sp>
              <p:nvSpPr>
                <p:cNvPr id="209" name="フリーフォーム: 図形 208">
                  <a:extLst>
                    <a:ext uri="{FF2B5EF4-FFF2-40B4-BE49-F238E27FC236}">
                      <a16:creationId xmlns:a16="http://schemas.microsoft.com/office/drawing/2014/main" id="{AD500772-8659-28F8-65E1-91C14C43C72F}"/>
                    </a:ext>
                  </a:extLst>
                </p:cNvPr>
                <p:cNvSpPr/>
                <p:nvPr/>
              </p:nvSpPr>
              <p:spPr>
                <a:xfrm>
                  <a:off x="6494869" y="459479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B497FF"/>
                </a:solidFill>
                <a:ln w="0" cap="flat">
                  <a:noFill/>
                  <a:prstDash val="solid"/>
                  <a:miter/>
                </a:ln>
              </p:spPr>
              <p:txBody>
                <a:bodyPr rtlCol="0" anchor="ctr"/>
                <a:lstStyle/>
                <a:p>
                  <a:endParaRPr lang="ja-JP" altLang="en-US"/>
                </a:p>
              </p:txBody>
            </p:sp>
            <p:sp>
              <p:nvSpPr>
                <p:cNvPr id="210" name="フリーフォーム: 図形 209">
                  <a:extLst>
                    <a:ext uri="{FF2B5EF4-FFF2-40B4-BE49-F238E27FC236}">
                      <a16:creationId xmlns:a16="http://schemas.microsoft.com/office/drawing/2014/main" id="{3802277E-5A95-A318-3520-190E5780D8DD}"/>
                    </a:ext>
                  </a:extLst>
                </p:cNvPr>
                <p:cNvSpPr/>
                <p:nvPr/>
              </p:nvSpPr>
              <p:spPr>
                <a:xfrm>
                  <a:off x="6705308" y="459479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FD349C"/>
                </a:solidFill>
                <a:ln w="0" cap="flat">
                  <a:noFill/>
                  <a:prstDash val="solid"/>
                  <a:miter/>
                </a:ln>
              </p:spPr>
              <p:txBody>
                <a:bodyPr rtlCol="0" anchor="ctr"/>
                <a:lstStyle/>
                <a:p>
                  <a:endParaRPr lang="ja-JP" altLang="en-US"/>
                </a:p>
              </p:txBody>
            </p:sp>
            <p:sp>
              <p:nvSpPr>
                <p:cNvPr id="211" name="フリーフォーム: 図形 210">
                  <a:extLst>
                    <a:ext uri="{FF2B5EF4-FFF2-40B4-BE49-F238E27FC236}">
                      <a16:creationId xmlns:a16="http://schemas.microsoft.com/office/drawing/2014/main" id="{1D9F6825-CDEC-8F7E-D815-E1EFD1AAD91B}"/>
                    </a:ext>
                  </a:extLst>
                </p:cNvPr>
                <p:cNvSpPr/>
                <p:nvPr/>
              </p:nvSpPr>
              <p:spPr>
                <a:xfrm>
                  <a:off x="6909736" y="459479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FFA3DA"/>
                </a:solidFill>
                <a:ln w="0" cap="flat">
                  <a:noFill/>
                  <a:prstDash val="solid"/>
                  <a:miter/>
                </a:ln>
              </p:spPr>
              <p:txBody>
                <a:bodyPr rtlCol="0" anchor="ctr"/>
                <a:lstStyle/>
                <a:p>
                  <a:endParaRPr lang="ja-JP" altLang="en-US"/>
                </a:p>
              </p:txBody>
            </p:sp>
            <p:sp>
              <p:nvSpPr>
                <p:cNvPr id="212" name="フリーフォーム: 図形 211">
                  <a:extLst>
                    <a:ext uri="{FF2B5EF4-FFF2-40B4-BE49-F238E27FC236}">
                      <a16:creationId xmlns:a16="http://schemas.microsoft.com/office/drawing/2014/main" id="{201534BC-2E58-3263-E1A8-711148F01993}"/>
                    </a:ext>
                  </a:extLst>
                </p:cNvPr>
                <p:cNvSpPr/>
                <p:nvPr/>
              </p:nvSpPr>
              <p:spPr>
                <a:xfrm>
                  <a:off x="7114163" y="459479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00C0AE"/>
                </a:solidFill>
                <a:ln w="0" cap="flat">
                  <a:noFill/>
                  <a:prstDash val="solid"/>
                  <a:miter/>
                </a:ln>
              </p:spPr>
              <p:txBody>
                <a:bodyPr rtlCol="0" anchor="ctr"/>
                <a:lstStyle/>
                <a:p>
                  <a:endParaRPr lang="ja-JP" altLang="en-US"/>
                </a:p>
              </p:txBody>
            </p:sp>
            <p:sp>
              <p:nvSpPr>
                <p:cNvPr id="213" name="フリーフォーム: 図形 212">
                  <a:extLst>
                    <a:ext uri="{FF2B5EF4-FFF2-40B4-BE49-F238E27FC236}">
                      <a16:creationId xmlns:a16="http://schemas.microsoft.com/office/drawing/2014/main" id="{845EB2BD-E96F-0186-E654-01BD65C36227}"/>
                    </a:ext>
                  </a:extLst>
                </p:cNvPr>
                <p:cNvSpPr/>
                <p:nvPr/>
              </p:nvSpPr>
              <p:spPr>
                <a:xfrm>
                  <a:off x="7318592" y="459479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63EBDA"/>
                </a:solidFill>
                <a:ln w="0" cap="flat">
                  <a:noFill/>
                  <a:prstDash val="solid"/>
                  <a:miter/>
                </a:ln>
              </p:spPr>
              <p:txBody>
                <a:bodyPr rtlCol="0" anchor="ctr"/>
                <a:lstStyle/>
                <a:p>
                  <a:endParaRPr lang="ja-JP" altLang="en-US"/>
                </a:p>
              </p:txBody>
            </p:sp>
            <p:sp>
              <p:nvSpPr>
                <p:cNvPr id="214" name="フリーフォーム: 図形 213">
                  <a:extLst>
                    <a:ext uri="{FF2B5EF4-FFF2-40B4-BE49-F238E27FC236}">
                      <a16:creationId xmlns:a16="http://schemas.microsoft.com/office/drawing/2014/main" id="{3F6BB420-2BD6-06C8-7A6A-6E9C5B4EB8C9}"/>
                    </a:ext>
                  </a:extLst>
                </p:cNvPr>
                <p:cNvSpPr/>
                <p:nvPr/>
              </p:nvSpPr>
              <p:spPr>
                <a:xfrm>
                  <a:off x="6002181" y="4943468"/>
                  <a:ext cx="1629493" cy="870087"/>
                </a:xfrm>
                <a:custGeom>
                  <a:avLst/>
                  <a:gdLst>
                    <a:gd name="connsiteX0" fmla="*/ 0 w 1988439"/>
                    <a:gd name="connsiteY0" fmla="*/ 0 h 1061751"/>
                    <a:gd name="connsiteX1" fmla="*/ 0 w 1988439"/>
                    <a:gd name="connsiteY1" fmla="*/ 1061752 h 1061751"/>
                    <a:gd name="connsiteX2" fmla="*/ 1988439 w 1988439"/>
                    <a:gd name="connsiteY2" fmla="*/ 1061752 h 1061751"/>
                  </a:gdLst>
                  <a:ahLst/>
                  <a:cxnLst>
                    <a:cxn ang="0">
                      <a:pos x="connsiteX0" y="connsiteY0"/>
                    </a:cxn>
                    <a:cxn ang="0">
                      <a:pos x="connsiteX1" y="connsiteY1"/>
                    </a:cxn>
                    <a:cxn ang="0">
                      <a:pos x="connsiteX2" y="connsiteY2"/>
                    </a:cxn>
                  </a:cxnLst>
                  <a:rect l="l" t="t" r="r" b="b"/>
                  <a:pathLst>
                    <a:path w="1988439" h="1061751">
                      <a:moveTo>
                        <a:pt x="0" y="0"/>
                      </a:moveTo>
                      <a:lnTo>
                        <a:pt x="0" y="1061752"/>
                      </a:lnTo>
                      <a:lnTo>
                        <a:pt x="1988439" y="1061752"/>
                      </a:lnTo>
                    </a:path>
                  </a:pathLst>
                </a:custGeom>
                <a:noFill/>
                <a:ln w="4763" cap="flat">
                  <a:solidFill>
                    <a:srgbClr val="000000"/>
                  </a:solidFill>
                  <a:prstDash val="solid"/>
                  <a:miter/>
                </a:ln>
              </p:spPr>
              <p:txBody>
                <a:bodyPr rtlCol="0" anchor="ctr"/>
                <a:lstStyle/>
                <a:p>
                  <a:endParaRPr lang="ja-JP" altLang="en-US"/>
                </a:p>
              </p:txBody>
            </p:sp>
            <p:sp>
              <p:nvSpPr>
                <p:cNvPr id="215" name="テキスト ボックス 214">
                  <a:extLst>
                    <a:ext uri="{FF2B5EF4-FFF2-40B4-BE49-F238E27FC236}">
                      <a16:creationId xmlns:a16="http://schemas.microsoft.com/office/drawing/2014/main" id="{3524ED9F-BC25-10DB-4ABA-FD4140BF9BE2}"/>
                    </a:ext>
                  </a:extLst>
                </p:cNvPr>
                <p:cNvSpPr txBox="1"/>
                <p:nvPr/>
              </p:nvSpPr>
              <p:spPr>
                <a:xfrm>
                  <a:off x="7392042"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2022</a:t>
                  </a:r>
                </a:p>
              </p:txBody>
            </p:sp>
            <p:sp>
              <p:nvSpPr>
                <p:cNvPr id="216" name="テキスト ボックス 215">
                  <a:extLst>
                    <a:ext uri="{FF2B5EF4-FFF2-40B4-BE49-F238E27FC236}">
                      <a16:creationId xmlns:a16="http://schemas.microsoft.com/office/drawing/2014/main" id="{F0A4DC9A-EC0F-1F01-5E69-4CA5364D9A4A}"/>
                    </a:ext>
                  </a:extLst>
                </p:cNvPr>
                <p:cNvSpPr txBox="1"/>
                <p:nvPr/>
              </p:nvSpPr>
              <p:spPr>
                <a:xfrm>
                  <a:off x="7119003"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2021</a:t>
                  </a:r>
                </a:p>
              </p:txBody>
            </p:sp>
            <p:sp>
              <p:nvSpPr>
                <p:cNvPr id="217" name="テキスト ボックス 216">
                  <a:extLst>
                    <a:ext uri="{FF2B5EF4-FFF2-40B4-BE49-F238E27FC236}">
                      <a16:creationId xmlns:a16="http://schemas.microsoft.com/office/drawing/2014/main" id="{5FCAE6DF-BA6E-D842-D867-3BC0A3A3F939}"/>
                    </a:ext>
                  </a:extLst>
                </p:cNvPr>
                <p:cNvSpPr txBox="1"/>
                <p:nvPr/>
              </p:nvSpPr>
              <p:spPr>
                <a:xfrm>
                  <a:off x="6845886"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2020</a:t>
                  </a:r>
                </a:p>
              </p:txBody>
            </p:sp>
            <p:sp>
              <p:nvSpPr>
                <p:cNvPr id="218" name="テキスト ボックス 217">
                  <a:extLst>
                    <a:ext uri="{FF2B5EF4-FFF2-40B4-BE49-F238E27FC236}">
                      <a16:creationId xmlns:a16="http://schemas.microsoft.com/office/drawing/2014/main" id="{D5C8C783-4B7C-8B95-5BB3-13C56CBA6A6C}"/>
                    </a:ext>
                  </a:extLst>
                </p:cNvPr>
                <p:cNvSpPr txBox="1"/>
                <p:nvPr/>
              </p:nvSpPr>
              <p:spPr>
                <a:xfrm>
                  <a:off x="6572847"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2019</a:t>
                  </a:r>
                </a:p>
              </p:txBody>
            </p:sp>
            <p:sp>
              <p:nvSpPr>
                <p:cNvPr id="219" name="テキスト ボックス 218">
                  <a:extLst>
                    <a:ext uri="{FF2B5EF4-FFF2-40B4-BE49-F238E27FC236}">
                      <a16:creationId xmlns:a16="http://schemas.microsoft.com/office/drawing/2014/main" id="{81528227-AFC5-2AB8-DEBE-19B7E4C5B7C3}"/>
                    </a:ext>
                  </a:extLst>
                </p:cNvPr>
                <p:cNvSpPr txBox="1"/>
                <p:nvPr/>
              </p:nvSpPr>
              <p:spPr>
                <a:xfrm>
                  <a:off x="6299730"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2018</a:t>
                  </a:r>
                </a:p>
              </p:txBody>
            </p:sp>
            <p:sp>
              <p:nvSpPr>
                <p:cNvPr id="220" name="テキスト ボックス 219">
                  <a:extLst>
                    <a:ext uri="{FF2B5EF4-FFF2-40B4-BE49-F238E27FC236}">
                      <a16:creationId xmlns:a16="http://schemas.microsoft.com/office/drawing/2014/main" id="{B4836588-F7F5-6DC4-409E-09B55E962A10}"/>
                    </a:ext>
                  </a:extLst>
                </p:cNvPr>
                <p:cNvSpPr txBox="1"/>
                <p:nvPr/>
              </p:nvSpPr>
              <p:spPr>
                <a:xfrm>
                  <a:off x="6026690"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2017</a:t>
                  </a:r>
                </a:p>
              </p:txBody>
            </p:sp>
            <p:sp>
              <p:nvSpPr>
                <p:cNvPr id="221" name="テキスト ボックス 220">
                  <a:extLst>
                    <a:ext uri="{FF2B5EF4-FFF2-40B4-BE49-F238E27FC236}">
                      <a16:creationId xmlns:a16="http://schemas.microsoft.com/office/drawing/2014/main" id="{99E2C422-4240-49A0-9BD5-647351547286}"/>
                    </a:ext>
                  </a:extLst>
                </p:cNvPr>
                <p:cNvSpPr txBox="1"/>
                <p:nvPr/>
              </p:nvSpPr>
              <p:spPr>
                <a:xfrm>
                  <a:off x="5865895" y="5217835"/>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40</a:t>
                  </a:r>
                </a:p>
              </p:txBody>
            </p:sp>
            <p:sp>
              <p:nvSpPr>
                <p:cNvPr id="222" name="テキスト ボックス 221">
                  <a:extLst>
                    <a:ext uri="{FF2B5EF4-FFF2-40B4-BE49-F238E27FC236}">
                      <a16:creationId xmlns:a16="http://schemas.microsoft.com/office/drawing/2014/main" id="{51E51D56-5DE9-D2EF-A9C4-42EE55265F73}"/>
                    </a:ext>
                  </a:extLst>
                </p:cNvPr>
                <p:cNvSpPr txBox="1"/>
                <p:nvPr/>
              </p:nvSpPr>
              <p:spPr>
                <a:xfrm>
                  <a:off x="5865895" y="4953459"/>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60</a:t>
                  </a:r>
                </a:p>
              </p:txBody>
            </p:sp>
            <p:sp>
              <p:nvSpPr>
                <p:cNvPr id="223" name="テキスト ボックス 222">
                  <a:extLst>
                    <a:ext uri="{FF2B5EF4-FFF2-40B4-BE49-F238E27FC236}">
                      <a16:creationId xmlns:a16="http://schemas.microsoft.com/office/drawing/2014/main" id="{72B6E4E7-EFAF-7857-3CB4-EDFC7E0486C8}"/>
                    </a:ext>
                  </a:extLst>
                </p:cNvPr>
                <p:cNvSpPr txBox="1"/>
                <p:nvPr/>
              </p:nvSpPr>
              <p:spPr>
                <a:xfrm>
                  <a:off x="5865895" y="5482131"/>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20</a:t>
                  </a:r>
                </a:p>
              </p:txBody>
            </p:sp>
            <p:sp>
              <p:nvSpPr>
                <p:cNvPr id="224" name="テキスト ボックス 223">
                  <a:extLst>
                    <a:ext uri="{FF2B5EF4-FFF2-40B4-BE49-F238E27FC236}">
                      <a16:creationId xmlns:a16="http://schemas.microsoft.com/office/drawing/2014/main" id="{16D35028-8493-A0D2-8123-482AE951E6C9}"/>
                    </a:ext>
                  </a:extLst>
                </p:cNvPr>
                <p:cNvSpPr txBox="1"/>
                <p:nvPr/>
              </p:nvSpPr>
              <p:spPr>
                <a:xfrm>
                  <a:off x="5883146" y="5746428"/>
                  <a:ext cx="131126"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0</a:t>
                  </a:r>
                </a:p>
              </p:txBody>
            </p:sp>
            <p:sp>
              <p:nvSpPr>
                <p:cNvPr id="225" name="フリーフォーム: 図形 224">
                  <a:extLst>
                    <a:ext uri="{FF2B5EF4-FFF2-40B4-BE49-F238E27FC236}">
                      <a16:creationId xmlns:a16="http://schemas.microsoft.com/office/drawing/2014/main" id="{5803640D-5A70-989C-87DF-561C115A6EAD}"/>
                    </a:ext>
                  </a:extLst>
                </p:cNvPr>
                <p:cNvSpPr/>
                <p:nvPr/>
              </p:nvSpPr>
              <p:spPr>
                <a:xfrm>
                  <a:off x="6124338" y="5064611"/>
                  <a:ext cx="1441456" cy="594238"/>
                </a:xfrm>
                <a:custGeom>
                  <a:avLst/>
                  <a:gdLst>
                    <a:gd name="connsiteX0" fmla="*/ 0 w 1758981"/>
                    <a:gd name="connsiteY0" fmla="*/ 725138 h 725138"/>
                    <a:gd name="connsiteX1" fmla="*/ 351854 w 1758981"/>
                    <a:gd name="connsiteY1" fmla="*/ 465011 h 725138"/>
                    <a:gd name="connsiteX2" fmla="*/ 703612 w 1758981"/>
                    <a:gd name="connsiteY2" fmla="*/ 603599 h 725138"/>
                    <a:gd name="connsiteX3" fmla="*/ 1055370 w 1758981"/>
                    <a:gd name="connsiteY3" fmla="*/ 412909 h 725138"/>
                    <a:gd name="connsiteX4" fmla="*/ 1407223 w 1758981"/>
                    <a:gd name="connsiteY4" fmla="*/ 126682 h 725138"/>
                    <a:gd name="connsiteX5" fmla="*/ 1758982 w 1758981"/>
                    <a:gd name="connsiteY5" fmla="*/ 0 h 72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981" h="725138">
                      <a:moveTo>
                        <a:pt x="0" y="725138"/>
                      </a:moveTo>
                      <a:lnTo>
                        <a:pt x="351854" y="465011"/>
                      </a:lnTo>
                      <a:lnTo>
                        <a:pt x="703612" y="603599"/>
                      </a:lnTo>
                      <a:lnTo>
                        <a:pt x="1055370" y="412909"/>
                      </a:lnTo>
                      <a:lnTo>
                        <a:pt x="1407223" y="126682"/>
                      </a:lnTo>
                      <a:lnTo>
                        <a:pt x="1758982" y="0"/>
                      </a:lnTo>
                    </a:path>
                  </a:pathLst>
                </a:custGeom>
                <a:noFill/>
                <a:ln w="9525" cap="flat">
                  <a:solidFill>
                    <a:srgbClr val="7312EB"/>
                  </a:solidFill>
                  <a:prstDash val="solid"/>
                  <a:miter/>
                </a:ln>
              </p:spPr>
              <p:txBody>
                <a:bodyPr rtlCol="0" anchor="ctr"/>
                <a:lstStyle/>
                <a:p>
                  <a:endParaRPr lang="ja-JP" altLang="en-US"/>
                </a:p>
              </p:txBody>
            </p:sp>
            <p:sp>
              <p:nvSpPr>
                <p:cNvPr id="226" name="フリーフォーム: 図形 225">
                  <a:extLst>
                    <a:ext uri="{FF2B5EF4-FFF2-40B4-BE49-F238E27FC236}">
                      <a16:creationId xmlns:a16="http://schemas.microsoft.com/office/drawing/2014/main" id="{A1489A2B-8EB0-2F59-DE8D-C77746E2A37E}"/>
                    </a:ext>
                  </a:extLst>
                </p:cNvPr>
                <p:cNvSpPr/>
                <p:nvPr/>
              </p:nvSpPr>
              <p:spPr>
                <a:xfrm>
                  <a:off x="6124260" y="5085295"/>
                  <a:ext cx="1440207" cy="635452"/>
                </a:xfrm>
                <a:custGeom>
                  <a:avLst/>
                  <a:gdLst>
                    <a:gd name="connsiteX0" fmla="*/ 0 w 1757457"/>
                    <a:gd name="connsiteY0" fmla="*/ 775430 h 775430"/>
                    <a:gd name="connsiteX1" fmla="*/ 351473 w 1757457"/>
                    <a:gd name="connsiteY1" fmla="*/ 533686 h 775430"/>
                    <a:gd name="connsiteX2" fmla="*/ 702945 w 1757457"/>
                    <a:gd name="connsiteY2" fmla="*/ 463963 h 775430"/>
                    <a:gd name="connsiteX3" fmla="*/ 1054513 w 1757457"/>
                    <a:gd name="connsiteY3" fmla="*/ 317944 h 775430"/>
                    <a:gd name="connsiteX4" fmla="*/ 1353598 w 1757457"/>
                    <a:gd name="connsiteY4" fmla="*/ 0 h 775430"/>
                    <a:gd name="connsiteX5" fmla="*/ 1757458 w 1757457"/>
                    <a:gd name="connsiteY5" fmla="*/ 356902 h 77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7457" h="775430">
                      <a:moveTo>
                        <a:pt x="0" y="775430"/>
                      </a:moveTo>
                      <a:lnTo>
                        <a:pt x="351473" y="533686"/>
                      </a:lnTo>
                      <a:lnTo>
                        <a:pt x="702945" y="463963"/>
                      </a:lnTo>
                      <a:lnTo>
                        <a:pt x="1054513" y="317944"/>
                      </a:lnTo>
                      <a:lnTo>
                        <a:pt x="1353598" y="0"/>
                      </a:lnTo>
                      <a:lnTo>
                        <a:pt x="1757458" y="356902"/>
                      </a:lnTo>
                    </a:path>
                  </a:pathLst>
                </a:custGeom>
                <a:noFill/>
                <a:ln w="9525" cap="flat">
                  <a:solidFill>
                    <a:srgbClr val="00B8F5"/>
                  </a:solidFill>
                  <a:prstDash val="solid"/>
                  <a:miter/>
                </a:ln>
              </p:spPr>
              <p:txBody>
                <a:bodyPr rtlCol="0" anchor="ctr"/>
                <a:lstStyle/>
                <a:p>
                  <a:endParaRPr lang="ja-JP" altLang="en-US"/>
                </a:p>
              </p:txBody>
            </p:sp>
            <p:sp>
              <p:nvSpPr>
                <p:cNvPr id="227" name="フリーフォーム: 図形 226">
                  <a:extLst>
                    <a:ext uri="{FF2B5EF4-FFF2-40B4-BE49-F238E27FC236}">
                      <a16:creationId xmlns:a16="http://schemas.microsoft.com/office/drawing/2014/main" id="{060794B7-E199-8345-79F4-4CF9CB7FD14F}"/>
                    </a:ext>
                  </a:extLst>
                </p:cNvPr>
                <p:cNvSpPr/>
                <p:nvPr/>
              </p:nvSpPr>
              <p:spPr>
                <a:xfrm>
                  <a:off x="6122933" y="5194729"/>
                  <a:ext cx="1442939" cy="203179"/>
                </a:xfrm>
                <a:custGeom>
                  <a:avLst/>
                  <a:gdLst>
                    <a:gd name="connsiteX0" fmla="*/ 0 w 1760791"/>
                    <a:gd name="connsiteY0" fmla="*/ 247936 h 247935"/>
                    <a:gd name="connsiteX1" fmla="*/ 337375 w 1760791"/>
                    <a:gd name="connsiteY1" fmla="*/ 157925 h 247935"/>
                    <a:gd name="connsiteX2" fmla="*/ 704373 w 1760791"/>
                    <a:gd name="connsiteY2" fmla="*/ 176879 h 247935"/>
                    <a:gd name="connsiteX3" fmla="*/ 1056513 w 1760791"/>
                    <a:gd name="connsiteY3" fmla="*/ 0 h 247935"/>
                    <a:gd name="connsiteX4" fmla="*/ 1356170 w 1760791"/>
                    <a:gd name="connsiteY4" fmla="*/ 154781 h 247935"/>
                    <a:gd name="connsiteX5" fmla="*/ 1760791 w 1760791"/>
                    <a:gd name="connsiteY5" fmla="*/ 12668 h 24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791" h="247935">
                      <a:moveTo>
                        <a:pt x="0" y="247936"/>
                      </a:moveTo>
                      <a:lnTo>
                        <a:pt x="337375" y="157925"/>
                      </a:lnTo>
                      <a:lnTo>
                        <a:pt x="704373" y="176879"/>
                      </a:lnTo>
                      <a:lnTo>
                        <a:pt x="1056513" y="0"/>
                      </a:lnTo>
                      <a:lnTo>
                        <a:pt x="1356170" y="154781"/>
                      </a:lnTo>
                      <a:lnTo>
                        <a:pt x="1760791" y="12668"/>
                      </a:lnTo>
                    </a:path>
                  </a:pathLst>
                </a:custGeom>
                <a:noFill/>
                <a:ln w="9525" cap="flat">
                  <a:solidFill>
                    <a:srgbClr val="1F4AE3"/>
                  </a:solidFill>
                  <a:prstDash val="solid"/>
                  <a:miter/>
                </a:ln>
              </p:spPr>
              <p:txBody>
                <a:bodyPr rtlCol="0" anchor="ctr"/>
                <a:lstStyle/>
                <a:p>
                  <a:endParaRPr lang="ja-JP" altLang="en-US"/>
                </a:p>
              </p:txBody>
            </p:sp>
            <p:sp>
              <p:nvSpPr>
                <p:cNvPr id="228" name="フリーフォーム: 図形 227">
                  <a:extLst>
                    <a:ext uri="{FF2B5EF4-FFF2-40B4-BE49-F238E27FC236}">
                      <a16:creationId xmlns:a16="http://schemas.microsoft.com/office/drawing/2014/main" id="{878F9DD5-71C9-8684-74DF-531C11A62AAA}"/>
                    </a:ext>
                  </a:extLst>
                </p:cNvPr>
                <p:cNvSpPr/>
                <p:nvPr/>
              </p:nvSpPr>
              <p:spPr>
                <a:xfrm>
                  <a:off x="6123714" y="5038618"/>
                  <a:ext cx="1442470" cy="421735"/>
                </a:xfrm>
                <a:custGeom>
                  <a:avLst/>
                  <a:gdLst>
                    <a:gd name="connsiteX0" fmla="*/ 0 w 1760219"/>
                    <a:gd name="connsiteY0" fmla="*/ 514636 h 514635"/>
                    <a:gd name="connsiteX1" fmla="*/ 337281 w 1760219"/>
                    <a:gd name="connsiteY1" fmla="*/ 348044 h 514635"/>
                    <a:gd name="connsiteX2" fmla="*/ 704088 w 1760219"/>
                    <a:gd name="connsiteY2" fmla="*/ 394049 h 514635"/>
                    <a:gd name="connsiteX3" fmla="*/ 1056132 w 1760219"/>
                    <a:gd name="connsiteY3" fmla="*/ 120491 h 514635"/>
                    <a:gd name="connsiteX4" fmla="*/ 1355789 w 1760219"/>
                    <a:gd name="connsiteY4" fmla="*/ 99441 h 514635"/>
                    <a:gd name="connsiteX5" fmla="*/ 1760220 w 1760219"/>
                    <a:gd name="connsiteY5" fmla="*/ 0 h 51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219" h="514635">
                      <a:moveTo>
                        <a:pt x="0" y="514636"/>
                      </a:moveTo>
                      <a:lnTo>
                        <a:pt x="337281" y="348044"/>
                      </a:lnTo>
                      <a:lnTo>
                        <a:pt x="704088" y="394049"/>
                      </a:lnTo>
                      <a:lnTo>
                        <a:pt x="1056132" y="120491"/>
                      </a:lnTo>
                      <a:lnTo>
                        <a:pt x="1355789" y="99441"/>
                      </a:lnTo>
                      <a:lnTo>
                        <a:pt x="1760220" y="0"/>
                      </a:lnTo>
                    </a:path>
                  </a:pathLst>
                </a:custGeom>
                <a:noFill/>
                <a:ln w="9525" cap="flat">
                  <a:solidFill>
                    <a:srgbClr val="00338C"/>
                  </a:solidFill>
                  <a:prstDash val="solid"/>
                  <a:miter/>
                </a:ln>
              </p:spPr>
              <p:txBody>
                <a:bodyPr rtlCol="0" anchor="ctr"/>
                <a:lstStyle/>
                <a:p>
                  <a:endParaRPr lang="ja-JP" altLang="en-US"/>
                </a:p>
              </p:txBody>
            </p:sp>
            <p:sp>
              <p:nvSpPr>
                <p:cNvPr id="229" name="フリーフォーム: 図形 228">
                  <a:extLst>
                    <a:ext uri="{FF2B5EF4-FFF2-40B4-BE49-F238E27FC236}">
                      <a16:creationId xmlns:a16="http://schemas.microsoft.com/office/drawing/2014/main" id="{C61A0F64-81F8-8CF1-70DD-0C9D12BCAF4D}"/>
                    </a:ext>
                  </a:extLst>
                </p:cNvPr>
                <p:cNvSpPr/>
                <p:nvPr/>
              </p:nvSpPr>
              <p:spPr>
                <a:xfrm>
                  <a:off x="6124416" y="5389245"/>
                  <a:ext cx="1442236" cy="243065"/>
                </a:xfrm>
                <a:custGeom>
                  <a:avLst/>
                  <a:gdLst>
                    <a:gd name="connsiteX0" fmla="*/ 0 w 1759933"/>
                    <a:gd name="connsiteY0" fmla="*/ 272225 h 296608"/>
                    <a:gd name="connsiteX1" fmla="*/ 341947 w 1759933"/>
                    <a:gd name="connsiteY1" fmla="*/ 0 h 296608"/>
                    <a:gd name="connsiteX2" fmla="*/ 703993 w 1759933"/>
                    <a:gd name="connsiteY2" fmla="*/ 252889 h 296608"/>
                    <a:gd name="connsiteX3" fmla="*/ 1070514 w 1759933"/>
                    <a:gd name="connsiteY3" fmla="*/ 163449 h 296608"/>
                    <a:gd name="connsiteX4" fmla="*/ 1416653 w 1759933"/>
                    <a:gd name="connsiteY4" fmla="*/ 252889 h 296608"/>
                    <a:gd name="connsiteX5" fmla="*/ 1759934 w 1759933"/>
                    <a:gd name="connsiteY5" fmla="*/ 296609 h 29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9933" h="296608">
                      <a:moveTo>
                        <a:pt x="0" y="272225"/>
                      </a:moveTo>
                      <a:lnTo>
                        <a:pt x="341947" y="0"/>
                      </a:lnTo>
                      <a:lnTo>
                        <a:pt x="703993" y="252889"/>
                      </a:lnTo>
                      <a:lnTo>
                        <a:pt x="1070514" y="163449"/>
                      </a:lnTo>
                      <a:lnTo>
                        <a:pt x="1416653" y="252889"/>
                      </a:lnTo>
                      <a:lnTo>
                        <a:pt x="1759934" y="296609"/>
                      </a:lnTo>
                    </a:path>
                  </a:pathLst>
                </a:custGeom>
                <a:noFill/>
                <a:ln w="9525" cap="flat">
                  <a:solidFill>
                    <a:srgbClr val="FC339C"/>
                  </a:solidFill>
                  <a:prstDash val="solid"/>
                  <a:miter/>
                </a:ln>
              </p:spPr>
              <p:txBody>
                <a:bodyPr rtlCol="0" anchor="ctr"/>
                <a:lstStyle/>
                <a:p>
                  <a:endParaRPr lang="ja-JP" altLang="en-US"/>
                </a:p>
              </p:txBody>
            </p:sp>
            <p:sp>
              <p:nvSpPr>
                <p:cNvPr id="230" name="フリーフォーム: 図形 229">
                  <a:extLst>
                    <a:ext uri="{FF2B5EF4-FFF2-40B4-BE49-F238E27FC236}">
                      <a16:creationId xmlns:a16="http://schemas.microsoft.com/office/drawing/2014/main" id="{53014244-87E9-F027-B406-B28E60A63CE3}"/>
                    </a:ext>
                  </a:extLst>
                </p:cNvPr>
                <p:cNvSpPr/>
                <p:nvPr/>
              </p:nvSpPr>
              <p:spPr>
                <a:xfrm>
                  <a:off x="6124807" y="5048063"/>
                  <a:ext cx="1438646" cy="424155"/>
                </a:xfrm>
                <a:custGeom>
                  <a:avLst/>
                  <a:gdLst>
                    <a:gd name="connsiteX0" fmla="*/ 0 w 1755552"/>
                    <a:gd name="connsiteY0" fmla="*/ 335852 h 517588"/>
                    <a:gd name="connsiteX1" fmla="*/ 329565 w 1755552"/>
                    <a:gd name="connsiteY1" fmla="*/ 0 h 517588"/>
                    <a:gd name="connsiteX2" fmla="*/ 670941 w 1755552"/>
                    <a:gd name="connsiteY2" fmla="*/ 117729 h 517588"/>
                    <a:gd name="connsiteX3" fmla="*/ 1054036 w 1755552"/>
                    <a:gd name="connsiteY3" fmla="*/ 94679 h 517588"/>
                    <a:gd name="connsiteX4" fmla="*/ 1352931 w 1755552"/>
                    <a:gd name="connsiteY4" fmla="*/ 127254 h 517588"/>
                    <a:gd name="connsiteX5" fmla="*/ 1755553 w 1755552"/>
                    <a:gd name="connsiteY5" fmla="*/ 517588 h 5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552" h="517588">
                      <a:moveTo>
                        <a:pt x="0" y="335852"/>
                      </a:moveTo>
                      <a:lnTo>
                        <a:pt x="329565" y="0"/>
                      </a:lnTo>
                      <a:lnTo>
                        <a:pt x="670941" y="117729"/>
                      </a:lnTo>
                      <a:lnTo>
                        <a:pt x="1054036" y="94679"/>
                      </a:lnTo>
                      <a:lnTo>
                        <a:pt x="1352931" y="127254"/>
                      </a:lnTo>
                      <a:lnTo>
                        <a:pt x="1755553" y="517588"/>
                      </a:lnTo>
                    </a:path>
                  </a:pathLst>
                </a:custGeom>
                <a:noFill/>
                <a:ln w="9525" cap="flat">
                  <a:solidFill>
                    <a:srgbClr val="00BFAD"/>
                  </a:solidFill>
                  <a:prstDash val="solid"/>
                  <a:miter/>
                </a:ln>
              </p:spPr>
              <p:txBody>
                <a:bodyPr rtlCol="0" anchor="ctr"/>
                <a:lstStyle/>
                <a:p>
                  <a:endParaRPr lang="ja-JP" altLang="en-US"/>
                </a:p>
              </p:txBody>
            </p:sp>
            <p:sp>
              <p:nvSpPr>
                <p:cNvPr id="231" name="フリーフォーム: 図形 230">
                  <a:extLst>
                    <a:ext uri="{FF2B5EF4-FFF2-40B4-BE49-F238E27FC236}">
                      <a16:creationId xmlns:a16="http://schemas.microsoft.com/office/drawing/2014/main" id="{619DEDA5-BDD6-888F-57AD-0581B263AF04}"/>
                    </a:ext>
                  </a:extLst>
                </p:cNvPr>
                <p:cNvSpPr/>
                <p:nvPr/>
              </p:nvSpPr>
              <p:spPr>
                <a:xfrm>
                  <a:off x="6124807" y="4994595"/>
                  <a:ext cx="1441299" cy="363973"/>
                </a:xfrm>
                <a:custGeom>
                  <a:avLst/>
                  <a:gdLst>
                    <a:gd name="connsiteX0" fmla="*/ 0 w 1758790"/>
                    <a:gd name="connsiteY0" fmla="*/ 444151 h 444150"/>
                    <a:gd name="connsiteX1" fmla="*/ 334803 w 1758790"/>
                    <a:gd name="connsiteY1" fmla="*/ 106680 h 444150"/>
                    <a:gd name="connsiteX2" fmla="*/ 678466 w 1758790"/>
                    <a:gd name="connsiteY2" fmla="*/ 163163 h 444150"/>
                    <a:gd name="connsiteX3" fmla="*/ 1055941 w 1758790"/>
                    <a:gd name="connsiteY3" fmla="*/ 7715 h 444150"/>
                    <a:gd name="connsiteX4" fmla="*/ 1355407 w 1758790"/>
                    <a:gd name="connsiteY4" fmla="*/ 19526 h 444150"/>
                    <a:gd name="connsiteX5" fmla="*/ 1758791 w 1758790"/>
                    <a:gd name="connsiteY5" fmla="*/ 0 h 44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790" h="444150">
                      <a:moveTo>
                        <a:pt x="0" y="444151"/>
                      </a:moveTo>
                      <a:lnTo>
                        <a:pt x="334803" y="106680"/>
                      </a:lnTo>
                      <a:lnTo>
                        <a:pt x="678466" y="163163"/>
                      </a:lnTo>
                      <a:lnTo>
                        <a:pt x="1055941" y="7715"/>
                      </a:lnTo>
                      <a:lnTo>
                        <a:pt x="1355407" y="19526"/>
                      </a:lnTo>
                      <a:lnTo>
                        <a:pt x="1758791" y="0"/>
                      </a:lnTo>
                    </a:path>
                  </a:pathLst>
                </a:custGeom>
                <a:noFill/>
                <a:ln w="9525" cap="flat">
                  <a:solidFill>
                    <a:srgbClr val="ABEBFF"/>
                  </a:solidFill>
                  <a:prstDash val="solid"/>
                  <a:miter/>
                </a:ln>
              </p:spPr>
              <p:txBody>
                <a:bodyPr rtlCol="0" anchor="ctr"/>
                <a:lstStyle/>
                <a:p>
                  <a:endParaRPr lang="ja-JP" altLang="en-US"/>
                </a:p>
              </p:txBody>
            </p:sp>
            <p:sp>
              <p:nvSpPr>
                <p:cNvPr id="232" name="フリーフォーム: 図形 231">
                  <a:extLst>
                    <a:ext uri="{FF2B5EF4-FFF2-40B4-BE49-F238E27FC236}">
                      <a16:creationId xmlns:a16="http://schemas.microsoft.com/office/drawing/2014/main" id="{5050492F-931F-E835-2930-4089A13DC292}"/>
                    </a:ext>
                  </a:extLst>
                </p:cNvPr>
                <p:cNvSpPr/>
                <p:nvPr/>
              </p:nvSpPr>
              <p:spPr>
                <a:xfrm>
                  <a:off x="6125197" y="5050404"/>
                  <a:ext cx="1440441" cy="513294"/>
                </a:xfrm>
                <a:custGeom>
                  <a:avLst/>
                  <a:gdLst>
                    <a:gd name="connsiteX0" fmla="*/ 0 w 1757743"/>
                    <a:gd name="connsiteY0" fmla="*/ 626364 h 626363"/>
                    <a:gd name="connsiteX1" fmla="*/ 351568 w 1757743"/>
                    <a:gd name="connsiteY1" fmla="*/ 151352 h 626363"/>
                    <a:gd name="connsiteX2" fmla="*/ 703136 w 1757743"/>
                    <a:gd name="connsiteY2" fmla="*/ 458248 h 626363"/>
                    <a:gd name="connsiteX3" fmla="*/ 1067562 w 1757743"/>
                    <a:gd name="connsiteY3" fmla="*/ 0 h 626363"/>
                    <a:gd name="connsiteX4" fmla="*/ 1353788 w 1757743"/>
                    <a:gd name="connsiteY4" fmla="*/ 467011 h 626363"/>
                    <a:gd name="connsiteX5" fmla="*/ 1757743 w 1757743"/>
                    <a:gd name="connsiteY5" fmla="*/ 297561 h 62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7743" h="626363">
                      <a:moveTo>
                        <a:pt x="0" y="626364"/>
                      </a:moveTo>
                      <a:lnTo>
                        <a:pt x="351568" y="151352"/>
                      </a:lnTo>
                      <a:lnTo>
                        <a:pt x="703136" y="458248"/>
                      </a:lnTo>
                      <a:lnTo>
                        <a:pt x="1067562" y="0"/>
                      </a:lnTo>
                      <a:lnTo>
                        <a:pt x="1353788" y="467011"/>
                      </a:lnTo>
                      <a:lnTo>
                        <a:pt x="1757743" y="297561"/>
                      </a:lnTo>
                    </a:path>
                  </a:pathLst>
                </a:custGeom>
                <a:noFill/>
                <a:ln w="9525" cap="flat">
                  <a:solidFill>
                    <a:srgbClr val="B596FF"/>
                  </a:solidFill>
                  <a:prstDash val="solid"/>
                  <a:miter/>
                </a:ln>
              </p:spPr>
              <p:txBody>
                <a:bodyPr rtlCol="0" anchor="ctr"/>
                <a:lstStyle/>
                <a:p>
                  <a:endParaRPr lang="ja-JP" altLang="en-US"/>
                </a:p>
              </p:txBody>
            </p:sp>
            <p:sp>
              <p:nvSpPr>
                <p:cNvPr id="233" name="フリーフォーム: 図形 232">
                  <a:extLst>
                    <a:ext uri="{FF2B5EF4-FFF2-40B4-BE49-F238E27FC236}">
                      <a16:creationId xmlns:a16="http://schemas.microsoft.com/office/drawing/2014/main" id="{FB39ABED-2A3D-B621-9FED-AD87B6FF4DC9}"/>
                    </a:ext>
                  </a:extLst>
                </p:cNvPr>
                <p:cNvSpPr/>
                <p:nvPr/>
              </p:nvSpPr>
              <p:spPr>
                <a:xfrm>
                  <a:off x="6124260" y="5039243"/>
                  <a:ext cx="1439426" cy="647472"/>
                </a:xfrm>
                <a:custGeom>
                  <a:avLst/>
                  <a:gdLst>
                    <a:gd name="connsiteX0" fmla="*/ 0 w 1756504"/>
                    <a:gd name="connsiteY0" fmla="*/ 790099 h 790098"/>
                    <a:gd name="connsiteX1" fmla="*/ 351377 w 1756504"/>
                    <a:gd name="connsiteY1" fmla="*/ 540829 h 790098"/>
                    <a:gd name="connsiteX2" fmla="*/ 545687 w 1756504"/>
                    <a:gd name="connsiteY2" fmla="*/ 471583 h 790098"/>
                    <a:gd name="connsiteX3" fmla="*/ 677133 w 1756504"/>
                    <a:gd name="connsiteY3" fmla="*/ 204978 h 790098"/>
                    <a:gd name="connsiteX4" fmla="*/ 1066895 w 1756504"/>
                    <a:gd name="connsiteY4" fmla="*/ 57817 h 790098"/>
                    <a:gd name="connsiteX5" fmla="*/ 1352931 w 1756504"/>
                    <a:gd name="connsiteY5" fmla="*/ 0 h 790098"/>
                    <a:gd name="connsiteX6" fmla="*/ 1756505 w 1756504"/>
                    <a:gd name="connsiteY6" fmla="*/ 640747 h 79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504" h="790098">
                      <a:moveTo>
                        <a:pt x="0" y="790099"/>
                      </a:moveTo>
                      <a:lnTo>
                        <a:pt x="351377" y="540829"/>
                      </a:lnTo>
                      <a:lnTo>
                        <a:pt x="545687" y="471583"/>
                      </a:lnTo>
                      <a:lnTo>
                        <a:pt x="677133" y="204978"/>
                      </a:lnTo>
                      <a:lnTo>
                        <a:pt x="1066895" y="57817"/>
                      </a:lnTo>
                      <a:lnTo>
                        <a:pt x="1352931" y="0"/>
                      </a:lnTo>
                      <a:lnTo>
                        <a:pt x="1756505" y="640747"/>
                      </a:lnTo>
                    </a:path>
                  </a:pathLst>
                </a:custGeom>
                <a:noFill/>
                <a:ln w="9525" cap="flat">
                  <a:solidFill>
                    <a:srgbClr val="63EBD9"/>
                  </a:solidFill>
                  <a:prstDash val="solid"/>
                  <a:miter/>
                </a:ln>
              </p:spPr>
              <p:txBody>
                <a:bodyPr rtlCol="0" anchor="ctr"/>
                <a:lstStyle/>
                <a:p>
                  <a:endParaRPr lang="ja-JP" altLang="en-US"/>
                </a:p>
              </p:txBody>
            </p:sp>
            <p:sp>
              <p:nvSpPr>
                <p:cNvPr id="234" name="フリーフォーム: 図形 233">
                  <a:extLst>
                    <a:ext uri="{FF2B5EF4-FFF2-40B4-BE49-F238E27FC236}">
                      <a16:creationId xmlns:a16="http://schemas.microsoft.com/office/drawing/2014/main" id="{1886058D-2937-DE0C-6A4F-2F73B79FF0B0}"/>
                    </a:ext>
                  </a:extLst>
                </p:cNvPr>
                <p:cNvSpPr/>
                <p:nvPr/>
              </p:nvSpPr>
              <p:spPr>
                <a:xfrm>
                  <a:off x="6124104" y="5475652"/>
                  <a:ext cx="1440519" cy="280844"/>
                </a:xfrm>
                <a:custGeom>
                  <a:avLst/>
                  <a:gdLst>
                    <a:gd name="connsiteX0" fmla="*/ 0 w 1757838"/>
                    <a:gd name="connsiteY0" fmla="*/ 342709 h 342709"/>
                    <a:gd name="connsiteX1" fmla="*/ 351854 w 1757838"/>
                    <a:gd name="connsiteY1" fmla="*/ 112681 h 342709"/>
                    <a:gd name="connsiteX2" fmla="*/ 703612 w 1757838"/>
                    <a:gd name="connsiteY2" fmla="*/ 226600 h 342709"/>
                    <a:gd name="connsiteX3" fmla="*/ 1055370 w 1757838"/>
                    <a:gd name="connsiteY3" fmla="*/ 0 h 342709"/>
                    <a:gd name="connsiteX4" fmla="*/ 1415796 w 1757838"/>
                    <a:gd name="connsiteY4" fmla="*/ 112681 h 342709"/>
                    <a:gd name="connsiteX5" fmla="*/ 1757839 w 1757838"/>
                    <a:gd name="connsiteY5" fmla="*/ 269177 h 34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7838" h="342709">
                      <a:moveTo>
                        <a:pt x="0" y="342709"/>
                      </a:moveTo>
                      <a:lnTo>
                        <a:pt x="351854" y="112681"/>
                      </a:lnTo>
                      <a:lnTo>
                        <a:pt x="703612" y="226600"/>
                      </a:lnTo>
                      <a:lnTo>
                        <a:pt x="1055370" y="0"/>
                      </a:lnTo>
                      <a:lnTo>
                        <a:pt x="1415796" y="112681"/>
                      </a:lnTo>
                      <a:lnTo>
                        <a:pt x="1757839" y="269177"/>
                      </a:lnTo>
                    </a:path>
                  </a:pathLst>
                </a:custGeom>
                <a:noFill/>
                <a:ln w="9525" cap="flat">
                  <a:solidFill>
                    <a:srgbClr val="FFA3D9"/>
                  </a:solidFill>
                  <a:prstDash val="solid"/>
                  <a:miter/>
                </a:ln>
              </p:spPr>
              <p:txBody>
                <a:bodyPr rtlCol="0" anchor="ctr"/>
                <a:lstStyle/>
                <a:p>
                  <a:endParaRPr lang="ja-JP" altLang="en-US"/>
                </a:p>
              </p:txBody>
            </p:sp>
            <p:sp>
              <p:nvSpPr>
                <p:cNvPr id="235" name="テキスト ボックス 234">
                  <a:extLst>
                    <a:ext uri="{FF2B5EF4-FFF2-40B4-BE49-F238E27FC236}">
                      <a16:creationId xmlns:a16="http://schemas.microsoft.com/office/drawing/2014/main" id="{2906E2CB-92D2-0D2F-7A83-2FFC519BC873}"/>
                    </a:ext>
                  </a:extLst>
                </p:cNvPr>
                <p:cNvSpPr txBox="1"/>
                <p:nvPr/>
              </p:nvSpPr>
              <p:spPr>
                <a:xfrm>
                  <a:off x="6035796" y="4241343"/>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10</a:t>
                  </a:r>
                  <a:endParaRPr kumimoji="1" lang="ja-JP" altLang="en-US" sz="3000" dirty="0" err="1">
                    <a:solidFill>
                      <a:schemeClr val="tx2"/>
                    </a:solidFill>
                    <a:latin typeface="KPMG Bold" panose="020B0803030202040204" pitchFamily="34" charset="0"/>
                  </a:endParaRPr>
                </a:p>
              </p:txBody>
            </p:sp>
          </p:grpSp>
        </p:grpSp>
      </p:grpSp>
    </p:spTree>
    <p:extLst>
      <p:ext uri="{BB962C8B-B14F-4D97-AF65-F5344CB8AC3E}">
        <p14:creationId xmlns:p14="http://schemas.microsoft.com/office/powerpoint/2010/main" val="3639019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C94039-86DC-4038-B871-2C5C89347BD6}"/>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1EED4EF-9F75-4645-A6A9-79CA004A433F}"/>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0A65BEF-91C8-486E-A069-BCE2B7370046}"/>
              </a:ext>
            </a:extLst>
          </p:cNvPr>
          <p:cNvSpPr>
            <a:spLocks noGrp="1"/>
          </p:cNvSpPr>
          <p:nvPr>
            <p:ph type="dt" sz="half" idx="10"/>
          </p:nvPr>
        </p:nvSpPr>
        <p:spPr/>
        <p:txBody>
          <a:bodyPr/>
          <a:lstStyle/>
          <a:p>
            <a:fld id="{ADBAF1D6-E3A1-4FE2-BEDE-2D0C6CAE6FE3}" type="datetime1">
              <a:rPr kumimoji="1" lang="ja-JP" altLang="en-US" smtClean="0"/>
              <a:t>2026/4/23</a:t>
            </a:fld>
            <a:endParaRPr kumimoji="1" lang="ja-JP" altLang="en-US"/>
          </a:p>
        </p:txBody>
      </p:sp>
      <p:sp>
        <p:nvSpPr>
          <p:cNvPr id="5" name="フッター プレースホルダー 4">
            <a:extLst>
              <a:ext uri="{FF2B5EF4-FFF2-40B4-BE49-F238E27FC236}">
                <a16:creationId xmlns:a16="http://schemas.microsoft.com/office/drawing/2014/main" id="{BF17CECD-99AD-429E-8FEB-BC686D3072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4E05AF-2751-4603-859C-C1A5AB563450}"/>
              </a:ext>
            </a:extLst>
          </p:cNvPr>
          <p:cNvSpPr>
            <a:spLocks noGrp="1"/>
          </p:cNvSpPr>
          <p:nvPr>
            <p:ph type="sldNum" sz="quarter" idx="12"/>
          </p:nvPr>
        </p:nvSpPr>
        <p:spPr/>
        <p:txBody>
          <a:bodyPr/>
          <a:lstStyle/>
          <a:p>
            <a:fld id="{63C598F0-0FE0-4076-80A3-C96A98F7321E}" type="slidenum">
              <a:rPr kumimoji="1" lang="ja-JP" altLang="en-US" smtClean="0"/>
              <a:t>‹#›</a:t>
            </a:fld>
            <a:endParaRPr kumimoji="1" lang="ja-JP" altLang="en-US"/>
          </a:p>
        </p:txBody>
      </p:sp>
    </p:spTree>
    <p:extLst>
      <p:ext uri="{BB962C8B-B14F-4D97-AF65-F5344CB8AC3E}">
        <p14:creationId xmlns:p14="http://schemas.microsoft.com/office/powerpoint/2010/main" val="2217425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84E3DC-967B-4359-A615-253D081E16E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8112779-B33B-42C9-B650-2DB18DBA3B2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B25692-5B9E-41EB-8C0E-303B7BEBDA86}"/>
              </a:ext>
            </a:extLst>
          </p:cNvPr>
          <p:cNvSpPr>
            <a:spLocks noGrp="1"/>
          </p:cNvSpPr>
          <p:nvPr>
            <p:ph type="dt" sz="half" idx="10"/>
          </p:nvPr>
        </p:nvSpPr>
        <p:spPr/>
        <p:txBody>
          <a:bodyPr/>
          <a:lstStyle/>
          <a:p>
            <a:fld id="{EFF6311D-2DCC-4937-A89B-8EA625D9979B}" type="datetime1">
              <a:rPr kumimoji="1" lang="ja-JP" altLang="en-US" smtClean="0"/>
              <a:t>2026/4/23</a:t>
            </a:fld>
            <a:endParaRPr kumimoji="1" lang="ja-JP" altLang="en-US"/>
          </a:p>
        </p:txBody>
      </p:sp>
      <p:sp>
        <p:nvSpPr>
          <p:cNvPr id="5" name="フッター プレースホルダー 4">
            <a:extLst>
              <a:ext uri="{FF2B5EF4-FFF2-40B4-BE49-F238E27FC236}">
                <a16:creationId xmlns:a16="http://schemas.microsoft.com/office/drawing/2014/main" id="{43144049-510E-4622-A352-9D221C7A9A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A381D6-121A-48E8-9E1B-746D26CB7C3C}"/>
              </a:ext>
            </a:extLst>
          </p:cNvPr>
          <p:cNvSpPr>
            <a:spLocks noGrp="1"/>
          </p:cNvSpPr>
          <p:nvPr>
            <p:ph type="sldNum" sz="quarter" idx="12"/>
          </p:nvPr>
        </p:nvSpPr>
        <p:spPr/>
        <p:txBody>
          <a:bodyPr/>
          <a:lstStyle/>
          <a:p>
            <a:fld id="{63C598F0-0FE0-4076-80A3-C96A98F7321E}" type="slidenum">
              <a:rPr kumimoji="1" lang="ja-JP" altLang="en-US" smtClean="0"/>
              <a:t>‹#›</a:t>
            </a:fld>
            <a:endParaRPr kumimoji="1" lang="ja-JP" altLang="en-US"/>
          </a:p>
        </p:txBody>
      </p:sp>
    </p:spTree>
    <p:extLst>
      <p:ext uri="{BB962C8B-B14F-4D97-AF65-F5344CB8AC3E}">
        <p14:creationId xmlns:p14="http://schemas.microsoft.com/office/powerpoint/2010/main" val="24504074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01B90A-1C9A-492E-8F8C-C649B1BB7ADC}"/>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BEC973-1AB9-4EFF-BE03-470697D80EA2}"/>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38D8843-2803-409E-BD76-755A8CB47A7C}"/>
              </a:ext>
            </a:extLst>
          </p:cNvPr>
          <p:cNvSpPr>
            <a:spLocks noGrp="1"/>
          </p:cNvSpPr>
          <p:nvPr>
            <p:ph type="dt" sz="half" idx="10"/>
          </p:nvPr>
        </p:nvSpPr>
        <p:spPr/>
        <p:txBody>
          <a:bodyPr/>
          <a:lstStyle/>
          <a:p>
            <a:fld id="{65C10EB2-6DE2-4B3D-A578-E6FC30417427}" type="datetime1">
              <a:rPr kumimoji="1" lang="ja-JP" altLang="en-US" smtClean="0"/>
              <a:t>2026/4/23</a:t>
            </a:fld>
            <a:endParaRPr kumimoji="1" lang="ja-JP" altLang="en-US"/>
          </a:p>
        </p:txBody>
      </p:sp>
      <p:sp>
        <p:nvSpPr>
          <p:cNvPr id="5" name="フッター プレースホルダー 4">
            <a:extLst>
              <a:ext uri="{FF2B5EF4-FFF2-40B4-BE49-F238E27FC236}">
                <a16:creationId xmlns:a16="http://schemas.microsoft.com/office/drawing/2014/main" id="{01EDABCE-8900-428A-985B-C27AFF9B29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E0D597-F26A-410E-9771-B5E91AF8C229}"/>
              </a:ext>
            </a:extLst>
          </p:cNvPr>
          <p:cNvSpPr>
            <a:spLocks noGrp="1"/>
          </p:cNvSpPr>
          <p:nvPr>
            <p:ph type="sldNum" sz="quarter" idx="12"/>
          </p:nvPr>
        </p:nvSpPr>
        <p:spPr/>
        <p:txBody>
          <a:bodyPr/>
          <a:lstStyle/>
          <a:p>
            <a:fld id="{63C598F0-0FE0-4076-80A3-C96A98F7321E}" type="slidenum">
              <a:rPr kumimoji="1" lang="ja-JP" altLang="en-US" smtClean="0"/>
              <a:t>‹#›</a:t>
            </a:fld>
            <a:endParaRPr kumimoji="1" lang="ja-JP" altLang="en-US"/>
          </a:p>
        </p:txBody>
      </p:sp>
    </p:spTree>
    <p:extLst>
      <p:ext uri="{BB962C8B-B14F-4D97-AF65-F5344CB8AC3E}">
        <p14:creationId xmlns:p14="http://schemas.microsoft.com/office/powerpoint/2010/main" val="2811149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F2C029-6643-4E8E-BFA3-B0C01ED93A6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F12F43-9A93-43A0-B3CE-131D5184A402}"/>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C4037AD-0603-4C6C-BA64-1312E419F4B4}"/>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FDB4363-4C06-4D9F-86A3-BE4429FE3F60}"/>
              </a:ext>
            </a:extLst>
          </p:cNvPr>
          <p:cNvSpPr>
            <a:spLocks noGrp="1"/>
          </p:cNvSpPr>
          <p:nvPr>
            <p:ph type="dt" sz="half" idx="10"/>
          </p:nvPr>
        </p:nvSpPr>
        <p:spPr/>
        <p:txBody>
          <a:bodyPr/>
          <a:lstStyle/>
          <a:p>
            <a:fld id="{6511E68D-5E51-4293-A462-8FED4B09F3E9}" type="datetime1">
              <a:rPr kumimoji="1" lang="ja-JP" altLang="en-US" smtClean="0"/>
              <a:t>2026/4/23</a:t>
            </a:fld>
            <a:endParaRPr kumimoji="1" lang="ja-JP" altLang="en-US"/>
          </a:p>
        </p:txBody>
      </p:sp>
      <p:sp>
        <p:nvSpPr>
          <p:cNvPr id="6" name="フッター プレースホルダー 5">
            <a:extLst>
              <a:ext uri="{FF2B5EF4-FFF2-40B4-BE49-F238E27FC236}">
                <a16:creationId xmlns:a16="http://schemas.microsoft.com/office/drawing/2014/main" id="{B0286EFF-BDB8-49A4-A09D-2A4172495A0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BB72360-52A4-4148-9792-A1294392C6A0}"/>
              </a:ext>
            </a:extLst>
          </p:cNvPr>
          <p:cNvSpPr>
            <a:spLocks noGrp="1"/>
          </p:cNvSpPr>
          <p:nvPr>
            <p:ph type="sldNum" sz="quarter" idx="12"/>
          </p:nvPr>
        </p:nvSpPr>
        <p:spPr/>
        <p:txBody>
          <a:bodyPr/>
          <a:lstStyle/>
          <a:p>
            <a:fld id="{63C598F0-0FE0-4076-80A3-C96A98F7321E}" type="slidenum">
              <a:rPr kumimoji="1" lang="ja-JP" altLang="en-US" smtClean="0"/>
              <a:t>‹#›</a:t>
            </a:fld>
            <a:endParaRPr kumimoji="1" lang="ja-JP" altLang="en-US"/>
          </a:p>
        </p:txBody>
      </p:sp>
    </p:spTree>
    <p:extLst>
      <p:ext uri="{BB962C8B-B14F-4D97-AF65-F5344CB8AC3E}">
        <p14:creationId xmlns:p14="http://schemas.microsoft.com/office/powerpoint/2010/main" val="4013219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7408E9-4813-40DC-A835-F3CFE9CD25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8D7D43A-108B-485E-AB83-56E55F259FA6}"/>
              </a:ext>
            </a:extLst>
          </p:cNvPr>
          <p:cNvSpPr>
            <a:spLocks noGrp="1"/>
          </p:cNvSpPr>
          <p:nvPr>
            <p:ph type="dt" sz="half" idx="10"/>
          </p:nvPr>
        </p:nvSpPr>
        <p:spPr/>
        <p:txBody>
          <a:bodyPr/>
          <a:lstStyle/>
          <a:p>
            <a:fld id="{69B981B4-1864-4C4C-A928-862127092144}" type="datetime1">
              <a:rPr kumimoji="1" lang="ja-JP" altLang="en-US" smtClean="0"/>
              <a:t>2026/4/23</a:t>
            </a:fld>
            <a:endParaRPr kumimoji="1" lang="ja-JP" altLang="en-US"/>
          </a:p>
        </p:txBody>
      </p:sp>
      <p:sp>
        <p:nvSpPr>
          <p:cNvPr id="4" name="フッター プレースホルダー 3">
            <a:extLst>
              <a:ext uri="{FF2B5EF4-FFF2-40B4-BE49-F238E27FC236}">
                <a16:creationId xmlns:a16="http://schemas.microsoft.com/office/drawing/2014/main" id="{92B334D6-A085-4343-882B-AE627624A1E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062BF1E-47C6-4B06-9A8D-B3115F469D84}"/>
              </a:ext>
            </a:extLst>
          </p:cNvPr>
          <p:cNvSpPr>
            <a:spLocks noGrp="1"/>
          </p:cNvSpPr>
          <p:nvPr>
            <p:ph type="sldNum" sz="quarter" idx="12"/>
          </p:nvPr>
        </p:nvSpPr>
        <p:spPr/>
        <p:txBody>
          <a:bodyPr/>
          <a:lstStyle/>
          <a:p>
            <a:fld id="{63C598F0-0FE0-4076-80A3-C96A98F7321E}" type="slidenum">
              <a:rPr kumimoji="1" lang="ja-JP" altLang="en-US" smtClean="0"/>
              <a:t>‹#›</a:t>
            </a:fld>
            <a:endParaRPr kumimoji="1" lang="ja-JP" altLang="en-US"/>
          </a:p>
        </p:txBody>
      </p:sp>
    </p:spTree>
    <p:extLst>
      <p:ext uri="{BB962C8B-B14F-4D97-AF65-F5344CB8AC3E}">
        <p14:creationId xmlns:p14="http://schemas.microsoft.com/office/powerpoint/2010/main" val="4045511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1C9E7A2-37B9-44E7-B331-90667B403176}"/>
              </a:ext>
            </a:extLst>
          </p:cNvPr>
          <p:cNvSpPr>
            <a:spLocks noGrp="1"/>
          </p:cNvSpPr>
          <p:nvPr>
            <p:ph type="dt" sz="half" idx="10"/>
          </p:nvPr>
        </p:nvSpPr>
        <p:spPr/>
        <p:txBody>
          <a:bodyPr/>
          <a:lstStyle/>
          <a:p>
            <a:fld id="{2DBE8796-56C0-4DF0-8800-036C36CD19CE}" type="datetime1">
              <a:rPr kumimoji="1" lang="ja-JP" altLang="en-US" smtClean="0"/>
              <a:t>2026/4/23</a:t>
            </a:fld>
            <a:endParaRPr kumimoji="1" lang="ja-JP" altLang="en-US"/>
          </a:p>
        </p:txBody>
      </p:sp>
      <p:sp>
        <p:nvSpPr>
          <p:cNvPr id="3" name="フッター プレースホルダー 2">
            <a:extLst>
              <a:ext uri="{FF2B5EF4-FFF2-40B4-BE49-F238E27FC236}">
                <a16:creationId xmlns:a16="http://schemas.microsoft.com/office/drawing/2014/main" id="{173BB869-1C4E-4CC7-B85C-975257AAB71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EDBB6EB-0064-48EB-A309-74277AFF047D}"/>
              </a:ext>
            </a:extLst>
          </p:cNvPr>
          <p:cNvSpPr>
            <a:spLocks noGrp="1"/>
          </p:cNvSpPr>
          <p:nvPr>
            <p:ph type="sldNum" sz="quarter" idx="12"/>
          </p:nvPr>
        </p:nvSpPr>
        <p:spPr/>
        <p:txBody>
          <a:bodyPr/>
          <a:lstStyle/>
          <a:p>
            <a:fld id="{63C598F0-0FE0-4076-80A3-C96A98F7321E}" type="slidenum">
              <a:rPr kumimoji="1" lang="ja-JP" altLang="en-US" smtClean="0"/>
              <a:t>‹#›</a:t>
            </a:fld>
            <a:endParaRPr kumimoji="1" lang="ja-JP" altLang="en-US"/>
          </a:p>
        </p:txBody>
      </p:sp>
    </p:spTree>
    <p:extLst>
      <p:ext uri="{BB962C8B-B14F-4D97-AF65-F5344CB8AC3E}">
        <p14:creationId xmlns:p14="http://schemas.microsoft.com/office/powerpoint/2010/main" val="3229035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D98743-3EF8-413A-9CBB-30850973E8BB}"/>
              </a:ext>
            </a:extLst>
          </p:cNvPr>
          <p:cNvSpPr>
            <a:spLocks noChangeAspect="1"/>
          </p:cNvSpPr>
          <p:nvPr userDrawn="1"/>
        </p:nvSpPr>
        <p:spPr>
          <a:xfrm>
            <a:off x="814388" y="1263838"/>
            <a:ext cx="6848978"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 name="Title 1">
            <a:extLst>
              <a:ext uri="{FF2B5EF4-FFF2-40B4-BE49-F238E27FC236}">
                <a16:creationId xmlns:a16="http://schemas.microsoft.com/office/drawing/2014/main" id="{0DB1EF8C-856B-44C9-8EC4-D91C07220FCD}"/>
              </a:ext>
            </a:extLst>
          </p:cNvPr>
          <p:cNvSpPr>
            <a:spLocks noGrp="1"/>
          </p:cNvSpPr>
          <p:nvPr>
            <p:ph type="ctrTitle" hasCustomPrompt="1"/>
          </p:nvPr>
        </p:nvSpPr>
        <p:spPr>
          <a:xfrm>
            <a:off x="1061200" y="1514264"/>
            <a:ext cx="6356889" cy="3240000"/>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0F1FDD6A-6C02-4DA3-A99C-D3A904F5190B}"/>
              </a:ext>
            </a:extLst>
          </p:cNvPr>
          <p:cNvSpPr>
            <a:spLocks noGrp="1"/>
          </p:cNvSpPr>
          <p:nvPr>
            <p:ph type="body" sz="quarter" idx="11"/>
          </p:nvPr>
        </p:nvSpPr>
        <p:spPr>
          <a:xfrm>
            <a:off x="1061200" y="4968802"/>
            <a:ext cx="635688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pic>
        <p:nvPicPr>
          <p:cNvPr id="8" name="Graphic 7">
            <a:extLst>
              <a:ext uri="{FF2B5EF4-FFF2-40B4-BE49-F238E27FC236}">
                <a16:creationId xmlns:a16="http://schemas.microsoft.com/office/drawing/2014/main" id="{A7571952-42C4-4996-A914-4EB77901A3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23971734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571952-42C4-4996-A914-4EB77901A3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
        <p:nvSpPr>
          <p:cNvPr id="9" name="Rectangle 8">
            <a:extLst>
              <a:ext uri="{FF2B5EF4-FFF2-40B4-BE49-F238E27FC236}">
                <a16:creationId xmlns:a16="http://schemas.microsoft.com/office/drawing/2014/main" id="{6664616F-BE17-4D4B-B6D4-C4B7E26631AF}"/>
              </a:ext>
            </a:extLst>
          </p:cNvPr>
          <p:cNvSpPr>
            <a:spLocks/>
          </p:cNvSpPr>
          <p:nvPr userDrawn="1"/>
        </p:nvSpPr>
        <p:spPr>
          <a:xfrm>
            <a:off x="814388" y="1263838"/>
            <a:ext cx="3291418"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0" name="Title 1">
            <a:extLst>
              <a:ext uri="{FF2B5EF4-FFF2-40B4-BE49-F238E27FC236}">
                <a16:creationId xmlns:a16="http://schemas.microsoft.com/office/drawing/2014/main" id="{54631362-CDDD-4333-A24A-5A4F69330CB6}"/>
              </a:ext>
            </a:extLst>
          </p:cNvPr>
          <p:cNvSpPr>
            <a:spLocks noGrp="1"/>
          </p:cNvSpPr>
          <p:nvPr>
            <p:ph type="ctrTitle" hasCustomPrompt="1"/>
          </p:nvPr>
        </p:nvSpPr>
        <p:spPr>
          <a:xfrm>
            <a:off x="1061201" y="1514264"/>
            <a:ext cx="2801710" cy="3240000"/>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11" name="Text Placeholder 3">
            <a:extLst>
              <a:ext uri="{FF2B5EF4-FFF2-40B4-BE49-F238E27FC236}">
                <a16:creationId xmlns:a16="http://schemas.microsoft.com/office/drawing/2014/main" id="{37D37525-FE24-4786-ABF7-2D443788DBC1}"/>
              </a:ext>
            </a:extLst>
          </p:cNvPr>
          <p:cNvSpPr>
            <a:spLocks noGrp="1"/>
          </p:cNvSpPr>
          <p:nvPr>
            <p:ph type="body" sz="quarter" idx="11"/>
          </p:nvPr>
        </p:nvSpPr>
        <p:spPr>
          <a:xfrm>
            <a:off x="1061201" y="4968802"/>
            <a:ext cx="2801710"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2370759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49D36D-CB23-431A-8EA8-1AD1089F04EA}"/>
              </a:ext>
            </a:extLst>
          </p:cNvPr>
          <p:cNvSpPr>
            <a:spLocks noChangeAspect="1"/>
          </p:cNvSpPr>
          <p:nvPr userDrawn="1"/>
        </p:nvSpPr>
        <p:spPr>
          <a:xfrm>
            <a:off x="2242635" y="313438"/>
            <a:ext cx="6848978"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0B7176F5-D114-4595-B2BD-7E4468724E33}"/>
              </a:ext>
            </a:extLst>
          </p:cNvPr>
          <p:cNvSpPr>
            <a:spLocks noGrp="1"/>
          </p:cNvSpPr>
          <p:nvPr>
            <p:ph type="ctrTitle" hasCustomPrompt="1"/>
          </p:nvPr>
        </p:nvSpPr>
        <p:spPr>
          <a:xfrm>
            <a:off x="2489447" y="563864"/>
            <a:ext cx="6356889" cy="3240000"/>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12" name="Text Placeholder 3">
            <a:extLst>
              <a:ext uri="{FF2B5EF4-FFF2-40B4-BE49-F238E27FC236}">
                <a16:creationId xmlns:a16="http://schemas.microsoft.com/office/drawing/2014/main" id="{46C70BE1-2B31-413E-806B-9137352E26BF}"/>
              </a:ext>
            </a:extLst>
          </p:cNvPr>
          <p:cNvSpPr>
            <a:spLocks noGrp="1"/>
          </p:cNvSpPr>
          <p:nvPr>
            <p:ph type="body" sz="quarter" idx="11"/>
          </p:nvPr>
        </p:nvSpPr>
        <p:spPr>
          <a:xfrm>
            <a:off x="2489447" y="4018402"/>
            <a:ext cx="635688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pic>
        <p:nvPicPr>
          <p:cNvPr id="13" name="Graphic 12">
            <a:extLst>
              <a:ext uri="{FF2B5EF4-FFF2-40B4-BE49-F238E27FC236}">
                <a16:creationId xmlns:a16="http://schemas.microsoft.com/office/drawing/2014/main" id="{FB3438ED-7D83-4E19-BA74-594DA1B857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400410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D71806D-AEC7-4024-A3B3-288F87BB8128}" type="datetimeFigureOut">
              <a:rPr kumimoji="1" lang="ja-JP" altLang="en-US" smtClean="0"/>
              <a:t>2026/4/23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6702F4B-5A76-4AD5-8561-883E0A51441F}" type="slidenum">
              <a:rPr kumimoji="1" lang="ja-JP" altLang="en-US" smtClean="0"/>
              <a:t>‹#›</a:t>
            </a:fld>
            <a:endParaRPr kumimoji="1" lang="ja-JP" altLang="en-US"/>
          </a:p>
        </p:txBody>
      </p:sp>
    </p:spTree>
    <p:extLst>
      <p:ext uri="{BB962C8B-B14F-4D97-AF65-F5344CB8AC3E}">
        <p14:creationId xmlns:p14="http://schemas.microsoft.com/office/powerpoint/2010/main" val="3736671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B3438ED-7D83-4E19-BA74-594DA1B857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
        <p:nvSpPr>
          <p:cNvPr id="8" name="Rectangle 7">
            <a:extLst>
              <a:ext uri="{FF2B5EF4-FFF2-40B4-BE49-F238E27FC236}">
                <a16:creationId xmlns:a16="http://schemas.microsoft.com/office/drawing/2014/main" id="{A02F7677-E68A-4B9D-BD77-AED2A937FB01}"/>
              </a:ext>
            </a:extLst>
          </p:cNvPr>
          <p:cNvSpPr>
            <a:spLocks noChangeAspect="1"/>
          </p:cNvSpPr>
          <p:nvPr userDrawn="1"/>
        </p:nvSpPr>
        <p:spPr>
          <a:xfrm>
            <a:off x="4442218" y="313438"/>
            <a:ext cx="3957246" cy="569366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761EF0CE-F7A1-4591-B6CC-532B64630C6A}"/>
              </a:ext>
            </a:extLst>
          </p:cNvPr>
          <p:cNvSpPr>
            <a:spLocks noGrp="1"/>
          </p:cNvSpPr>
          <p:nvPr>
            <p:ph type="ctrTitle" hasCustomPrompt="1"/>
          </p:nvPr>
        </p:nvSpPr>
        <p:spPr>
          <a:xfrm>
            <a:off x="4684266" y="556419"/>
            <a:ext cx="3471421" cy="4140000"/>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78731660-334C-4303-AC5A-A2D533414C83}"/>
              </a:ext>
            </a:extLst>
          </p:cNvPr>
          <p:cNvSpPr>
            <a:spLocks noGrp="1"/>
          </p:cNvSpPr>
          <p:nvPr>
            <p:ph type="body" sz="quarter" idx="11"/>
          </p:nvPr>
        </p:nvSpPr>
        <p:spPr>
          <a:xfrm>
            <a:off x="4684266" y="4949907"/>
            <a:ext cx="3471421"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35517740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tx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B0275A1-4E3E-48B4-BAB9-5760028C2A89}"/>
              </a:ext>
            </a:extLst>
          </p:cNvPr>
          <p:cNvSpPr>
            <a:spLocks noGrp="1"/>
          </p:cNvSpPr>
          <p:nvPr>
            <p:ph type="ctrTitle" hasCustomPrompt="1"/>
          </p:nvPr>
        </p:nvSpPr>
        <p:spPr>
          <a:xfrm>
            <a:off x="5802562" y="1263838"/>
            <a:ext cx="3614487" cy="3022538"/>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AC1C3988-08A6-4286-B6AA-05D89ED8A651}"/>
              </a:ext>
            </a:extLst>
          </p:cNvPr>
          <p:cNvSpPr>
            <a:spLocks noGrp="1"/>
          </p:cNvSpPr>
          <p:nvPr>
            <p:ph type="body" sz="quarter" idx="11"/>
          </p:nvPr>
        </p:nvSpPr>
        <p:spPr>
          <a:xfrm>
            <a:off x="5802562" y="4881887"/>
            <a:ext cx="3614487"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11" name="Picture Placeholder 2">
            <a:extLst>
              <a:ext uri="{FF2B5EF4-FFF2-40B4-BE49-F238E27FC236}">
                <a16:creationId xmlns:a16="http://schemas.microsoft.com/office/drawing/2014/main" id="{8F0376D9-6560-49E3-9347-981424F2A841}"/>
              </a:ext>
            </a:extLst>
          </p:cNvPr>
          <p:cNvSpPr>
            <a:spLocks noGrp="1"/>
          </p:cNvSpPr>
          <p:nvPr>
            <p:ph type="pic" sz="quarter" idx="12"/>
          </p:nvPr>
        </p:nvSpPr>
        <p:spPr>
          <a:xfrm>
            <a:off x="814388" y="1263838"/>
            <a:ext cx="4354574" cy="302253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ja-JP" altLang="en-US"/>
              <a:t>アイコンをクリックして図を追加</a:t>
            </a:r>
            <a:endParaRPr lang="en-US"/>
          </a:p>
        </p:txBody>
      </p:sp>
      <p:pic>
        <p:nvPicPr>
          <p:cNvPr id="12" name="Graphic 11">
            <a:extLst>
              <a:ext uri="{FF2B5EF4-FFF2-40B4-BE49-F238E27FC236}">
                <a16:creationId xmlns:a16="http://schemas.microsoft.com/office/drawing/2014/main" id="{4B8876DD-8352-4216-B6B9-2B8FE93A5D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02562" y="313438"/>
            <a:ext cx="786440" cy="316800"/>
          </a:xfrm>
          <a:prstGeom prst="rect">
            <a:avLst/>
          </a:prstGeom>
        </p:spPr>
      </p:pic>
    </p:spTree>
    <p:extLst>
      <p:ext uri="{BB962C8B-B14F-4D97-AF65-F5344CB8AC3E}">
        <p14:creationId xmlns:p14="http://schemas.microsoft.com/office/powerpoint/2010/main" val="7548897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682207-1C67-48E7-903C-2443D4C29A9D}"/>
              </a:ext>
            </a:extLst>
          </p:cNvPr>
          <p:cNvSpPr>
            <a:spLocks noGrp="1"/>
          </p:cNvSpPr>
          <p:nvPr>
            <p:ph type="ctrTitle" hasCustomPrompt="1"/>
          </p:nvPr>
        </p:nvSpPr>
        <p:spPr>
          <a:xfrm>
            <a:off x="4525599" y="1263838"/>
            <a:ext cx="4566013" cy="3022538"/>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16693FA2-0CA2-4E11-B8BD-FECD97D4C7D9}"/>
              </a:ext>
            </a:extLst>
          </p:cNvPr>
          <p:cNvSpPr>
            <a:spLocks noGrp="1"/>
          </p:cNvSpPr>
          <p:nvPr>
            <p:ph type="body" sz="quarter" idx="11"/>
          </p:nvPr>
        </p:nvSpPr>
        <p:spPr>
          <a:xfrm>
            <a:off x="4525599" y="4881887"/>
            <a:ext cx="4566013"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Picture Placeholder 2">
            <a:extLst>
              <a:ext uri="{FF2B5EF4-FFF2-40B4-BE49-F238E27FC236}">
                <a16:creationId xmlns:a16="http://schemas.microsoft.com/office/drawing/2014/main" id="{246D80B7-7732-4A1A-A021-569FBF49B80E}"/>
              </a:ext>
            </a:extLst>
          </p:cNvPr>
          <p:cNvSpPr>
            <a:spLocks noGrp="1"/>
          </p:cNvSpPr>
          <p:nvPr>
            <p:ph type="pic" sz="quarter" idx="12"/>
          </p:nvPr>
        </p:nvSpPr>
        <p:spPr>
          <a:xfrm>
            <a:off x="814388" y="1263838"/>
            <a:ext cx="3077611" cy="442804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ja-JP" altLang="en-US"/>
              <a:t>アイコンをクリックして図を追加</a:t>
            </a:r>
            <a:endParaRPr lang="en-US"/>
          </a:p>
        </p:txBody>
      </p:sp>
      <p:pic>
        <p:nvPicPr>
          <p:cNvPr id="13" name="Graphic 12">
            <a:extLst>
              <a:ext uri="{FF2B5EF4-FFF2-40B4-BE49-F238E27FC236}">
                <a16:creationId xmlns:a16="http://schemas.microsoft.com/office/drawing/2014/main" id="{A5E4D31B-44FE-4043-8DB5-350B5A0A65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7336" y="313438"/>
            <a:ext cx="786440" cy="316800"/>
          </a:xfrm>
          <a:prstGeom prst="rect">
            <a:avLst/>
          </a:prstGeom>
        </p:spPr>
      </p:pic>
    </p:spTree>
    <p:extLst>
      <p:ext uri="{BB962C8B-B14F-4D97-AF65-F5344CB8AC3E}">
        <p14:creationId xmlns:p14="http://schemas.microsoft.com/office/powerpoint/2010/main" val="2344632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B0275A1-4E3E-48B4-BAB9-5760028C2A89}"/>
              </a:ext>
            </a:extLst>
          </p:cNvPr>
          <p:cNvSpPr>
            <a:spLocks noGrp="1"/>
          </p:cNvSpPr>
          <p:nvPr>
            <p:ph type="ctrTitle" hasCustomPrompt="1"/>
          </p:nvPr>
        </p:nvSpPr>
        <p:spPr>
          <a:xfrm>
            <a:off x="5802563" y="1263838"/>
            <a:ext cx="3289049" cy="3022538"/>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AC1C3988-08A6-4286-B6AA-05D89ED8A651}"/>
              </a:ext>
            </a:extLst>
          </p:cNvPr>
          <p:cNvSpPr>
            <a:spLocks noGrp="1"/>
          </p:cNvSpPr>
          <p:nvPr>
            <p:ph type="body" sz="quarter" idx="11"/>
          </p:nvPr>
        </p:nvSpPr>
        <p:spPr>
          <a:xfrm>
            <a:off x="5802563" y="4881887"/>
            <a:ext cx="328904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11" name="Picture Placeholder 2">
            <a:extLst>
              <a:ext uri="{FF2B5EF4-FFF2-40B4-BE49-F238E27FC236}">
                <a16:creationId xmlns:a16="http://schemas.microsoft.com/office/drawing/2014/main" id="{8F0376D9-6560-49E3-9347-981424F2A841}"/>
              </a:ext>
            </a:extLst>
          </p:cNvPr>
          <p:cNvSpPr>
            <a:spLocks noGrp="1"/>
          </p:cNvSpPr>
          <p:nvPr>
            <p:ph type="pic" sz="quarter" idx="12"/>
          </p:nvPr>
        </p:nvSpPr>
        <p:spPr>
          <a:xfrm>
            <a:off x="814388" y="1263838"/>
            <a:ext cx="4354574" cy="3022538"/>
          </a:xfrm>
          <a:solidFill>
            <a:schemeClr val="tx2"/>
          </a:solidFill>
        </p:spPr>
        <p:txBody>
          <a:bodyPr vert="horz" lIns="0" tIns="0" rIns="0" bIns="0" rtlCol="0" anchor="ctr" anchorCtr="0">
            <a:noAutofit/>
          </a:bodyPr>
          <a:lstStyle>
            <a:lvl1pPr>
              <a:defRPr lang="en-US" b="0">
                <a:solidFill>
                  <a:schemeClr val="bg1"/>
                </a:solidFill>
              </a:defRPr>
            </a:lvl1pPr>
          </a:lstStyle>
          <a:p>
            <a:pPr lvl="0" algn="ctr"/>
            <a:r>
              <a:rPr lang="ja-JP" altLang="en-US"/>
              <a:t>アイコンをクリックして図を追加</a:t>
            </a:r>
            <a:endParaRPr lang="en-US"/>
          </a:p>
        </p:txBody>
      </p:sp>
      <p:pic>
        <p:nvPicPr>
          <p:cNvPr id="7" name="Graphic 6">
            <a:extLst>
              <a:ext uri="{FF2B5EF4-FFF2-40B4-BE49-F238E27FC236}">
                <a16:creationId xmlns:a16="http://schemas.microsoft.com/office/drawing/2014/main" id="{E2053A9A-022B-4522-BBE7-DBE0DBDCC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16729949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682207-1C67-48E7-903C-2443D4C29A9D}"/>
              </a:ext>
            </a:extLst>
          </p:cNvPr>
          <p:cNvSpPr>
            <a:spLocks noGrp="1"/>
          </p:cNvSpPr>
          <p:nvPr>
            <p:ph type="ctrTitle" hasCustomPrompt="1"/>
          </p:nvPr>
        </p:nvSpPr>
        <p:spPr>
          <a:xfrm>
            <a:off x="814388" y="1263838"/>
            <a:ext cx="4645379" cy="3022538"/>
          </a:xfrm>
        </p:spPr>
        <p:txBody>
          <a:bodyPr anchor="t" anchorCtr="0"/>
          <a:lstStyle>
            <a:lvl1pPr algn="l">
              <a:defRPr sz="4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16693FA2-0CA2-4E11-B8BD-FECD97D4C7D9}"/>
              </a:ext>
            </a:extLst>
          </p:cNvPr>
          <p:cNvSpPr>
            <a:spLocks noGrp="1"/>
          </p:cNvSpPr>
          <p:nvPr>
            <p:ph type="body" sz="quarter" idx="11"/>
          </p:nvPr>
        </p:nvSpPr>
        <p:spPr>
          <a:xfrm>
            <a:off x="814388" y="4881887"/>
            <a:ext cx="464537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Picture Placeholder 2">
            <a:extLst>
              <a:ext uri="{FF2B5EF4-FFF2-40B4-BE49-F238E27FC236}">
                <a16:creationId xmlns:a16="http://schemas.microsoft.com/office/drawing/2014/main" id="{246D80B7-7732-4A1A-A021-569FBF49B80E}"/>
              </a:ext>
            </a:extLst>
          </p:cNvPr>
          <p:cNvSpPr>
            <a:spLocks noGrp="1"/>
          </p:cNvSpPr>
          <p:nvPr>
            <p:ph type="pic" sz="quarter" idx="12"/>
          </p:nvPr>
        </p:nvSpPr>
        <p:spPr>
          <a:xfrm>
            <a:off x="6082266" y="1263839"/>
            <a:ext cx="3077611" cy="4428048"/>
          </a:xfrm>
          <a:solidFill>
            <a:schemeClr val="tx2"/>
          </a:solidFill>
        </p:spPr>
        <p:txBody>
          <a:bodyPr vert="horz" lIns="0" tIns="0" rIns="0" bIns="0" rtlCol="0" anchor="ctr" anchorCtr="0">
            <a:noAutofit/>
          </a:bodyPr>
          <a:lstStyle>
            <a:lvl1pPr>
              <a:defRPr lang="en-US" b="0">
                <a:solidFill>
                  <a:schemeClr val="bg1"/>
                </a:solidFill>
              </a:defRPr>
            </a:lvl1pPr>
          </a:lstStyle>
          <a:p>
            <a:pPr lvl="0" algn="ctr"/>
            <a:r>
              <a:rPr lang="ja-JP" altLang="en-US"/>
              <a:t>アイコンをクリックして図を追加</a:t>
            </a:r>
            <a:endParaRPr lang="en-US"/>
          </a:p>
        </p:txBody>
      </p:sp>
      <p:pic>
        <p:nvPicPr>
          <p:cNvPr id="10" name="Graphic 9">
            <a:extLst>
              <a:ext uri="{FF2B5EF4-FFF2-40B4-BE49-F238E27FC236}">
                <a16:creationId xmlns:a16="http://schemas.microsoft.com/office/drawing/2014/main" id="{36F1F091-7277-4EE0-950D-027166DFF9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Tree>
    <p:extLst>
      <p:ext uri="{BB962C8B-B14F-4D97-AF65-F5344CB8AC3E}">
        <p14:creationId xmlns:p14="http://schemas.microsoft.com/office/powerpoint/2010/main" val="38933136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tter two colum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445724"/>
            <a:ext cx="4378758" cy="365356"/>
          </a:xfrm>
        </p:spPr>
        <p:txBody>
          <a:bodyPr lIns="0" tIns="0" rIns="0" bIns="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19" name="Text Placeholder 8"/>
          <p:cNvSpPr>
            <a:spLocks noGrp="1"/>
          </p:cNvSpPr>
          <p:nvPr>
            <p:ph type="body" sz="quarter" idx="10"/>
          </p:nvPr>
        </p:nvSpPr>
        <p:spPr>
          <a:xfrm>
            <a:off x="488950" y="1422400"/>
            <a:ext cx="4370388" cy="4598987"/>
          </a:xfrm>
        </p:spPr>
        <p:txBody>
          <a:bodyPr/>
          <a:lstStyle>
            <a:lvl1pPr>
              <a:defRPr sz="800"/>
            </a:lvl1pPr>
            <a:lvl2pPr>
              <a:defRPr sz="800"/>
            </a:lvl2pPr>
            <a:lvl3pPr>
              <a:defRPr sz="800"/>
            </a:lvl3pPr>
            <a:lvl4pPr>
              <a:defRPr sz="800"/>
            </a:lvl4pPr>
            <a:lvl5pPr>
              <a:defRPr sz="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0" name="Text Placeholder 8"/>
          <p:cNvSpPr>
            <a:spLocks noGrp="1"/>
          </p:cNvSpPr>
          <p:nvPr>
            <p:ph type="body" sz="quarter" idx="11"/>
          </p:nvPr>
        </p:nvSpPr>
        <p:spPr>
          <a:xfrm>
            <a:off x="5061064" y="1422400"/>
            <a:ext cx="4355985" cy="4598987"/>
          </a:xfrm>
          <a:ln w="6350">
            <a:noFill/>
          </a:ln>
        </p:spPr>
        <p:txBody>
          <a:bodyPr lIns="0" tIns="0" rIns="0" bIns="0"/>
          <a:lstStyle>
            <a:lvl1pPr>
              <a:defRPr sz="800"/>
            </a:lvl1pPr>
            <a:lvl2pPr>
              <a:defRPr sz="800"/>
            </a:lvl2pPr>
            <a:lvl3pPr>
              <a:defRPr sz="800"/>
            </a:lvl3pPr>
            <a:lvl4pPr>
              <a:defRPr sz="800"/>
            </a:lvl4pPr>
            <a:lvl5pPr>
              <a:defRPr sz="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Shape 8">
            <a:extLst>
              <a:ext uri="{FF2B5EF4-FFF2-40B4-BE49-F238E27FC236}">
                <a16:creationId xmlns:a16="http://schemas.microsoft.com/office/drawing/2014/main" id="{F4B609A8-FE9C-4957-8657-699EDEAE5688}"/>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pic>
        <p:nvPicPr>
          <p:cNvPr id="14" name="Graphic 13">
            <a:extLst>
              <a:ext uri="{FF2B5EF4-FFF2-40B4-BE49-F238E27FC236}">
                <a16:creationId xmlns:a16="http://schemas.microsoft.com/office/drawing/2014/main" id="{E4C35C85-F836-41CD-9F06-4BDFAF6BD1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950" y="6373386"/>
            <a:ext cx="428967" cy="172800"/>
          </a:xfrm>
          <a:prstGeom prst="rect">
            <a:avLst/>
          </a:prstGeom>
        </p:spPr>
      </p:pic>
    </p:spTree>
    <p:extLst>
      <p:ext uri="{BB962C8B-B14F-4D97-AF65-F5344CB8AC3E}">
        <p14:creationId xmlns:p14="http://schemas.microsoft.com/office/powerpoint/2010/main" val="5040535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etter continuatio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1422400"/>
            <a:ext cx="4378758" cy="365356"/>
          </a:xfrm>
        </p:spPr>
        <p:txBody>
          <a:bodyPr lIns="0" tIns="0" rIns="0" bIns="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26" name="Text Placeholder 24"/>
          <p:cNvSpPr>
            <a:spLocks noGrp="1"/>
          </p:cNvSpPr>
          <p:nvPr>
            <p:ph type="body" sz="quarter" idx="15"/>
          </p:nvPr>
        </p:nvSpPr>
        <p:spPr>
          <a:xfrm>
            <a:off x="488950" y="1422400"/>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19" name="Text Placeholder 8"/>
          <p:cNvSpPr>
            <a:spLocks noGrp="1"/>
          </p:cNvSpPr>
          <p:nvPr>
            <p:ph type="body" sz="quarter" idx="10"/>
          </p:nvPr>
        </p:nvSpPr>
        <p:spPr>
          <a:xfrm>
            <a:off x="488950" y="2485748"/>
            <a:ext cx="4370388" cy="3535639"/>
          </a:xfrm>
        </p:spPr>
        <p:txBody>
          <a:bodyPr/>
          <a:lstStyle>
            <a:lvl1pPr>
              <a:defRPr sz="800"/>
            </a:lvl1pPr>
            <a:lvl2pPr>
              <a:defRPr sz="800"/>
            </a:lvl2pPr>
            <a:lvl3pPr>
              <a:defRPr sz="800"/>
            </a:lvl3pPr>
            <a:lvl4pPr>
              <a:defRPr sz="800"/>
            </a:lvl4pPr>
            <a:lvl5pPr>
              <a:defRPr sz="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0" name="Text Placeholder 8"/>
          <p:cNvSpPr>
            <a:spLocks noGrp="1"/>
          </p:cNvSpPr>
          <p:nvPr>
            <p:ph type="body" sz="quarter" idx="11"/>
          </p:nvPr>
        </p:nvSpPr>
        <p:spPr>
          <a:xfrm>
            <a:off x="5061064" y="2485748"/>
            <a:ext cx="4355985" cy="3535639"/>
          </a:xfrm>
          <a:ln w="6350">
            <a:noFill/>
          </a:ln>
        </p:spPr>
        <p:txBody>
          <a:bodyPr lIns="0" tIns="0" rIns="0" bIns="0"/>
          <a:lstStyle>
            <a:lvl1pPr>
              <a:defRPr sz="800"/>
            </a:lvl1pPr>
            <a:lvl2pPr>
              <a:defRPr sz="800"/>
            </a:lvl2pPr>
            <a:lvl3pPr>
              <a:defRPr sz="800"/>
            </a:lvl3pPr>
            <a:lvl4pPr>
              <a:defRPr sz="800"/>
            </a:lvl4pPr>
            <a:lvl5pPr>
              <a:defRPr sz="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Shape 8">
            <a:extLst>
              <a:ext uri="{FF2B5EF4-FFF2-40B4-BE49-F238E27FC236}">
                <a16:creationId xmlns:a16="http://schemas.microsoft.com/office/drawing/2014/main" id="{BDCC226A-B575-492B-8A20-EB7979A1D9F9}"/>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pic>
        <p:nvPicPr>
          <p:cNvPr id="14" name="Graphic 13">
            <a:extLst>
              <a:ext uri="{FF2B5EF4-FFF2-40B4-BE49-F238E27FC236}">
                <a16:creationId xmlns:a16="http://schemas.microsoft.com/office/drawing/2014/main" id="{6845F1DA-7CC1-4454-8753-164082DB98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950" y="6373386"/>
            <a:ext cx="428967" cy="172800"/>
          </a:xfrm>
          <a:prstGeom prst="rect">
            <a:avLst/>
          </a:prstGeom>
        </p:spPr>
      </p:pic>
    </p:spTree>
    <p:extLst>
      <p:ext uri="{BB962C8B-B14F-4D97-AF65-F5344CB8AC3E}">
        <p14:creationId xmlns:p14="http://schemas.microsoft.com/office/powerpoint/2010/main" val="34914001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48" y="1422400"/>
            <a:ext cx="1746000" cy="4604400"/>
          </a:xfrm>
          <a:solidFill>
            <a:schemeClr val="tx2"/>
          </a:solidFill>
          <a:ln>
            <a:no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1"/>
          </p:nvPr>
        </p:nvSpPr>
        <p:spPr>
          <a:xfrm>
            <a:off x="2461733" y="1433033"/>
            <a:ext cx="6949440" cy="4572000"/>
          </a:xfrm>
          <a:ln>
            <a:noFill/>
          </a:ln>
        </p:spPr>
        <p:txBody>
          <a:bodyPr lIns="0" tIns="0" rIns="0" bIns="0"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p:txBody>
          <a:bodyPr/>
          <a:lstStyle/>
          <a:p>
            <a:r>
              <a:rPr lang="ja-JP" altLang="en-US"/>
              <a:t>マスター タイトルの書式設定</a:t>
            </a:r>
            <a:endParaRPr lang="en-GB" dirty="0"/>
          </a:p>
        </p:txBody>
      </p:sp>
      <p:sp>
        <p:nvSpPr>
          <p:cNvPr id="6"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140655052"/>
      </p:ext>
    </p:extLst>
  </p:cSld>
  <p:clrMapOvr>
    <a:masterClrMapping/>
  </p:clrMapOvr>
  <p:extLst>
    <p:ext uri="{DCECCB84-F9BA-43D5-87BE-67443E8EF086}">
      <p15:sldGuideLst xmlns:p15="http://schemas.microsoft.com/office/powerpoint/2012/main">
        <p15:guide id="1" pos="154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Message 2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1747838" cy="4604400"/>
          </a:xfrm>
          <a:solidFill>
            <a:schemeClr val="tx2"/>
          </a:solidFill>
          <a:ln>
            <a:no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1"/>
          </p:nvPr>
        </p:nvSpPr>
        <p:spPr>
          <a:xfrm>
            <a:off x="2467604" y="1433033"/>
            <a:ext cx="3374136" cy="4581144"/>
          </a:xfrm>
          <a:ln>
            <a:noFill/>
          </a:ln>
        </p:spPr>
        <p:txBody>
          <a:bodyPr lIns="0" tIns="0" rIns="0" bIns="0"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2"/>
          </p:nvPr>
        </p:nvSpPr>
        <p:spPr>
          <a:xfrm>
            <a:off x="6037256" y="1433033"/>
            <a:ext cx="3374136" cy="4572000"/>
          </a:xfrm>
          <a:ln>
            <a:noFill/>
          </a:ln>
        </p:spPr>
        <p:txBody>
          <a:bodyPr lIns="0" tIns="0" rIns="0" bIns="0"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p:txBody>
          <a:bodyPr/>
          <a:lstStyle/>
          <a:p>
            <a:r>
              <a:rPr lang="ja-JP" altLang="en-US"/>
              <a:t>マスター タイトルの書式設定</a:t>
            </a:r>
            <a:endParaRPr lang="en-GB" dirty="0"/>
          </a:p>
        </p:txBody>
      </p:sp>
      <p:sp>
        <p:nvSpPr>
          <p:cNvPr id="7" name="Text Placeholder 4"/>
          <p:cNvSpPr>
            <a:spLocks noGrp="1"/>
          </p:cNvSpPr>
          <p:nvPr>
            <p:ph type="body" sz="quarter" idx="13"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449105761"/>
      </p:ext>
    </p:extLst>
  </p:cSld>
  <p:clrMapOvr>
    <a:masterClrMapping/>
  </p:clrMapOvr>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87325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1806D-AEC7-4024-A3B3-288F87BB8128}" type="datetimeFigureOut">
              <a:rPr kumimoji="1" lang="ja-JP" altLang="en-US" smtClean="0"/>
              <a:t>2026/4/23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6702F4B-5A76-4AD5-8561-883E0A51441F}" type="slidenum">
              <a:rPr kumimoji="1" lang="ja-JP" altLang="en-US" smtClean="0"/>
              <a:t>‹#›</a:t>
            </a:fld>
            <a:endParaRPr kumimoji="1" lang="ja-JP" altLang="en-US"/>
          </a:p>
        </p:txBody>
      </p:sp>
    </p:spTree>
    <p:extLst>
      <p:ext uri="{BB962C8B-B14F-4D97-AF65-F5344CB8AC3E}">
        <p14:creationId xmlns:p14="http://schemas.microsoft.com/office/powerpoint/2010/main" val="3616489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ja-JP" altLang="en-US"/>
              <a:t>マスター タイトルの書式設定</a:t>
            </a:r>
            <a:endParaRPr lang="en-US" dirty="0"/>
          </a:p>
        </p:txBody>
      </p:sp>
      <p:sp>
        <p:nvSpPr>
          <p:cNvPr id="3"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solidFill>
                  <a:schemeClr val="bg1"/>
                </a:solidFill>
              </a:defRPr>
            </a:lvl1pPr>
          </a:lstStyle>
          <a:p>
            <a:pPr lvl="0"/>
            <a:r>
              <a:rPr lang="en-US" dirty="0"/>
              <a:t>Super title here</a:t>
            </a:r>
          </a:p>
        </p:txBody>
      </p:sp>
      <p:sp>
        <p:nvSpPr>
          <p:cNvPr id="4" name="Shape 8">
            <a:extLst>
              <a:ext uri="{FF2B5EF4-FFF2-40B4-BE49-F238E27FC236}">
                <a16:creationId xmlns:a16="http://schemas.microsoft.com/office/drawing/2014/main" id="{D0DBDCEE-A283-4750-BBE4-7DA0B6F510F8}"/>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997B1B73-0F5A-4B77-83D1-A16C7035EE05}"/>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cxnSp>
        <p:nvCxnSpPr>
          <p:cNvPr id="7" name="Straight Connector 6">
            <a:extLst>
              <a:ext uri="{FF2B5EF4-FFF2-40B4-BE49-F238E27FC236}">
                <a16:creationId xmlns:a16="http://schemas.microsoft.com/office/drawing/2014/main" id="{D0F7998E-6CE7-4E52-A139-933AD2B32F96}"/>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D91D2281-E8ED-4D25-972C-2978DD7A8F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8950" y="6373386"/>
            <a:ext cx="428967" cy="172800"/>
          </a:xfrm>
          <a:prstGeom prst="rect">
            <a:avLst/>
          </a:prstGeom>
        </p:spPr>
      </p:pic>
      <p:sp>
        <p:nvSpPr>
          <p:cNvPr id="11" name="TextBox 14">
            <a:extLst>
              <a:ext uri="{FF2B5EF4-FFF2-40B4-BE49-F238E27FC236}">
                <a16:creationId xmlns:a16="http://schemas.microsoft.com/office/drawing/2014/main" id="{D967D197-A3DF-84CE-8C04-2C0A549595DE}"/>
              </a:ext>
              <a:ext uri="{C183D7F6-B498-43B3-948B-1728B52AA6E4}">
                <adec:decorative xmlns:adec="http://schemas.microsoft.com/office/drawing/2017/decorative" val="1"/>
              </a:ext>
            </a:extLst>
          </p:cNvPr>
          <p:cNvSpPr txBox="1"/>
          <p:nvPr userDrawn="1"/>
        </p:nvSpPr>
        <p:spPr>
          <a:xfrm>
            <a:off x="1278148" y="6367453"/>
            <a:ext cx="5904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kern="1200" noProof="0" dirty="0">
                <a:solidFill>
                  <a:schemeClr val="bg1"/>
                </a:solidFill>
                <a:latin typeface="+mn-lt"/>
                <a:ea typeface="+mn-ea"/>
                <a:cs typeface="+mn-cs"/>
              </a:rPr>
              <a:t>© 2024 KPMG Consulting Co., Ltd., a company established under the Japan Companies Act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34847547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99583" y="1433033"/>
            <a:ext cx="8906256"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6" name="Title 5"/>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Tree>
    <p:extLst>
      <p:ext uri="{BB962C8B-B14F-4D97-AF65-F5344CB8AC3E}">
        <p14:creationId xmlns:p14="http://schemas.microsoft.com/office/powerpoint/2010/main" val="18072952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tx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892810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6" name="Title 5"/>
          <p:cNvSpPr>
            <a:spLocks noGrp="1"/>
          </p:cNvSpPr>
          <p:nvPr>
            <p:ph type="title"/>
          </p:nvPr>
        </p:nvSpPr>
        <p:spPr>
          <a:xfrm>
            <a:off x="488950" y="451575"/>
            <a:ext cx="8928100" cy="723600"/>
          </a:xfrm>
        </p:spPr>
        <p:txBody>
          <a:bodyPr/>
          <a:lstStyle>
            <a:lvl1pPr>
              <a:defRPr>
                <a:solidFill>
                  <a:schemeClr val="bg1"/>
                </a:solidFill>
              </a:defRPr>
            </a:lvl1pPr>
          </a:lstStyle>
          <a:p>
            <a:r>
              <a:rPr lang="ja-JP" altLang="en-US"/>
              <a:t>マスター タイトルの書式設定</a:t>
            </a:r>
            <a:endParaRPr lang="en-GB" dirty="0"/>
          </a:p>
        </p:txBody>
      </p:sp>
      <p:sp>
        <p:nvSpPr>
          <p:cNvPr id="13" name="Shape 8">
            <a:extLst>
              <a:ext uri="{FF2B5EF4-FFF2-40B4-BE49-F238E27FC236}">
                <a16:creationId xmlns:a16="http://schemas.microsoft.com/office/drawing/2014/main" id="{0B80A629-B77C-4AEA-B058-6685189C7332}"/>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14" name="TextBox 13">
            <a:extLst>
              <a:ext uri="{FF2B5EF4-FFF2-40B4-BE49-F238E27FC236}">
                <a16:creationId xmlns:a16="http://schemas.microsoft.com/office/drawing/2014/main" id="{CAA6EAD6-B279-4EDB-B5C0-950B7DB9CA7A}"/>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cxnSp>
        <p:nvCxnSpPr>
          <p:cNvPr id="16" name="Straight Connector 15">
            <a:extLst>
              <a:ext uri="{FF2B5EF4-FFF2-40B4-BE49-F238E27FC236}">
                <a16:creationId xmlns:a16="http://schemas.microsoft.com/office/drawing/2014/main" id="{F019B8B1-933F-483A-ADD1-9798FFDFEDD4}"/>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72EB70-12E4-41FB-A7D2-5DE835B939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8950" y="6373386"/>
            <a:ext cx="428967" cy="172800"/>
          </a:xfrm>
          <a:prstGeom prst="rect">
            <a:avLst/>
          </a:prstGeom>
        </p:spPr>
      </p:pic>
      <p:sp>
        <p:nvSpPr>
          <p:cNvPr id="3" name="TextBox 14">
            <a:extLst>
              <a:ext uri="{FF2B5EF4-FFF2-40B4-BE49-F238E27FC236}">
                <a16:creationId xmlns:a16="http://schemas.microsoft.com/office/drawing/2014/main" id="{9FA2D0DE-E606-2484-0CF1-A5D170D57F32}"/>
              </a:ext>
              <a:ext uri="{C183D7F6-B498-43B3-948B-1728B52AA6E4}">
                <adec:decorative xmlns:adec="http://schemas.microsoft.com/office/drawing/2017/decorative" val="1"/>
              </a:ext>
            </a:extLst>
          </p:cNvPr>
          <p:cNvSpPr txBox="1"/>
          <p:nvPr userDrawn="1"/>
        </p:nvSpPr>
        <p:spPr>
          <a:xfrm>
            <a:off x="1278148" y="6367453"/>
            <a:ext cx="5904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kern="1200" noProof="0" dirty="0">
                <a:solidFill>
                  <a:schemeClr val="bg1"/>
                </a:solidFill>
                <a:latin typeface="+mn-lt"/>
                <a:ea typeface="+mn-ea"/>
                <a:cs typeface="+mn-cs"/>
              </a:rPr>
              <a:t>© 2024 KPMG Consulting Co., Ltd., a company established under the Japan Companies Act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3787980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99583" y="1433033"/>
            <a:ext cx="4352544" cy="45811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5054533" y="1433033"/>
            <a:ext cx="4352544" cy="45811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
        <p:nvSpPr>
          <p:cNvPr id="2" name="Title 1">
            <a:extLst>
              <a:ext uri="{FF2B5EF4-FFF2-40B4-BE49-F238E27FC236}">
                <a16:creationId xmlns:a16="http://schemas.microsoft.com/office/drawing/2014/main" id="{AE97DB58-860A-432D-A684-9D2580280AAE}"/>
              </a:ext>
            </a:extLst>
          </p:cNvPr>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5978724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tx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5043900" y="1422400"/>
            <a:ext cx="437315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solidFill>
                  <a:schemeClr val="bg1"/>
                </a:solidFill>
              </a:defRPr>
            </a:lvl1pPr>
          </a:lstStyle>
          <a:p>
            <a:pPr lvl="0"/>
            <a:r>
              <a:rPr lang="en-US" dirty="0"/>
              <a:t>Super title here</a:t>
            </a:r>
          </a:p>
        </p:txBody>
      </p:sp>
      <p:sp>
        <p:nvSpPr>
          <p:cNvPr id="6" name="Shape 8">
            <a:extLst>
              <a:ext uri="{FF2B5EF4-FFF2-40B4-BE49-F238E27FC236}">
                <a16:creationId xmlns:a16="http://schemas.microsoft.com/office/drawing/2014/main" id="{8E33D3E0-2609-4E0F-B846-EEC5966395A5}"/>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7" name="TextBox 6">
            <a:extLst>
              <a:ext uri="{FF2B5EF4-FFF2-40B4-BE49-F238E27FC236}">
                <a16:creationId xmlns:a16="http://schemas.microsoft.com/office/drawing/2014/main" id="{2561C467-2D2A-459B-82B0-E1358D52ED5B}"/>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	</a:t>
            </a:r>
          </a:p>
        </p:txBody>
      </p:sp>
      <p:cxnSp>
        <p:nvCxnSpPr>
          <p:cNvPr id="10" name="Straight Connector 9">
            <a:extLst>
              <a:ext uri="{FF2B5EF4-FFF2-40B4-BE49-F238E27FC236}">
                <a16:creationId xmlns:a16="http://schemas.microsoft.com/office/drawing/2014/main" id="{1DB213AE-E70B-4D73-A612-A3B691E9D7CF}"/>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2F581D8-1471-49D8-8F6B-FC01B42B44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8950" y="6373386"/>
            <a:ext cx="428967" cy="172800"/>
          </a:xfrm>
          <a:prstGeom prst="rect">
            <a:avLst/>
          </a:prstGeom>
        </p:spPr>
      </p:pic>
      <p:sp>
        <p:nvSpPr>
          <p:cNvPr id="2" name="Title 1">
            <a:extLst>
              <a:ext uri="{FF2B5EF4-FFF2-40B4-BE49-F238E27FC236}">
                <a16:creationId xmlns:a16="http://schemas.microsoft.com/office/drawing/2014/main" id="{0D27959C-6D5A-44BB-8E09-2E7A772D91F9}"/>
              </a:ext>
            </a:extLst>
          </p:cNvPr>
          <p:cNvSpPr>
            <a:spLocks noGrp="1"/>
          </p:cNvSpPr>
          <p:nvPr>
            <p:ph type="title"/>
          </p:nvPr>
        </p:nvSpPr>
        <p:spPr/>
        <p:txBody>
          <a:bodyPr/>
          <a:lstStyle>
            <a:lvl1pPr>
              <a:defRPr>
                <a:solidFill>
                  <a:schemeClr val="bg1"/>
                </a:solidFill>
              </a:defRPr>
            </a:lvl1pPr>
          </a:lstStyle>
          <a:p>
            <a:r>
              <a:rPr lang="ja-JP" altLang="en-US"/>
              <a:t>マスター タイトルの書式設定</a:t>
            </a:r>
            <a:endParaRPr lang="en-US" dirty="0"/>
          </a:p>
        </p:txBody>
      </p:sp>
      <p:sp>
        <p:nvSpPr>
          <p:cNvPr id="8" name="TextBox 14">
            <a:extLst>
              <a:ext uri="{FF2B5EF4-FFF2-40B4-BE49-F238E27FC236}">
                <a16:creationId xmlns:a16="http://schemas.microsoft.com/office/drawing/2014/main" id="{A88497DC-D0A4-AA49-1312-0C3E93428B31}"/>
              </a:ext>
              <a:ext uri="{C183D7F6-B498-43B3-948B-1728B52AA6E4}">
                <adec:decorative xmlns:adec="http://schemas.microsoft.com/office/drawing/2017/decorative" val="1"/>
              </a:ext>
            </a:extLst>
          </p:cNvPr>
          <p:cNvSpPr txBox="1"/>
          <p:nvPr userDrawn="1"/>
        </p:nvSpPr>
        <p:spPr>
          <a:xfrm>
            <a:off x="1278148" y="6367453"/>
            <a:ext cx="5904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kern="1200" noProof="0" dirty="0">
                <a:solidFill>
                  <a:schemeClr val="bg1"/>
                </a:solidFill>
                <a:latin typeface="+mn-lt"/>
                <a:ea typeface="+mn-ea"/>
                <a:cs typeface="+mn-cs"/>
              </a:rPr>
              <a:t>© 2024 KPMG Consulting Co., Ltd., a company established under the Japan Companies Act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12914658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99583" y="1433033"/>
            <a:ext cx="4352544"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Chart Placeholder 5"/>
          <p:cNvSpPr>
            <a:spLocks noGrp="1"/>
          </p:cNvSpPr>
          <p:nvPr>
            <p:ph type="chart" sz="quarter" idx="13"/>
          </p:nvPr>
        </p:nvSpPr>
        <p:spPr>
          <a:xfrm>
            <a:off x="5054533" y="1433033"/>
            <a:ext cx="4352544" cy="4572000"/>
          </a:xfrm>
        </p:spPr>
        <p:txBody>
          <a:bodyPr anchor="ctr"/>
          <a:lstStyle>
            <a:lvl1pPr algn="ctr">
              <a:defRPr/>
            </a:lvl1pPr>
          </a:lstStyle>
          <a:p>
            <a:r>
              <a:rPr lang="ja-JP" altLang="en-US"/>
              <a:t>グラフを追加</a:t>
            </a:r>
            <a:endParaRPr lang="en-GB" dirty="0"/>
          </a:p>
        </p:txBody>
      </p:sp>
      <p:sp>
        <p:nvSpPr>
          <p:cNvPr id="2" name="Title 1"/>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167865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99583" y="1433033"/>
            <a:ext cx="8906256" cy="21762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Chart Placeholder 4"/>
          <p:cNvSpPr>
            <a:spLocks noGrp="1"/>
          </p:cNvSpPr>
          <p:nvPr>
            <p:ph type="chart" sz="quarter" idx="11"/>
          </p:nvPr>
        </p:nvSpPr>
        <p:spPr>
          <a:xfrm>
            <a:off x="499583" y="3830800"/>
            <a:ext cx="8906256" cy="2176272"/>
          </a:xfrm>
        </p:spPr>
        <p:txBody>
          <a:bodyPr anchor="ctr"/>
          <a:lstStyle>
            <a:lvl1pPr algn="ctr">
              <a:defRPr/>
            </a:lvl1pPr>
          </a:lstStyle>
          <a:p>
            <a:r>
              <a:rPr lang="ja-JP" altLang="en-US"/>
              <a:t>グラフを追加</a:t>
            </a:r>
            <a:endParaRPr lang="en-GB" dirty="0"/>
          </a:p>
        </p:txBody>
      </p:sp>
      <p:sp>
        <p:nvSpPr>
          <p:cNvPr id="3" name="Title 2"/>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6" name="Text Placeholder 4"/>
          <p:cNvSpPr>
            <a:spLocks noGrp="1"/>
          </p:cNvSpPr>
          <p:nvPr>
            <p:ph type="body" sz="quarter" idx="12"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5477024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5054533" y="1433033"/>
            <a:ext cx="4352544" cy="4581144"/>
          </a:xfrm>
        </p:spPr>
        <p:txBody>
          <a:bodyPr anchor="ctr"/>
          <a:lstStyle>
            <a:lvl1pPr algn="ctr">
              <a:defRPr/>
            </a:lvl1pPr>
          </a:lstStyle>
          <a:p>
            <a:r>
              <a:rPr lang="ja-JP" altLang="en-US"/>
              <a:t>グラフを追加</a:t>
            </a:r>
            <a:endParaRPr lang="en-GB" dirty="0"/>
          </a:p>
        </p:txBody>
      </p:sp>
      <p:sp>
        <p:nvSpPr>
          <p:cNvPr id="2" name="Title 1"/>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7" name="Chart Placeholder 5">
            <a:extLst>
              <a:ext uri="{FF2B5EF4-FFF2-40B4-BE49-F238E27FC236}">
                <a16:creationId xmlns:a16="http://schemas.microsoft.com/office/drawing/2014/main" id="{9E394B45-74BD-4697-911E-EF9DF27840B7}"/>
              </a:ext>
            </a:extLst>
          </p:cNvPr>
          <p:cNvSpPr>
            <a:spLocks noGrp="1"/>
          </p:cNvSpPr>
          <p:nvPr>
            <p:ph type="chart" sz="quarter" idx="14"/>
          </p:nvPr>
        </p:nvSpPr>
        <p:spPr>
          <a:xfrm>
            <a:off x="499583" y="1433033"/>
            <a:ext cx="4352544" cy="4581144"/>
          </a:xfrm>
        </p:spPr>
        <p:txBody>
          <a:bodyPr anchor="ctr"/>
          <a:lstStyle>
            <a:lvl1pPr algn="ctr">
              <a:defRPr/>
            </a:lvl1pPr>
          </a:lstStyle>
          <a:p>
            <a:r>
              <a:rPr lang="ja-JP" altLang="en-US"/>
              <a:t>グラフを追加</a:t>
            </a:r>
            <a:endParaRPr lang="en-GB" dirty="0"/>
          </a:p>
        </p:txBody>
      </p:sp>
    </p:spTree>
    <p:extLst>
      <p:ext uri="{BB962C8B-B14F-4D97-AF65-F5344CB8AC3E}">
        <p14:creationId xmlns:p14="http://schemas.microsoft.com/office/powerpoint/2010/main" val="1969775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531000" y="3830800"/>
            <a:ext cx="2844000" cy="2176272"/>
          </a:xfrm>
        </p:spPr>
        <p:txBody>
          <a:bodyPr anchor="ctr"/>
          <a:lstStyle>
            <a:lvl1pPr algn="ctr">
              <a:defRPr/>
            </a:lvl1pPr>
          </a:lstStyle>
          <a:p>
            <a:r>
              <a:rPr lang="ja-JP" altLang="en-US"/>
              <a:t>グラフを追加</a:t>
            </a:r>
            <a:endParaRPr lang="en-GB" dirty="0"/>
          </a:p>
        </p:txBody>
      </p:sp>
      <p:sp>
        <p:nvSpPr>
          <p:cNvPr id="6" name="Chart Placeholder 4"/>
          <p:cNvSpPr>
            <a:spLocks noGrp="1"/>
          </p:cNvSpPr>
          <p:nvPr>
            <p:ph type="chart" sz="quarter" idx="12"/>
          </p:nvPr>
        </p:nvSpPr>
        <p:spPr>
          <a:xfrm>
            <a:off x="488949" y="3830800"/>
            <a:ext cx="2844000" cy="2176272"/>
          </a:xfrm>
        </p:spPr>
        <p:txBody>
          <a:bodyPr anchor="ctr"/>
          <a:lstStyle>
            <a:lvl1pPr algn="ctr">
              <a:defRPr/>
            </a:lvl1pPr>
          </a:lstStyle>
          <a:p>
            <a:r>
              <a:rPr lang="ja-JP" altLang="en-US"/>
              <a:t>グラフを追加</a:t>
            </a:r>
            <a:endParaRPr lang="en-GB" dirty="0"/>
          </a:p>
        </p:txBody>
      </p:sp>
      <p:sp>
        <p:nvSpPr>
          <p:cNvPr id="7" name="Text Placeholder 8"/>
          <p:cNvSpPr>
            <a:spLocks noGrp="1"/>
          </p:cNvSpPr>
          <p:nvPr>
            <p:ph type="body" sz="quarter" idx="10"/>
          </p:nvPr>
        </p:nvSpPr>
        <p:spPr>
          <a:xfrm>
            <a:off x="499583" y="1433033"/>
            <a:ext cx="2844000" cy="21762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8" name="Chart Placeholder 4"/>
          <p:cNvSpPr>
            <a:spLocks noGrp="1"/>
          </p:cNvSpPr>
          <p:nvPr>
            <p:ph type="chart" sz="quarter" idx="13"/>
          </p:nvPr>
        </p:nvSpPr>
        <p:spPr>
          <a:xfrm>
            <a:off x="6573050" y="3830800"/>
            <a:ext cx="2844000" cy="2176272"/>
          </a:xfrm>
        </p:spPr>
        <p:txBody>
          <a:bodyPr anchor="ctr"/>
          <a:lstStyle>
            <a:lvl1pPr algn="ctr">
              <a:defRPr/>
            </a:lvl1pPr>
          </a:lstStyle>
          <a:p>
            <a:r>
              <a:rPr lang="ja-JP" altLang="en-US"/>
              <a:t>グラフを追加</a:t>
            </a:r>
            <a:endParaRPr lang="en-GB" dirty="0"/>
          </a:p>
        </p:txBody>
      </p:sp>
      <p:sp>
        <p:nvSpPr>
          <p:cNvPr id="9" name="Text Placeholder 8"/>
          <p:cNvSpPr>
            <a:spLocks noGrp="1"/>
          </p:cNvSpPr>
          <p:nvPr>
            <p:ph type="body" sz="quarter" idx="14"/>
          </p:nvPr>
        </p:nvSpPr>
        <p:spPr>
          <a:xfrm>
            <a:off x="3531000" y="1433033"/>
            <a:ext cx="2844000" cy="21762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0" name="Text Placeholder 8"/>
          <p:cNvSpPr>
            <a:spLocks noGrp="1"/>
          </p:cNvSpPr>
          <p:nvPr>
            <p:ph type="body" sz="quarter" idx="15"/>
          </p:nvPr>
        </p:nvSpPr>
        <p:spPr>
          <a:xfrm>
            <a:off x="6573050" y="1433033"/>
            <a:ext cx="2844000" cy="21762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11" name="Text Placeholder 4"/>
          <p:cNvSpPr>
            <a:spLocks noGrp="1"/>
          </p:cNvSpPr>
          <p:nvPr>
            <p:ph type="body" sz="quarter" idx="16"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6111511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291022"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4093094"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5895166"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Text Placeholder 12"/>
          <p:cNvSpPr>
            <a:spLocks noGrp="1"/>
          </p:cNvSpPr>
          <p:nvPr>
            <p:ph type="body" sz="quarter" idx="14" hasCustomPrompt="1"/>
          </p:nvPr>
        </p:nvSpPr>
        <p:spPr>
          <a:xfrm>
            <a:off x="488950"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291022"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093094"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895166"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697238"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697238"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418316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71806D-AEC7-4024-A3B3-288F87BB8128}" type="datetimeFigureOut">
              <a:rPr kumimoji="1" lang="ja-JP" altLang="en-US" smtClean="0"/>
              <a:t>2026/4/23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702F4B-5A76-4AD5-8561-883E0A51441F}" type="slidenum">
              <a:rPr kumimoji="1" lang="ja-JP" altLang="en-US" smtClean="0"/>
              <a:t>‹#›</a:t>
            </a:fld>
            <a:endParaRPr kumimoji="1" lang="ja-JP" altLang="en-US"/>
          </a:p>
        </p:txBody>
      </p:sp>
    </p:spTree>
    <p:extLst>
      <p:ext uri="{BB962C8B-B14F-4D97-AF65-F5344CB8AC3E}">
        <p14:creationId xmlns:p14="http://schemas.microsoft.com/office/powerpoint/2010/main" val="40011464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291022"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4093094"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5895166"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Text Placeholder 12"/>
          <p:cNvSpPr>
            <a:spLocks noGrp="1"/>
          </p:cNvSpPr>
          <p:nvPr>
            <p:ph type="body" sz="quarter" idx="14" hasCustomPrompt="1"/>
          </p:nvPr>
        </p:nvSpPr>
        <p:spPr>
          <a:xfrm>
            <a:off x="488950"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291022"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093094"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895166"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697238"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697238"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accent1"/>
                </a:solidFill>
              </a:defRPr>
            </a:lvl1pPr>
          </a:lstStyle>
          <a:p>
            <a:r>
              <a:rPr lang="ja-JP" altLang="en-US"/>
              <a:t>マスター タイトルの書式設定</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accent1"/>
                </a:solidFill>
              </a:defRPr>
            </a:lvl1pPr>
          </a:lstStyle>
          <a:p>
            <a:pPr lvl="0"/>
            <a:r>
              <a:rPr lang="en-US" dirty="0"/>
              <a:t>Super title here</a:t>
            </a:r>
          </a:p>
        </p:txBody>
      </p:sp>
    </p:spTree>
    <p:extLst>
      <p:ext uri="{BB962C8B-B14F-4D97-AF65-F5344CB8AC3E}">
        <p14:creationId xmlns:p14="http://schemas.microsoft.com/office/powerpoint/2010/main" val="26994667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rocess 5 Columns - Top Banner">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F217D-8F0F-47D0-B179-676AB7DF497C}"/>
              </a:ext>
            </a:extLst>
          </p:cNvPr>
          <p:cNvSpPr/>
          <p:nvPr userDrawn="1"/>
        </p:nvSpPr>
        <p:spPr>
          <a:xfrm>
            <a:off x="0" y="-1"/>
            <a:ext cx="9906000" cy="276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000" dirty="0" err="1">
              <a:solidFill>
                <a:schemeClr val="bg1"/>
              </a:solidFill>
            </a:endParaRPr>
          </a:p>
        </p:txBody>
      </p:sp>
      <p:sp>
        <p:nvSpPr>
          <p:cNvPr id="9" name="Text Placeholder 8"/>
          <p:cNvSpPr>
            <a:spLocks noGrp="1"/>
          </p:cNvSpPr>
          <p:nvPr>
            <p:ph type="body" sz="quarter" idx="10"/>
          </p:nvPr>
        </p:nvSpPr>
        <p:spPr>
          <a:xfrm>
            <a:off x="488950"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291022"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4093094"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5895166"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2" name="Text Placeholder 8"/>
          <p:cNvSpPr>
            <a:spLocks noGrp="1"/>
          </p:cNvSpPr>
          <p:nvPr>
            <p:ph type="body" sz="quarter" idx="19"/>
          </p:nvPr>
        </p:nvSpPr>
        <p:spPr>
          <a:xfrm>
            <a:off x="7766102"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bg1"/>
                </a:solidFill>
              </a:defRPr>
            </a:lvl1pPr>
          </a:lstStyle>
          <a:p>
            <a:r>
              <a:rPr lang="ja-JP" altLang="en-US"/>
              <a:t>マスター タイトルの書式設定</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7" name="Text Placeholder 6">
            <a:extLst>
              <a:ext uri="{FF2B5EF4-FFF2-40B4-BE49-F238E27FC236}">
                <a16:creationId xmlns:a16="http://schemas.microsoft.com/office/drawing/2014/main" id="{CCED889F-7643-47C2-9390-7F7B3B13F798}"/>
              </a:ext>
            </a:extLst>
          </p:cNvPr>
          <p:cNvSpPr>
            <a:spLocks noGrp="1"/>
          </p:cNvSpPr>
          <p:nvPr>
            <p:ph type="body" sz="quarter" idx="21"/>
          </p:nvPr>
        </p:nvSpPr>
        <p:spPr>
          <a:xfrm>
            <a:off x="488950" y="1422400"/>
            <a:ext cx="8928100" cy="495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28380018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rocess 4 Columns - Top Banner">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F217D-8F0F-47D0-B179-676AB7DF497C}"/>
              </a:ext>
            </a:extLst>
          </p:cNvPr>
          <p:cNvSpPr/>
          <p:nvPr userDrawn="1"/>
        </p:nvSpPr>
        <p:spPr>
          <a:xfrm>
            <a:off x="0" y="-1"/>
            <a:ext cx="9906000" cy="276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000" dirty="0" err="1">
              <a:solidFill>
                <a:schemeClr val="bg1"/>
              </a:solidFill>
            </a:endParaRPr>
          </a:p>
        </p:txBody>
      </p:sp>
      <p:sp>
        <p:nvSpPr>
          <p:cNvPr id="9" name="Text Placeholder 8"/>
          <p:cNvSpPr>
            <a:spLocks noGrp="1"/>
          </p:cNvSpPr>
          <p:nvPr>
            <p:ph type="body" sz="quarter" idx="10"/>
          </p:nvPr>
        </p:nvSpPr>
        <p:spPr>
          <a:xfrm>
            <a:off x="488950"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766019"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5043088"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7320156"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bg1"/>
                </a:solidFill>
              </a:defRPr>
            </a:lvl1pPr>
          </a:lstStyle>
          <a:p>
            <a:r>
              <a:rPr lang="ja-JP" altLang="en-US"/>
              <a:t>マスター タイトルの書式設定</a:t>
            </a:r>
            <a:endParaRPr lang="en-GB" dirty="0"/>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7" name="Text Placeholder 6">
            <a:extLst>
              <a:ext uri="{FF2B5EF4-FFF2-40B4-BE49-F238E27FC236}">
                <a16:creationId xmlns:a16="http://schemas.microsoft.com/office/drawing/2014/main" id="{CCED889F-7643-47C2-9390-7F7B3B13F798}"/>
              </a:ext>
            </a:extLst>
          </p:cNvPr>
          <p:cNvSpPr>
            <a:spLocks noGrp="1"/>
          </p:cNvSpPr>
          <p:nvPr>
            <p:ph type="body" sz="quarter" idx="21"/>
          </p:nvPr>
        </p:nvSpPr>
        <p:spPr>
          <a:xfrm>
            <a:off x="488950" y="1422400"/>
            <a:ext cx="8928100" cy="495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16994812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732753"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4976556"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722036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Text Placeholder 12"/>
          <p:cNvSpPr>
            <a:spLocks noGrp="1"/>
          </p:cNvSpPr>
          <p:nvPr>
            <p:ph type="body" sz="quarter" idx="14" hasCustomPrompt="1"/>
          </p:nvPr>
        </p:nvSpPr>
        <p:spPr>
          <a:xfrm>
            <a:off x="488950"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732753"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976556"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20360"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11" name="Text Placeholder 4"/>
          <p:cNvSpPr>
            <a:spLocks noGrp="1"/>
          </p:cNvSpPr>
          <p:nvPr>
            <p:ph type="body" sz="quarter" idx="18"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5880563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Text Placeholder 8"/>
          <p:cNvSpPr>
            <a:spLocks noGrp="1"/>
          </p:cNvSpPr>
          <p:nvPr>
            <p:ph type="body" sz="quarter" idx="11"/>
          </p:nvPr>
        </p:nvSpPr>
        <p:spPr>
          <a:xfrm>
            <a:off x="2732753"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8"/>
          <p:cNvSpPr>
            <a:spLocks noGrp="1"/>
          </p:cNvSpPr>
          <p:nvPr>
            <p:ph type="body" sz="quarter" idx="12"/>
          </p:nvPr>
        </p:nvSpPr>
        <p:spPr>
          <a:xfrm>
            <a:off x="4976556"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722036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3" name="Text Placeholder 12"/>
          <p:cNvSpPr>
            <a:spLocks noGrp="1"/>
          </p:cNvSpPr>
          <p:nvPr>
            <p:ph type="body" sz="quarter" idx="14" hasCustomPrompt="1"/>
          </p:nvPr>
        </p:nvSpPr>
        <p:spPr>
          <a:xfrm>
            <a:off x="488950"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732753"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976556"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20360"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488950" y="451575"/>
            <a:ext cx="8928100" cy="723600"/>
          </a:xfrm>
        </p:spPr>
        <p:txBody>
          <a:bodyPr/>
          <a:lstStyle>
            <a:lvl1pPr>
              <a:defRPr>
                <a:solidFill>
                  <a:schemeClr val="accent1"/>
                </a:solidFill>
              </a:defRPr>
            </a:lvl1pPr>
          </a:lstStyle>
          <a:p>
            <a:r>
              <a:rPr lang="ja-JP" altLang="en-US"/>
              <a:t>マスター タイトルの書式設定</a:t>
            </a:r>
            <a:endParaRPr lang="en-GB" dirty="0"/>
          </a:p>
        </p:txBody>
      </p:sp>
      <p:sp>
        <p:nvSpPr>
          <p:cNvPr id="11" name="Text Placeholder 4"/>
          <p:cNvSpPr>
            <a:spLocks noGrp="1"/>
          </p:cNvSpPr>
          <p:nvPr>
            <p:ph type="body" sz="quarter" idx="18" hasCustomPrompt="1"/>
          </p:nvPr>
        </p:nvSpPr>
        <p:spPr>
          <a:xfrm>
            <a:off x="488950" y="203863"/>
            <a:ext cx="8928100" cy="169200"/>
          </a:xfrm>
        </p:spPr>
        <p:txBody>
          <a:bodyPr anchor="b"/>
          <a:lstStyle>
            <a:lvl1pPr>
              <a:spcAft>
                <a:spcPts val="0"/>
              </a:spcAft>
              <a:defRPr sz="1200">
                <a:solidFill>
                  <a:schemeClr val="accent1"/>
                </a:solidFill>
              </a:defRPr>
            </a:lvl1pPr>
          </a:lstStyle>
          <a:p>
            <a:pPr lvl="0"/>
            <a:r>
              <a:rPr lang="en-US" dirty="0"/>
              <a:t>Super title here</a:t>
            </a:r>
          </a:p>
        </p:txBody>
      </p:sp>
    </p:spTree>
    <p:extLst>
      <p:ext uri="{BB962C8B-B14F-4D97-AF65-F5344CB8AC3E}">
        <p14:creationId xmlns:p14="http://schemas.microsoft.com/office/powerpoint/2010/main" val="3795204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4" name="Title 3"/>
          <p:cNvSpPr>
            <a:spLocks noGrp="1"/>
          </p:cNvSpPr>
          <p:nvPr>
            <p:ph type="title"/>
          </p:nvPr>
        </p:nvSpPr>
        <p:spPr>
          <a:xfrm>
            <a:off x="488950" y="451575"/>
            <a:ext cx="8918244" cy="723600"/>
          </a:xfrm>
        </p:spPr>
        <p:txBody>
          <a:bodyPr/>
          <a:lstStyle>
            <a:lvl1pPr>
              <a:defRPr>
                <a:solidFill>
                  <a:schemeClr val="tx2"/>
                </a:solidFill>
              </a:defRPr>
            </a:lvl1pPr>
          </a:lstStyle>
          <a:p>
            <a:r>
              <a:rPr lang="ja-JP" altLang="en-US"/>
              <a:t>マスター タイトルの書式設定</a:t>
            </a:r>
            <a:endParaRPr lang="en-GB" dirty="0"/>
          </a:p>
        </p:txBody>
      </p:sp>
      <p:sp>
        <p:nvSpPr>
          <p:cNvPr id="16"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solidFill>
                  <a:schemeClr val="tx2"/>
                </a:solidFill>
              </a:defRPr>
            </a:lvl1pPr>
          </a:lstStyle>
          <a:p>
            <a:pPr lvl="0"/>
            <a:r>
              <a:rPr lang="en-US" dirty="0"/>
              <a:t>Super title here</a:t>
            </a:r>
          </a:p>
        </p:txBody>
      </p:sp>
      <p:sp>
        <p:nvSpPr>
          <p:cNvPr id="25" name="Text Placeholder 12">
            <a:extLst>
              <a:ext uri="{FF2B5EF4-FFF2-40B4-BE49-F238E27FC236}">
                <a16:creationId xmlns:a16="http://schemas.microsoft.com/office/drawing/2014/main" id="{64C91CD3-7352-4823-ACCA-495944A858D9}"/>
              </a:ext>
            </a:extLst>
          </p:cNvPr>
          <p:cNvSpPr>
            <a:spLocks noGrp="1"/>
          </p:cNvSpPr>
          <p:nvPr>
            <p:ph type="body" sz="quarter" idx="14" hasCustomPrompt="1"/>
          </p:nvPr>
        </p:nvSpPr>
        <p:spPr>
          <a:xfrm>
            <a:off x="3841410" y="2940750"/>
            <a:ext cx="2232000" cy="1548000"/>
          </a:xfrm>
          <a:prstGeom prst="rect">
            <a:avLst/>
          </a:prstGeom>
          <a:solidFill>
            <a:schemeClr val="accent1"/>
          </a:solidFill>
        </p:spPr>
        <p:txBody>
          <a:bodyPr lIns="54000" tIns="54000" rIns="54000" bIns="54000" anchor="ctr"/>
          <a:lstStyle>
            <a:lvl1pPr algn="ctr">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32">
            <a:extLst>
              <a:ext uri="{FF2B5EF4-FFF2-40B4-BE49-F238E27FC236}">
                <a16:creationId xmlns:a16="http://schemas.microsoft.com/office/drawing/2014/main" id="{BD4F8449-24BE-4134-8014-7028BD8DE9B6}"/>
              </a:ext>
            </a:extLst>
          </p:cNvPr>
          <p:cNvSpPr>
            <a:spLocks noGrp="1"/>
          </p:cNvSpPr>
          <p:nvPr>
            <p:ph type="body" sz="quarter" idx="20"/>
          </p:nvPr>
        </p:nvSpPr>
        <p:spPr>
          <a:xfrm>
            <a:off x="5028849" y="1422399"/>
            <a:ext cx="4378344" cy="2226449"/>
          </a:xfrm>
          <a:custGeom>
            <a:avLst/>
            <a:gdLst>
              <a:gd name="connsiteX0" fmla="*/ 0 w 4378344"/>
              <a:gd name="connsiteY0" fmla="*/ 0 h 2226449"/>
              <a:gd name="connsiteX1" fmla="*/ 309581 w 4378344"/>
              <a:gd name="connsiteY1" fmla="*/ 0 h 2226449"/>
              <a:gd name="connsiteX2" fmla="*/ 4068763 w 4378344"/>
              <a:gd name="connsiteY2" fmla="*/ 0 h 2226449"/>
              <a:gd name="connsiteX3" fmla="*/ 4378344 w 4378344"/>
              <a:gd name="connsiteY3" fmla="*/ 0 h 2226449"/>
              <a:gd name="connsiteX4" fmla="*/ 4378344 w 4378344"/>
              <a:gd name="connsiteY4" fmla="*/ 2226449 h 2226449"/>
              <a:gd name="connsiteX5" fmla="*/ 4068763 w 4378344"/>
              <a:gd name="connsiteY5" fmla="*/ 2226449 h 2226449"/>
              <a:gd name="connsiteX6" fmla="*/ 1498141 w 4378344"/>
              <a:gd name="connsiteY6" fmla="*/ 2226449 h 2226449"/>
              <a:gd name="connsiteX7" fmla="*/ 1188560 w 4378344"/>
              <a:gd name="connsiteY7" fmla="*/ 2226449 h 2226449"/>
              <a:gd name="connsiteX8" fmla="*/ 1188560 w 4378344"/>
              <a:gd name="connsiteY8" fmla="*/ 1374351 h 2226449"/>
              <a:gd name="connsiteX9" fmla="*/ 309581 w 4378344"/>
              <a:gd name="connsiteY9" fmla="*/ 1374351 h 2226449"/>
              <a:gd name="connsiteX10" fmla="*/ 0 w 4378344"/>
              <a:gd name="connsiteY10" fmla="*/ 1374351 h 22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8344" h="2226449">
                <a:moveTo>
                  <a:pt x="0" y="0"/>
                </a:moveTo>
                <a:lnTo>
                  <a:pt x="309581" y="0"/>
                </a:lnTo>
                <a:lnTo>
                  <a:pt x="4068763" y="0"/>
                </a:lnTo>
                <a:lnTo>
                  <a:pt x="4378344" y="0"/>
                </a:lnTo>
                <a:lnTo>
                  <a:pt x="4378344" y="2226449"/>
                </a:lnTo>
                <a:lnTo>
                  <a:pt x="4068763" y="2226449"/>
                </a:lnTo>
                <a:lnTo>
                  <a:pt x="1498141" y="2226449"/>
                </a:lnTo>
                <a:lnTo>
                  <a:pt x="1188560" y="2226449"/>
                </a:lnTo>
                <a:lnTo>
                  <a:pt x="1188560" y="1374351"/>
                </a:lnTo>
                <a:lnTo>
                  <a:pt x="309581" y="1374351"/>
                </a:lnTo>
                <a:lnTo>
                  <a:pt x="0" y="1374351"/>
                </a:lnTo>
                <a:close/>
              </a:path>
            </a:pathLst>
          </a:custGeom>
          <a:solidFill>
            <a:schemeClr val="accent1">
              <a:lumMod val="20000"/>
              <a:lumOff val="80000"/>
            </a:schemeClr>
          </a:solidFill>
          <a:ln w="12700">
            <a:noFill/>
          </a:ln>
        </p:spPr>
        <p:txBody>
          <a:bodyPr wrap="square" lIns="1260000" tIns="54000" rIns="54000" bIns="54000">
            <a:noAutofit/>
          </a:bodyPr>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2" name="Text Placeholder 31">
            <a:extLst>
              <a:ext uri="{FF2B5EF4-FFF2-40B4-BE49-F238E27FC236}">
                <a16:creationId xmlns:a16="http://schemas.microsoft.com/office/drawing/2014/main" id="{24EA5681-54AA-4B86-902A-84C4AE3E9798}"/>
              </a:ext>
            </a:extLst>
          </p:cNvPr>
          <p:cNvSpPr>
            <a:spLocks noGrp="1"/>
          </p:cNvSpPr>
          <p:nvPr>
            <p:ph type="body" sz="quarter" idx="21"/>
          </p:nvPr>
        </p:nvSpPr>
        <p:spPr>
          <a:xfrm>
            <a:off x="5046663" y="3789314"/>
            <a:ext cx="4360531" cy="2217786"/>
          </a:xfrm>
          <a:custGeom>
            <a:avLst/>
            <a:gdLst>
              <a:gd name="connsiteX0" fmla="*/ 1183357 w 4360531"/>
              <a:gd name="connsiteY0" fmla="*/ 0 h 2217786"/>
              <a:gd name="connsiteX1" fmla="*/ 1480328 w 4360531"/>
              <a:gd name="connsiteY1" fmla="*/ 0 h 2217786"/>
              <a:gd name="connsiteX2" fmla="*/ 4050950 w 4360531"/>
              <a:gd name="connsiteY2" fmla="*/ 0 h 2217786"/>
              <a:gd name="connsiteX3" fmla="*/ 4360531 w 4360531"/>
              <a:gd name="connsiteY3" fmla="*/ 0 h 2217786"/>
              <a:gd name="connsiteX4" fmla="*/ 4360531 w 4360531"/>
              <a:gd name="connsiteY4" fmla="*/ 2217786 h 2217786"/>
              <a:gd name="connsiteX5" fmla="*/ 4050950 w 4360531"/>
              <a:gd name="connsiteY5" fmla="*/ 2217786 h 2217786"/>
              <a:gd name="connsiteX6" fmla="*/ 291768 w 4360531"/>
              <a:gd name="connsiteY6" fmla="*/ 2217786 h 2217786"/>
              <a:gd name="connsiteX7" fmla="*/ 0 w 4360531"/>
              <a:gd name="connsiteY7" fmla="*/ 2217786 h 2217786"/>
              <a:gd name="connsiteX8" fmla="*/ 0 w 4360531"/>
              <a:gd name="connsiteY8" fmla="*/ 843436 h 2217786"/>
              <a:gd name="connsiteX9" fmla="*/ 291768 w 4360531"/>
              <a:gd name="connsiteY9" fmla="*/ 843436 h 2217786"/>
              <a:gd name="connsiteX10" fmla="*/ 1183357 w 4360531"/>
              <a:gd name="connsiteY10" fmla="*/ 843436 h 22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0531" h="2217786">
                <a:moveTo>
                  <a:pt x="1183357" y="0"/>
                </a:moveTo>
                <a:lnTo>
                  <a:pt x="1480328" y="0"/>
                </a:lnTo>
                <a:lnTo>
                  <a:pt x="4050950" y="0"/>
                </a:lnTo>
                <a:lnTo>
                  <a:pt x="4360531" y="0"/>
                </a:lnTo>
                <a:lnTo>
                  <a:pt x="4360531" y="2217786"/>
                </a:lnTo>
                <a:lnTo>
                  <a:pt x="4050950" y="2217786"/>
                </a:lnTo>
                <a:lnTo>
                  <a:pt x="291768" y="2217786"/>
                </a:lnTo>
                <a:lnTo>
                  <a:pt x="0" y="2217786"/>
                </a:lnTo>
                <a:lnTo>
                  <a:pt x="0" y="843436"/>
                </a:lnTo>
                <a:lnTo>
                  <a:pt x="291768" y="843436"/>
                </a:lnTo>
                <a:lnTo>
                  <a:pt x="1183357" y="843436"/>
                </a:lnTo>
                <a:close/>
              </a:path>
            </a:pathLst>
          </a:custGeom>
          <a:solidFill>
            <a:schemeClr val="accent1">
              <a:lumMod val="20000"/>
              <a:lumOff val="80000"/>
            </a:schemeClr>
          </a:solidFill>
          <a:ln w="12700">
            <a:noFill/>
          </a:ln>
        </p:spPr>
        <p:txBody>
          <a:bodyPr wrap="square" lIns="1260000" tIns="54000" rIns="54000" bIns="54000">
            <a:noAutofit/>
          </a:bodyPr>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5" name="Text Placeholder 34">
            <a:extLst>
              <a:ext uri="{FF2B5EF4-FFF2-40B4-BE49-F238E27FC236}">
                <a16:creationId xmlns:a16="http://schemas.microsoft.com/office/drawing/2014/main" id="{61B17469-3735-4930-AB1E-88048E6D3E03}"/>
              </a:ext>
            </a:extLst>
          </p:cNvPr>
          <p:cNvSpPr>
            <a:spLocks noGrp="1"/>
          </p:cNvSpPr>
          <p:nvPr>
            <p:ph type="body" sz="quarter" idx="22"/>
          </p:nvPr>
        </p:nvSpPr>
        <p:spPr>
          <a:xfrm>
            <a:off x="499582" y="3789314"/>
            <a:ext cx="4370388" cy="2217786"/>
          </a:xfrm>
          <a:custGeom>
            <a:avLst/>
            <a:gdLst>
              <a:gd name="connsiteX0" fmla="*/ 0 w 4370388"/>
              <a:gd name="connsiteY0" fmla="*/ 0 h 2217786"/>
              <a:gd name="connsiteX1" fmla="*/ 328259 w 4370388"/>
              <a:gd name="connsiteY1" fmla="*/ 0 h 2217786"/>
              <a:gd name="connsiteX2" fmla="*/ 2880201 w 4370388"/>
              <a:gd name="connsiteY2" fmla="*/ 0 h 2217786"/>
              <a:gd name="connsiteX3" fmla="*/ 3189606 w 4370388"/>
              <a:gd name="connsiteY3" fmla="*/ 0 h 2217786"/>
              <a:gd name="connsiteX4" fmla="*/ 3189606 w 4370388"/>
              <a:gd name="connsiteY4" fmla="*/ 843436 h 2217786"/>
              <a:gd name="connsiteX5" fmla="*/ 4068763 w 4370388"/>
              <a:gd name="connsiteY5" fmla="*/ 843436 h 2217786"/>
              <a:gd name="connsiteX6" fmla="*/ 4370388 w 4370388"/>
              <a:gd name="connsiteY6" fmla="*/ 843436 h 2217786"/>
              <a:gd name="connsiteX7" fmla="*/ 4370388 w 4370388"/>
              <a:gd name="connsiteY7" fmla="*/ 2217786 h 2217786"/>
              <a:gd name="connsiteX8" fmla="*/ 4068763 w 4370388"/>
              <a:gd name="connsiteY8" fmla="*/ 2217786 h 2217786"/>
              <a:gd name="connsiteX9" fmla="*/ 328259 w 4370388"/>
              <a:gd name="connsiteY9" fmla="*/ 2217786 h 2217786"/>
              <a:gd name="connsiteX10" fmla="*/ 0 w 4370388"/>
              <a:gd name="connsiteY10" fmla="*/ 2217786 h 22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0388" h="2217786">
                <a:moveTo>
                  <a:pt x="0" y="0"/>
                </a:moveTo>
                <a:lnTo>
                  <a:pt x="328259" y="0"/>
                </a:lnTo>
                <a:lnTo>
                  <a:pt x="2880201" y="0"/>
                </a:lnTo>
                <a:lnTo>
                  <a:pt x="3189606" y="0"/>
                </a:lnTo>
                <a:lnTo>
                  <a:pt x="3189606" y="843436"/>
                </a:lnTo>
                <a:lnTo>
                  <a:pt x="4068763" y="843436"/>
                </a:lnTo>
                <a:lnTo>
                  <a:pt x="4370388" y="843436"/>
                </a:lnTo>
                <a:lnTo>
                  <a:pt x="4370388" y="2217786"/>
                </a:lnTo>
                <a:lnTo>
                  <a:pt x="4068763" y="2217786"/>
                </a:lnTo>
                <a:lnTo>
                  <a:pt x="328259" y="2217786"/>
                </a:lnTo>
                <a:lnTo>
                  <a:pt x="0" y="2217786"/>
                </a:lnTo>
                <a:close/>
              </a:path>
            </a:pathLst>
          </a:custGeom>
          <a:solidFill>
            <a:schemeClr val="accent1">
              <a:lumMod val="20000"/>
              <a:lumOff val="80000"/>
            </a:schemeClr>
          </a:solidFill>
          <a:ln w="12700">
            <a:noFill/>
          </a:ln>
        </p:spPr>
        <p:txBody>
          <a:bodyPr wrap="square" lIns="54000" tIns="54000" rIns="1260000" bIns="54000">
            <a:noAutofit/>
          </a:bodyPr>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34" name="Text Placeholder 33">
            <a:extLst>
              <a:ext uri="{FF2B5EF4-FFF2-40B4-BE49-F238E27FC236}">
                <a16:creationId xmlns:a16="http://schemas.microsoft.com/office/drawing/2014/main" id="{CCA34735-C9C7-4277-8644-A007865AD91E}"/>
              </a:ext>
            </a:extLst>
          </p:cNvPr>
          <p:cNvSpPr>
            <a:spLocks noGrp="1"/>
          </p:cNvSpPr>
          <p:nvPr>
            <p:ph type="body" sz="quarter" idx="23"/>
          </p:nvPr>
        </p:nvSpPr>
        <p:spPr>
          <a:xfrm>
            <a:off x="510215" y="1422399"/>
            <a:ext cx="4370388" cy="2226449"/>
          </a:xfrm>
          <a:custGeom>
            <a:avLst/>
            <a:gdLst>
              <a:gd name="connsiteX0" fmla="*/ 0 w 4370388"/>
              <a:gd name="connsiteY0" fmla="*/ 0 h 2226449"/>
              <a:gd name="connsiteX1" fmla="*/ 328259 w 4370388"/>
              <a:gd name="connsiteY1" fmla="*/ 0 h 2226449"/>
              <a:gd name="connsiteX2" fmla="*/ 4068763 w 4370388"/>
              <a:gd name="connsiteY2" fmla="*/ 0 h 2226449"/>
              <a:gd name="connsiteX3" fmla="*/ 4370388 w 4370388"/>
              <a:gd name="connsiteY3" fmla="*/ 0 h 2226449"/>
              <a:gd name="connsiteX4" fmla="*/ 4370388 w 4370388"/>
              <a:gd name="connsiteY4" fmla="*/ 1374351 h 2226449"/>
              <a:gd name="connsiteX5" fmla="*/ 4068763 w 4370388"/>
              <a:gd name="connsiteY5" fmla="*/ 1374351 h 2226449"/>
              <a:gd name="connsiteX6" fmla="*/ 3189606 w 4370388"/>
              <a:gd name="connsiteY6" fmla="*/ 1374351 h 2226449"/>
              <a:gd name="connsiteX7" fmla="*/ 3189606 w 4370388"/>
              <a:gd name="connsiteY7" fmla="*/ 2226449 h 2226449"/>
              <a:gd name="connsiteX8" fmla="*/ 2880201 w 4370388"/>
              <a:gd name="connsiteY8" fmla="*/ 2226449 h 2226449"/>
              <a:gd name="connsiteX9" fmla="*/ 328259 w 4370388"/>
              <a:gd name="connsiteY9" fmla="*/ 2226449 h 2226449"/>
              <a:gd name="connsiteX10" fmla="*/ 0 w 4370388"/>
              <a:gd name="connsiteY10" fmla="*/ 2226449 h 22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0388" h="2226449">
                <a:moveTo>
                  <a:pt x="0" y="0"/>
                </a:moveTo>
                <a:lnTo>
                  <a:pt x="328259" y="0"/>
                </a:lnTo>
                <a:lnTo>
                  <a:pt x="4068763" y="0"/>
                </a:lnTo>
                <a:lnTo>
                  <a:pt x="4370388" y="0"/>
                </a:lnTo>
                <a:lnTo>
                  <a:pt x="4370388" y="1374351"/>
                </a:lnTo>
                <a:lnTo>
                  <a:pt x="4068763" y="1374351"/>
                </a:lnTo>
                <a:lnTo>
                  <a:pt x="3189606" y="1374351"/>
                </a:lnTo>
                <a:lnTo>
                  <a:pt x="3189606" y="2226449"/>
                </a:lnTo>
                <a:lnTo>
                  <a:pt x="2880201" y="2226449"/>
                </a:lnTo>
                <a:lnTo>
                  <a:pt x="328259" y="2226449"/>
                </a:lnTo>
                <a:lnTo>
                  <a:pt x="0" y="2226449"/>
                </a:lnTo>
                <a:close/>
              </a:path>
            </a:pathLst>
          </a:custGeom>
          <a:solidFill>
            <a:schemeClr val="accent1">
              <a:lumMod val="20000"/>
              <a:lumOff val="80000"/>
            </a:schemeClr>
          </a:solidFill>
          <a:ln w="12700">
            <a:noFill/>
          </a:ln>
        </p:spPr>
        <p:txBody>
          <a:bodyPr wrap="square" lIns="54000" tIns="54000" rIns="1260000" bIns="54000">
            <a:noAutofit/>
          </a:bodyPr>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Tree>
    <p:extLst>
      <p:ext uri="{BB962C8B-B14F-4D97-AF65-F5344CB8AC3E}">
        <p14:creationId xmlns:p14="http://schemas.microsoft.com/office/powerpoint/2010/main" val="24797375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488950" y="1781375"/>
            <a:ext cx="4389120" cy="4245425"/>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20" name="Text Placeholder 8"/>
          <p:cNvSpPr>
            <a:spLocks noGrp="1"/>
          </p:cNvSpPr>
          <p:nvPr>
            <p:ph type="body" sz="quarter" idx="20"/>
          </p:nvPr>
        </p:nvSpPr>
        <p:spPr>
          <a:xfrm>
            <a:off x="488950" y="1426659"/>
            <a:ext cx="438912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6" name="Text Placeholder 8"/>
          <p:cNvSpPr>
            <a:spLocks noGrp="1"/>
          </p:cNvSpPr>
          <p:nvPr>
            <p:ph type="body" sz="quarter" idx="21"/>
          </p:nvPr>
        </p:nvSpPr>
        <p:spPr>
          <a:xfrm>
            <a:off x="5043900" y="1770742"/>
            <a:ext cx="4389120" cy="4245425"/>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7" name="Text Placeholder 8"/>
          <p:cNvSpPr>
            <a:spLocks noGrp="1"/>
          </p:cNvSpPr>
          <p:nvPr>
            <p:ph type="body" sz="quarter" idx="22"/>
          </p:nvPr>
        </p:nvSpPr>
        <p:spPr>
          <a:xfrm>
            <a:off x="5043900" y="1426659"/>
            <a:ext cx="438912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3" name="Title 2"/>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7"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5810847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64957" y="4196977"/>
            <a:ext cx="4362725" cy="1801368"/>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5054324" y="1788430"/>
            <a:ext cx="4362725" cy="1810512"/>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1" name="Text Placeholder 8"/>
          <p:cNvSpPr>
            <a:spLocks noGrp="1"/>
          </p:cNvSpPr>
          <p:nvPr>
            <p:ph type="body" sz="quarter" idx="15"/>
          </p:nvPr>
        </p:nvSpPr>
        <p:spPr>
          <a:xfrm>
            <a:off x="5054324" y="1428430"/>
            <a:ext cx="4362725"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2" name="Text Placeholder 8"/>
          <p:cNvSpPr>
            <a:spLocks noGrp="1"/>
          </p:cNvSpPr>
          <p:nvPr>
            <p:ph type="body" sz="quarter" idx="16"/>
          </p:nvPr>
        </p:nvSpPr>
        <p:spPr>
          <a:xfrm>
            <a:off x="5064957" y="3836977"/>
            <a:ext cx="4362725"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4" name="Text Placeholder 8"/>
          <p:cNvSpPr>
            <a:spLocks noGrp="1"/>
          </p:cNvSpPr>
          <p:nvPr>
            <p:ph type="body" sz="quarter" idx="17"/>
          </p:nvPr>
        </p:nvSpPr>
        <p:spPr>
          <a:xfrm>
            <a:off x="499583" y="4196977"/>
            <a:ext cx="4361750" cy="1801368"/>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8" name="Text Placeholder 8"/>
          <p:cNvSpPr>
            <a:spLocks noGrp="1"/>
          </p:cNvSpPr>
          <p:nvPr>
            <p:ph type="body" sz="quarter" idx="18"/>
          </p:nvPr>
        </p:nvSpPr>
        <p:spPr>
          <a:xfrm>
            <a:off x="499583" y="3836977"/>
            <a:ext cx="43617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9" name="Text Placeholder 8"/>
          <p:cNvSpPr>
            <a:spLocks noGrp="1"/>
          </p:cNvSpPr>
          <p:nvPr>
            <p:ph type="body" sz="quarter" idx="19"/>
          </p:nvPr>
        </p:nvSpPr>
        <p:spPr>
          <a:xfrm>
            <a:off x="488950" y="1788430"/>
            <a:ext cx="4361750" cy="1810512"/>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20" name="Text Placeholder 8"/>
          <p:cNvSpPr>
            <a:spLocks noGrp="1"/>
          </p:cNvSpPr>
          <p:nvPr>
            <p:ph type="body" sz="quarter" idx="20"/>
          </p:nvPr>
        </p:nvSpPr>
        <p:spPr>
          <a:xfrm>
            <a:off x="488950" y="1428430"/>
            <a:ext cx="43617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4" name="Title 3"/>
          <p:cNvSpPr>
            <a:spLocks noGrp="1"/>
          </p:cNvSpPr>
          <p:nvPr>
            <p:ph type="title"/>
          </p:nvPr>
        </p:nvSpPr>
        <p:spPr>
          <a:xfrm>
            <a:off x="488950" y="451575"/>
            <a:ext cx="8928100" cy="723600"/>
          </a:xfrm>
        </p:spPr>
        <p:txBody>
          <a:bodyPr/>
          <a:lstStyle/>
          <a:p>
            <a:r>
              <a:rPr lang="ja-JP" altLang="en-US"/>
              <a:t>マスター タイトルの書式設定</a:t>
            </a:r>
            <a:endParaRPr lang="en-GB" dirty="0"/>
          </a:p>
        </p:txBody>
      </p:sp>
      <p:sp>
        <p:nvSpPr>
          <p:cNvPr id="13"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42089742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tx2"/>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54324" y="4250142"/>
            <a:ext cx="4362725"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6" name="Text Placeholder 8"/>
          <p:cNvSpPr>
            <a:spLocks noGrp="1"/>
          </p:cNvSpPr>
          <p:nvPr>
            <p:ph type="body" sz="quarter" idx="13"/>
          </p:nvPr>
        </p:nvSpPr>
        <p:spPr>
          <a:xfrm>
            <a:off x="5054324" y="1788430"/>
            <a:ext cx="4362725"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1" name="Text Placeholder 8"/>
          <p:cNvSpPr>
            <a:spLocks noGrp="1"/>
          </p:cNvSpPr>
          <p:nvPr>
            <p:ph type="body" sz="quarter" idx="15"/>
          </p:nvPr>
        </p:nvSpPr>
        <p:spPr>
          <a:xfrm>
            <a:off x="5054324" y="1428430"/>
            <a:ext cx="4362725"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2" name="Text Placeholder 8"/>
          <p:cNvSpPr>
            <a:spLocks noGrp="1"/>
          </p:cNvSpPr>
          <p:nvPr>
            <p:ph type="body" sz="quarter" idx="16"/>
          </p:nvPr>
        </p:nvSpPr>
        <p:spPr>
          <a:xfrm>
            <a:off x="5054324" y="3890142"/>
            <a:ext cx="4362725"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4" name="Text Placeholder 8"/>
          <p:cNvSpPr>
            <a:spLocks noGrp="1"/>
          </p:cNvSpPr>
          <p:nvPr>
            <p:ph type="body" sz="quarter" idx="17"/>
          </p:nvPr>
        </p:nvSpPr>
        <p:spPr>
          <a:xfrm>
            <a:off x="488950" y="4250142"/>
            <a:ext cx="4361750"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18" name="Text Placeholder 8"/>
          <p:cNvSpPr>
            <a:spLocks noGrp="1"/>
          </p:cNvSpPr>
          <p:nvPr>
            <p:ph type="body" sz="quarter" idx="18"/>
          </p:nvPr>
        </p:nvSpPr>
        <p:spPr>
          <a:xfrm>
            <a:off x="488950" y="3890142"/>
            <a:ext cx="4361750"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19" name="Text Placeholder 8"/>
          <p:cNvSpPr>
            <a:spLocks noGrp="1"/>
          </p:cNvSpPr>
          <p:nvPr>
            <p:ph type="body" sz="quarter" idx="19"/>
          </p:nvPr>
        </p:nvSpPr>
        <p:spPr>
          <a:xfrm>
            <a:off x="488950" y="1788430"/>
            <a:ext cx="4361750"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20" name="Text Placeholder 8"/>
          <p:cNvSpPr>
            <a:spLocks noGrp="1"/>
          </p:cNvSpPr>
          <p:nvPr>
            <p:ph type="body" sz="quarter" idx="20"/>
          </p:nvPr>
        </p:nvSpPr>
        <p:spPr>
          <a:xfrm>
            <a:off x="488950" y="1428430"/>
            <a:ext cx="4361750"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ja-JP" altLang="en-US"/>
              <a:t>マスター テキストの書式設定</a:t>
            </a:r>
          </a:p>
        </p:txBody>
      </p:sp>
      <p:sp>
        <p:nvSpPr>
          <p:cNvPr id="4" name="Title 3"/>
          <p:cNvSpPr>
            <a:spLocks noGrp="1"/>
          </p:cNvSpPr>
          <p:nvPr>
            <p:ph type="title"/>
          </p:nvPr>
        </p:nvSpPr>
        <p:spPr>
          <a:xfrm>
            <a:off x="488950" y="451575"/>
            <a:ext cx="8928100" cy="723600"/>
          </a:xfrm>
        </p:spPr>
        <p:txBody>
          <a:bodyPr/>
          <a:lstStyle>
            <a:lvl1pPr>
              <a:defRPr>
                <a:solidFill>
                  <a:schemeClr val="bg1"/>
                </a:solidFill>
              </a:defRPr>
            </a:lvl1pPr>
          </a:lstStyle>
          <a:p>
            <a:r>
              <a:rPr lang="ja-JP" altLang="en-US"/>
              <a:t>マスター タイトルの書式設定</a:t>
            </a:r>
            <a:endParaRPr lang="en-GB" dirty="0"/>
          </a:p>
        </p:txBody>
      </p:sp>
      <p:sp>
        <p:nvSpPr>
          <p:cNvPr id="13"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23" name="Shape 8">
            <a:extLst>
              <a:ext uri="{FF2B5EF4-FFF2-40B4-BE49-F238E27FC236}">
                <a16:creationId xmlns:a16="http://schemas.microsoft.com/office/drawing/2014/main" id="{0C1698D7-6F3C-4BA0-A6D6-053899BB29B3}"/>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24" name="TextBox 23">
            <a:extLst>
              <a:ext uri="{FF2B5EF4-FFF2-40B4-BE49-F238E27FC236}">
                <a16:creationId xmlns:a16="http://schemas.microsoft.com/office/drawing/2014/main" id="{78D34CCF-E43D-4B91-AC31-EEDC636239E0}"/>
              </a:ext>
              <a:ext uri="{C183D7F6-B498-43B3-948B-1728B52AA6E4}">
                <adec:decorative xmlns:adec="http://schemas.microsoft.com/office/drawing/2017/decorative" val="1"/>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cxnSp>
        <p:nvCxnSpPr>
          <p:cNvPr id="26" name="Straight Connector 25">
            <a:extLst>
              <a:ext uri="{FF2B5EF4-FFF2-40B4-BE49-F238E27FC236}">
                <a16:creationId xmlns:a16="http://schemas.microsoft.com/office/drawing/2014/main" id="{6C2F5949-AA7F-4CA6-9943-3D37287D0120}"/>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BB58402A-8637-4C69-8029-FC174B3240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8950" y="6373386"/>
            <a:ext cx="428967" cy="172800"/>
          </a:xfrm>
          <a:prstGeom prst="rect">
            <a:avLst/>
          </a:prstGeom>
        </p:spPr>
      </p:pic>
      <p:sp>
        <p:nvSpPr>
          <p:cNvPr id="3" name="TextBox 14">
            <a:extLst>
              <a:ext uri="{FF2B5EF4-FFF2-40B4-BE49-F238E27FC236}">
                <a16:creationId xmlns:a16="http://schemas.microsoft.com/office/drawing/2014/main" id="{21658167-D9BB-0480-DCBF-5191114818FE}"/>
              </a:ext>
              <a:ext uri="{C183D7F6-B498-43B3-948B-1728B52AA6E4}">
                <adec:decorative xmlns:adec="http://schemas.microsoft.com/office/drawing/2017/decorative" val="1"/>
              </a:ext>
            </a:extLst>
          </p:cNvPr>
          <p:cNvSpPr txBox="1"/>
          <p:nvPr userDrawn="1"/>
        </p:nvSpPr>
        <p:spPr>
          <a:xfrm>
            <a:off x="1278148" y="6367453"/>
            <a:ext cx="5904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kern="1200" noProof="0" dirty="0">
                <a:solidFill>
                  <a:schemeClr val="bg1"/>
                </a:solidFill>
                <a:latin typeface="+mn-lt"/>
                <a:ea typeface="+mn-ea"/>
                <a:cs typeface="+mn-cs"/>
              </a:rPr>
              <a:t>© 2024 KPMG Consulting Co., Ltd., a company established under the Japan Companies Act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9489030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814388" y="1422400"/>
            <a:ext cx="5902325" cy="409997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1"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4000">
                <a:solidFill>
                  <a:schemeClr val="bg1"/>
                </a:solidFill>
              </a:defRPr>
            </a:lvl1pPr>
          </a:lstStyle>
          <a:p>
            <a:r>
              <a:rPr lang="ja-JP" altLang="en-US"/>
              <a:t>マスター タイトルの書式設定</a:t>
            </a:r>
            <a:endParaRPr lang="en-US" dirty="0"/>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635074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71806D-AEC7-4024-A3B3-288F87BB8128}" type="datetimeFigureOut">
              <a:rPr kumimoji="1" lang="ja-JP" altLang="en-US" smtClean="0"/>
              <a:t>2026/4/23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702F4B-5A76-4AD5-8561-883E0A51441F}" type="slidenum">
              <a:rPr kumimoji="1" lang="ja-JP" altLang="en-US" smtClean="0"/>
              <a:t>‹#›</a:t>
            </a:fld>
            <a:endParaRPr kumimoji="1" lang="ja-JP" altLang="en-US"/>
          </a:p>
        </p:txBody>
      </p:sp>
    </p:spTree>
    <p:extLst>
      <p:ext uri="{BB962C8B-B14F-4D97-AF65-F5344CB8AC3E}">
        <p14:creationId xmlns:p14="http://schemas.microsoft.com/office/powerpoint/2010/main" val="14265545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814388" y="1422400"/>
            <a:ext cx="5902325"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4000">
                <a:solidFill>
                  <a:schemeClr val="tx2"/>
                </a:solidFill>
              </a:defRPr>
            </a:lvl1pPr>
          </a:lstStyle>
          <a:p>
            <a:r>
              <a:rPr lang="ja-JP" altLang="en-US"/>
              <a:t>マスター タイトルの書式設定</a:t>
            </a:r>
            <a:endParaRPr lang="en-US" dirty="0"/>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41772586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Lst>
          </p:cNvPr>
          <p:cNvSpPr>
            <a:spLocks/>
          </p:cNvSpPr>
          <p:nvPr userDrawn="1"/>
        </p:nvSpPr>
        <p:spPr>
          <a:xfrm>
            <a:off x="814388" y="1422400"/>
            <a:ext cx="5902325"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4000">
                <a:solidFill>
                  <a:schemeClr val="tx2"/>
                </a:solidFill>
              </a:defRPr>
            </a:lvl1pPr>
          </a:lstStyle>
          <a:p>
            <a:r>
              <a:rPr lang="ja-JP" altLang="en-US"/>
              <a:t>マスター タイトルの書式設定</a:t>
            </a:r>
            <a:endParaRPr lang="en-US" dirty="0"/>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p:txBody>
      </p:sp>
    </p:spTree>
    <p:extLst>
      <p:ext uri="{BB962C8B-B14F-4D97-AF65-F5344CB8AC3E}">
        <p14:creationId xmlns:p14="http://schemas.microsoft.com/office/powerpoint/2010/main" val="46462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E9C7DE1-05A8-412E-BD97-53D6628C0877}"/>
              </a:ext>
            </a:extLst>
          </p:cNvPr>
          <p:cNvSpPr txBox="1"/>
          <p:nvPr userDrawn="1">
            <p:custDataLst>
              <p:tags r:id="rId1"/>
            </p:custDataLst>
          </p:nvPr>
        </p:nvSpPr>
        <p:spPr>
          <a:xfrm>
            <a:off x="814388" y="6077664"/>
            <a:ext cx="2192908"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noProof="0" dirty="0">
                <a:solidFill>
                  <a:schemeClr val="bg1"/>
                </a:solidFill>
                <a:latin typeface="+mn-lt"/>
                <a:ea typeface="+mn-ea"/>
                <a:cs typeface="+mn-cs"/>
              </a:rPr>
              <a:t>Document Classification: KPMG Confidential</a:t>
            </a:r>
          </a:p>
        </p:txBody>
      </p:sp>
      <p:pic>
        <p:nvPicPr>
          <p:cNvPr id="32" name="Graphic 31">
            <a:extLst>
              <a:ext uri="{FF2B5EF4-FFF2-40B4-BE49-F238E27FC236}">
                <a16:creationId xmlns:a16="http://schemas.microsoft.com/office/drawing/2014/main" id="{8E07F9EA-D124-49E0-A010-508425031BE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4388" y="313438"/>
            <a:ext cx="786440" cy="316800"/>
          </a:xfrm>
          <a:prstGeom prst="rect">
            <a:avLst/>
          </a:prstGeom>
        </p:spPr>
      </p:pic>
      <p:sp>
        <p:nvSpPr>
          <p:cNvPr id="3" name="テキスト ボックス 2">
            <a:extLst>
              <a:ext uri="{FF2B5EF4-FFF2-40B4-BE49-F238E27FC236}">
                <a16:creationId xmlns:a16="http://schemas.microsoft.com/office/drawing/2014/main" id="{BCAC7AF7-A2D3-3687-3A6A-514D6F8DADB8}"/>
              </a:ext>
            </a:extLst>
          </p:cNvPr>
          <p:cNvSpPr txBox="1"/>
          <p:nvPr userDrawn="1"/>
        </p:nvSpPr>
        <p:spPr>
          <a:xfrm flipH="1">
            <a:off x="814387" y="4943129"/>
            <a:ext cx="6255181" cy="1327792"/>
          </a:xfrm>
          <a:prstGeom prst="rect">
            <a:avLst/>
          </a:prstGeom>
          <a:noFill/>
        </p:spPr>
        <p:txBody>
          <a:bodyPr wrap="square" lIns="0" tIns="0" rIns="0" bIns="54610" rtlCol="0">
            <a:noAutofit/>
          </a:bodyPr>
          <a:lstStyle/>
          <a:p>
            <a:pPr lvl="0" algn="just">
              <a:spcAft>
                <a:spcPts val="600"/>
              </a:spcAft>
            </a:pPr>
            <a:r>
              <a:rPr lang="ja-JP" altLang="en-US" sz="800" dirty="0">
                <a:solidFill>
                  <a:schemeClr val="bg1"/>
                </a:solidFill>
              </a:rPr>
              <a:t>ここに記載されている情報はあくまで一般的なものであり、特定の個人や組織が置かれている状況に対応するものではありません。私たちは、的確な情報をタイムリーに提供するよう努めておりますが、情報を受け取られた時点およびそれ以降においての正確さは保証の限りではありません。何らかの行動を取られる場合は、ここにある情報のみを根拠とせず、プロフェッショナルが特定の状況を綿密に調査した上で提案する適切なアドバイスをもとにご判断ください。</a:t>
            </a:r>
          </a:p>
          <a:p>
            <a:pPr lvl="0">
              <a:spcAft>
                <a:spcPts val="600"/>
              </a:spcAft>
            </a:pPr>
            <a:r>
              <a:rPr lang="en-US" altLang="ja-JP" sz="800" dirty="0">
                <a:solidFill>
                  <a:schemeClr val="bg1"/>
                </a:solidFill>
              </a:rPr>
              <a:t>© 2025 KPMG Consulting Co., Ltd., a company established under the Japan Companies Act and a member firm of the KPMG global organization of independent member firms affiliated with KPMG International Limited, a private English company limited by guarantee. All rights reserved.</a:t>
            </a:r>
          </a:p>
          <a:p>
            <a:pPr lvl="0"/>
            <a:r>
              <a:rPr lang="en-US" altLang="ja-JP" sz="800" dirty="0">
                <a:solidFill>
                  <a:schemeClr val="bg1"/>
                </a:solidFill>
              </a:rPr>
              <a:t>The KPMG name and logo are trademarks used under license by the independent member firms of the KPMG global organization.</a:t>
            </a:r>
          </a:p>
          <a:p>
            <a:pPr>
              <a:spcAft>
                <a:spcPts val="600"/>
              </a:spcAft>
            </a:pPr>
            <a:endParaRPr kumimoji="1" lang="ja-JP" altLang="en-US" sz="900" dirty="0" err="1">
              <a:solidFill>
                <a:schemeClr val="bg1"/>
              </a:solidFill>
            </a:endParaRPr>
          </a:p>
        </p:txBody>
      </p:sp>
    </p:spTree>
    <p:extLst>
      <p:ext uri="{BB962C8B-B14F-4D97-AF65-F5344CB8AC3E}">
        <p14:creationId xmlns:p14="http://schemas.microsoft.com/office/powerpoint/2010/main" val="549272041"/>
      </p:ext>
    </p:extLst>
  </p:cSld>
  <p:clrMapOvr>
    <a:masterClrMapping/>
  </p:clrMapOvr>
  <p:extLst>
    <p:ext uri="{DCECCB84-F9BA-43D5-87BE-67443E8EF086}">
      <p15:sldGuideLst xmlns:p15="http://schemas.microsoft.com/office/powerpoint/2012/main">
        <p15:guide id="1" orient="horz" pos="187">
          <p15:clr>
            <a:srgbClr val="FBAE40"/>
          </p15:clr>
        </p15:guide>
        <p15:guide id="2" orient="horz" pos="3906">
          <p15:clr>
            <a:srgbClr val="FBAE40"/>
          </p15:clr>
        </p15:guide>
        <p15:guide id="3" pos="51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E9C7DE1-05A8-412E-BD97-53D6628C0877}"/>
              </a:ext>
            </a:extLst>
          </p:cNvPr>
          <p:cNvSpPr txBox="1"/>
          <p:nvPr userDrawn="1">
            <p:custDataLst>
              <p:tags r:id="rId1"/>
            </p:custDataLst>
          </p:nvPr>
        </p:nvSpPr>
        <p:spPr>
          <a:xfrm>
            <a:off x="814388" y="6077664"/>
            <a:ext cx="2192908"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noProof="0" dirty="0">
                <a:solidFill>
                  <a:schemeClr val="tx2"/>
                </a:solidFill>
                <a:latin typeface="+mn-lt"/>
                <a:ea typeface="+mn-ea"/>
                <a:cs typeface="+mn-cs"/>
              </a:rPr>
              <a:t>Document Classification: KPMG Confidential</a:t>
            </a:r>
          </a:p>
        </p:txBody>
      </p:sp>
      <p:pic>
        <p:nvPicPr>
          <p:cNvPr id="32" name="Graphic 31">
            <a:extLst>
              <a:ext uri="{FF2B5EF4-FFF2-40B4-BE49-F238E27FC236}">
                <a16:creationId xmlns:a16="http://schemas.microsoft.com/office/drawing/2014/main" id="{8E07F9EA-D124-49E0-A010-508425031BE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4388" y="313438"/>
            <a:ext cx="786440" cy="316800"/>
          </a:xfrm>
          <a:prstGeom prst="rect">
            <a:avLst/>
          </a:prstGeom>
        </p:spPr>
      </p:pic>
      <p:sp>
        <p:nvSpPr>
          <p:cNvPr id="3" name="テキスト ボックス 2">
            <a:extLst>
              <a:ext uri="{FF2B5EF4-FFF2-40B4-BE49-F238E27FC236}">
                <a16:creationId xmlns:a16="http://schemas.microsoft.com/office/drawing/2014/main" id="{5B656AF3-2435-4D42-0ED5-038A68322893}"/>
              </a:ext>
            </a:extLst>
          </p:cNvPr>
          <p:cNvSpPr txBox="1"/>
          <p:nvPr userDrawn="1"/>
        </p:nvSpPr>
        <p:spPr>
          <a:xfrm flipH="1">
            <a:off x="814388" y="4952182"/>
            <a:ext cx="6255181" cy="1151935"/>
          </a:xfrm>
          <a:prstGeom prst="rect">
            <a:avLst/>
          </a:prstGeom>
          <a:noFill/>
        </p:spPr>
        <p:txBody>
          <a:bodyPr wrap="square" lIns="0" tIns="0" rIns="0" bIns="54610" rtlCol="0">
            <a:noAutofit/>
          </a:bodyPr>
          <a:lstStyle/>
          <a:p>
            <a:pPr lvl="0" algn="just">
              <a:spcAft>
                <a:spcPts val="600"/>
              </a:spcAft>
            </a:pPr>
            <a:r>
              <a:rPr lang="ja-JP" altLang="en-US" sz="800" dirty="0">
                <a:solidFill>
                  <a:srgbClr val="00338D"/>
                </a:solidFill>
              </a:rPr>
              <a:t>ここに記載されている情報はあくまで一般的なものであり、特定の個人や組織が置かれている状況に対応するものではありません。私たちは、的確な情報をタイムリーに提供するよう努めておりますが、情報を受け取られた時点およびそれ以降においての正確さは保証の限りではありません。何らかの行動を取られる場合は、ここにある情報のみを根拠とせず、プロフェッショナルが特定の状況を綿密に調査した上で提案する適切なアドバイスをもとにご判断ください。</a:t>
            </a:r>
          </a:p>
          <a:p>
            <a:pPr lvl="0">
              <a:spcAft>
                <a:spcPts val="600"/>
              </a:spcAft>
            </a:pPr>
            <a:r>
              <a:rPr lang="en-US" altLang="ja-JP" sz="800" dirty="0">
                <a:solidFill>
                  <a:srgbClr val="00338D"/>
                </a:solidFill>
              </a:rPr>
              <a:t>© 2025 KPMG Consulting Co., Ltd., a company established under the Japan Companies Act and a member firm of the KPMG global organization of independent member firms affiliated with KPMG International Limited, a private English company limited by guarantee. All rights reserved.</a:t>
            </a:r>
          </a:p>
          <a:p>
            <a:pPr lvl="0"/>
            <a:r>
              <a:rPr lang="en-US" altLang="ja-JP" sz="800" dirty="0">
                <a:solidFill>
                  <a:srgbClr val="00338D"/>
                </a:solidFill>
              </a:rPr>
              <a:t>The KPMG name and logo are trademarks used under license by the independent member firms of the KPMG global organization.</a:t>
            </a:r>
          </a:p>
          <a:p>
            <a:pPr>
              <a:spcAft>
                <a:spcPts val="600"/>
              </a:spcAft>
            </a:pPr>
            <a:endParaRPr kumimoji="1" lang="ja-JP" altLang="en-US" sz="900" dirty="0" err="1">
              <a:solidFill>
                <a:srgbClr val="00338D"/>
              </a:solidFill>
            </a:endParaRPr>
          </a:p>
        </p:txBody>
      </p:sp>
    </p:spTree>
    <p:extLst>
      <p:ext uri="{BB962C8B-B14F-4D97-AF65-F5344CB8AC3E}">
        <p14:creationId xmlns:p14="http://schemas.microsoft.com/office/powerpoint/2010/main" val="3963259998"/>
      </p:ext>
    </p:extLst>
  </p:cSld>
  <p:clrMapOvr>
    <a:masterClrMapping/>
  </p:clrMapOvr>
  <p:extLst>
    <p:ext uri="{DCECCB84-F9BA-43D5-87BE-67443E8EF086}">
      <p15:sldGuideLst xmlns:p15="http://schemas.microsoft.com/office/powerpoint/2012/main">
        <p15:guide id="1" orient="horz" pos="187">
          <p15:clr>
            <a:srgbClr val="FBAE40"/>
          </p15:clr>
        </p15:guide>
        <p15:guide id="2" orient="horz" pos="3906">
          <p15:clr>
            <a:srgbClr val="FBAE40"/>
          </p15:clr>
        </p15:guide>
        <p15:guide id="3" pos="51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BEDF-35C5-4CA5-9B3E-991280392BF0}"/>
              </a:ext>
            </a:extLst>
          </p:cNvPr>
          <p:cNvSpPr>
            <a:spLocks noGrp="1"/>
          </p:cNvSpPr>
          <p:nvPr>
            <p:ph type="title"/>
          </p:nvPr>
        </p:nvSpPr>
        <p:spPr/>
        <p:txBody>
          <a:bodyPr/>
          <a:lstStyle/>
          <a:p>
            <a:r>
              <a:rPr lang="ja-JP" altLang="en-US"/>
              <a:t>マスター タイトルの書式設定</a:t>
            </a:r>
            <a:endParaRPr lang="en-US"/>
          </a:p>
        </p:txBody>
      </p:sp>
      <p:grpSp>
        <p:nvGrpSpPr>
          <p:cNvPr id="3" name="グループ化 2">
            <a:extLst>
              <a:ext uri="{FF2B5EF4-FFF2-40B4-BE49-F238E27FC236}">
                <a16:creationId xmlns:a16="http://schemas.microsoft.com/office/drawing/2014/main" id="{9DBA6E06-5966-9F67-AEC0-1016B6C72333}"/>
              </a:ext>
            </a:extLst>
          </p:cNvPr>
          <p:cNvGrpSpPr/>
          <p:nvPr userDrawn="1"/>
        </p:nvGrpSpPr>
        <p:grpSpPr>
          <a:xfrm>
            <a:off x="77534" y="1422400"/>
            <a:ext cx="9339516" cy="4768815"/>
            <a:chOff x="77534" y="1422400"/>
            <a:chExt cx="9339516" cy="4768815"/>
          </a:xfrm>
        </p:grpSpPr>
        <p:sp>
          <p:nvSpPr>
            <p:cNvPr id="5" name="吹き出し: 四角形 4">
              <a:extLst>
                <a:ext uri="{FF2B5EF4-FFF2-40B4-BE49-F238E27FC236}">
                  <a16:creationId xmlns:a16="http://schemas.microsoft.com/office/drawing/2014/main" id="{8783DAAC-D7B7-6069-81B7-F0EAC0E2236A}"/>
                </a:ext>
              </a:extLst>
            </p:cNvPr>
            <p:cNvSpPr/>
            <p:nvPr/>
          </p:nvSpPr>
          <p:spPr>
            <a:xfrm>
              <a:off x="77534" y="5463387"/>
              <a:ext cx="1920075" cy="727828"/>
            </a:xfrm>
            <a:prstGeom prst="wedgeRectCallout">
              <a:avLst>
                <a:gd name="adj1" fmla="val 20854"/>
                <a:gd name="adj2" fmla="val -6572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just"/>
              <a:r>
                <a:rPr kumimoji="1" lang="en-US" altLang="ja-JP" sz="900" b="1" dirty="0">
                  <a:solidFill>
                    <a:schemeClr val="bg1"/>
                  </a:solidFill>
                </a:rPr>
                <a:t>Purple</a:t>
              </a:r>
              <a:r>
                <a:rPr kumimoji="1" lang="ja-JP" altLang="en-US" sz="900" b="1" dirty="0">
                  <a:solidFill>
                    <a:schemeClr val="bg1"/>
                  </a:solidFill>
                </a:rPr>
                <a:t>と</a:t>
              </a:r>
              <a:r>
                <a:rPr kumimoji="1" lang="en-US" altLang="ja-JP" sz="900" b="1" dirty="0">
                  <a:solidFill>
                    <a:schemeClr val="bg1"/>
                  </a:solidFill>
                </a:rPr>
                <a:t>Pink</a:t>
              </a:r>
              <a:r>
                <a:rPr kumimoji="1" lang="ja-JP" altLang="en-US" sz="900" b="1" dirty="0">
                  <a:solidFill>
                    <a:schemeClr val="bg1"/>
                  </a:solidFill>
                </a:rPr>
                <a:t>は、限定的に、特に注目させるポイントのみで使用してください。特に</a:t>
              </a:r>
              <a:r>
                <a:rPr kumimoji="1" lang="en-US" altLang="ja-JP" sz="900" b="1" dirty="0">
                  <a:solidFill>
                    <a:schemeClr val="bg1"/>
                  </a:solidFill>
                </a:rPr>
                <a:t>Pink</a:t>
              </a:r>
              <a:r>
                <a:rPr kumimoji="1" lang="ja-JP" altLang="en-US" sz="900" b="1" dirty="0">
                  <a:solidFill>
                    <a:schemeClr val="bg1"/>
                  </a:solidFill>
                </a:rPr>
                <a:t>を多用すると、</a:t>
              </a:r>
              <a:r>
                <a:rPr kumimoji="1" lang="en-US" altLang="ja-JP" sz="900" b="1" dirty="0">
                  <a:solidFill>
                    <a:schemeClr val="bg1"/>
                  </a:solidFill>
                </a:rPr>
                <a:t>KPMG</a:t>
              </a:r>
              <a:r>
                <a:rPr kumimoji="1" lang="ja-JP" altLang="en-US" sz="900" b="1" dirty="0">
                  <a:solidFill>
                    <a:schemeClr val="bg1"/>
                  </a:solidFill>
                </a:rPr>
                <a:t>のブルーのイメージが伝わりにくくなりますので、ご留意ください。</a:t>
              </a:r>
            </a:p>
          </p:txBody>
        </p:sp>
        <p:sp>
          <p:nvSpPr>
            <p:cNvPr id="6" name="TextBox 10">
              <a:extLst>
                <a:ext uri="{FF2B5EF4-FFF2-40B4-BE49-F238E27FC236}">
                  <a16:creationId xmlns:a16="http://schemas.microsoft.com/office/drawing/2014/main" id="{2E89FE4F-96FB-7740-0DC2-85CBDE994B66}"/>
                </a:ext>
              </a:extLst>
            </p:cNvPr>
            <p:cNvSpPr txBox="1"/>
            <p:nvPr/>
          </p:nvSpPr>
          <p:spPr>
            <a:xfrm>
              <a:off x="488950" y="1422400"/>
              <a:ext cx="1364046" cy="138499"/>
            </a:xfrm>
            <a:prstGeom prst="rect">
              <a:avLst/>
            </a:prstGeom>
            <a:noFill/>
          </p:spPr>
          <p:txBody>
            <a:bodyPr wrap="square" lIns="0" tIns="0" rIns="0" bIns="0" rtlCol="0">
              <a:spAutoFit/>
            </a:bodyPr>
            <a:lstStyle/>
            <a:p>
              <a:pPr algn="l">
                <a:spcAft>
                  <a:spcPts val="600"/>
                </a:spcAft>
              </a:pPr>
              <a:r>
                <a:rPr lang="ja-JP" altLang="en-US" sz="900" b="1" dirty="0">
                  <a:solidFill>
                    <a:sysClr val="windowText" lastClr="000000"/>
                  </a:solidFill>
                </a:rPr>
                <a:t>プライマリーカラー</a:t>
              </a:r>
              <a:endParaRPr lang="en-US" sz="900" b="1" dirty="0">
                <a:solidFill>
                  <a:sysClr val="windowText" lastClr="000000"/>
                </a:solidFill>
              </a:endParaRPr>
            </a:p>
          </p:txBody>
        </p:sp>
        <p:grpSp>
          <p:nvGrpSpPr>
            <p:cNvPr id="7" name="グループ化 6">
              <a:extLst>
                <a:ext uri="{FF2B5EF4-FFF2-40B4-BE49-F238E27FC236}">
                  <a16:creationId xmlns:a16="http://schemas.microsoft.com/office/drawing/2014/main" id="{0A421BC1-5128-73DB-C8E7-DD1AD6BF5136}"/>
                </a:ext>
              </a:extLst>
            </p:cNvPr>
            <p:cNvGrpSpPr/>
            <p:nvPr/>
          </p:nvGrpSpPr>
          <p:grpSpPr>
            <a:xfrm>
              <a:off x="503419" y="1824046"/>
              <a:ext cx="571237" cy="3488693"/>
              <a:chOff x="503419" y="1824046"/>
              <a:chExt cx="839614" cy="3488693"/>
            </a:xfrm>
          </p:grpSpPr>
          <p:sp>
            <p:nvSpPr>
              <p:cNvPr id="143" name="Rectangle 3">
                <a:extLst>
                  <a:ext uri="{FF2B5EF4-FFF2-40B4-BE49-F238E27FC236}">
                    <a16:creationId xmlns:a16="http://schemas.microsoft.com/office/drawing/2014/main" id="{0A5FC4EC-D4A1-F6CE-BC14-440619E67F1F}"/>
                  </a:ext>
                </a:extLst>
              </p:cNvPr>
              <p:cNvSpPr/>
              <p:nvPr userDrawn="1"/>
            </p:nvSpPr>
            <p:spPr>
              <a:xfrm>
                <a:off x="503419" y="2338608"/>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144" name="Rectangle 4">
                <a:extLst>
                  <a:ext uri="{FF2B5EF4-FFF2-40B4-BE49-F238E27FC236}">
                    <a16:creationId xmlns:a16="http://schemas.microsoft.com/office/drawing/2014/main" id="{0CAD884B-E261-2951-D07D-5220CC64C13A}"/>
                  </a:ext>
                </a:extLst>
              </p:cNvPr>
              <p:cNvSpPr/>
              <p:nvPr userDrawn="1"/>
            </p:nvSpPr>
            <p:spPr>
              <a:xfrm>
                <a:off x="503419" y="1824046"/>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145" name="Rectangle 5">
                <a:extLst>
                  <a:ext uri="{FF2B5EF4-FFF2-40B4-BE49-F238E27FC236}">
                    <a16:creationId xmlns:a16="http://schemas.microsoft.com/office/drawing/2014/main" id="{33E2D08B-564A-59A8-CA5B-3C695679D5DC}"/>
                  </a:ext>
                </a:extLst>
              </p:cNvPr>
              <p:cNvSpPr/>
              <p:nvPr userDrawn="1"/>
            </p:nvSpPr>
            <p:spPr>
              <a:xfrm>
                <a:off x="503419" y="2853169"/>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146" name="Rectangle 6">
                <a:extLst>
                  <a:ext uri="{FF2B5EF4-FFF2-40B4-BE49-F238E27FC236}">
                    <a16:creationId xmlns:a16="http://schemas.microsoft.com/office/drawing/2014/main" id="{CF8C997B-2F38-FA31-6AFF-0725DCACF7BB}"/>
                  </a:ext>
                </a:extLst>
              </p:cNvPr>
              <p:cNvSpPr/>
              <p:nvPr userDrawn="1"/>
            </p:nvSpPr>
            <p:spPr>
              <a:xfrm>
                <a:off x="503419" y="3367731"/>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147" name="Rectangle 19">
                <a:extLst>
                  <a:ext uri="{FF2B5EF4-FFF2-40B4-BE49-F238E27FC236}">
                    <a16:creationId xmlns:a16="http://schemas.microsoft.com/office/drawing/2014/main" id="{4095EE14-B584-2076-24AA-CC83F1374399}"/>
                  </a:ext>
                </a:extLst>
              </p:cNvPr>
              <p:cNvSpPr/>
              <p:nvPr userDrawn="1"/>
            </p:nvSpPr>
            <p:spPr>
              <a:xfrm>
                <a:off x="503419" y="3878786"/>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148" name="Rectangle 20">
                <a:extLst>
                  <a:ext uri="{FF2B5EF4-FFF2-40B4-BE49-F238E27FC236}">
                    <a16:creationId xmlns:a16="http://schemas.microsoft.com/office/drawing/2014/main" id="{2169B304-DE17-48A6-AE20-A38D73C8D441}"/>
                  </a:ext>
                </a:extLst>
              </p:cNvPr>
              <p:cNvSpPr/>
              <p:nvPr userDrawn="1"/>
            </p:nvSpPr>
            <p:spPr>
              <a:xfrm>
                <a:off x="503419" y="4393346"/>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149" name="Rectangle 21">
                <a:extLst>
                  <a:ext uri="{FF2B5EF4-FFF2-40B4-BE49-F238E27FC236}">
                    <a16:creationId xmlns:a16="http://schemas.microsoft.com/office/drawing/2014/main" id="{D82A015D-DD39-B435-678A-C64FC20EED22}"/>
                  </a:ext>
                </a:extLst>
              </p:cNvPr>
              <p:cNvSpPr/>
              <p:nvPr userDrawn="1"/>
            </p:nvSpPr>
            <p:spPr>
              <a:xfrm>
                <a:off x="503419" y="4901514"/>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grpSp>
        <p:grpSp>
          <p:nvGrpSpPr>
            <p:cNvPr id="8" name="グループ化 7">
              <a:extLst>
                <a:ext uri="{FF2B5EF4-FFF2-40B4-BE49-F238E27FC236}">
                  <a16:creationId xmlns:a16="http://schemas.microsoft.com/office/drawing/2014/main" id="{28E58898-815D-2F68-7882-904ABD42B717}"/>
                </a:ext>
              </a:extLst>
            </p:cNvPr>
            <p:cNvGrpSpPr/>
            <p:nvPr/>
          </p:nvGrpSpPr>
          <p:grpSpPr>
            <a:xfrm>
              <a:off x="1153369" y="1922864"/>
              <a:ext cx="1253995" cy="3302795"/>
              <a:chOff x="1426750" y="1922864"/>
              <a:chExt cx="1253995" cy="3302795"/>
            </a:xfrm>
          </p:grpSpPr>
          <p:sp>
            <p:nvSpPr>
              <p:cNvPr id="136" name="TextBox 24">
                <a:extLst>
                  <a:ext uri="{FF2B5EF4-FFF2-40B4-BE49-F238E27FC236}">
                    <a16:creationId xmlns:a16="http://schemas.microsoft.com/office/drawing/2014/main" id="{15876CD1-60B3-4913-8D99-CCAE5B420303}"/>
                  </a:ext>
                </a:extLst>
              </p:cNvPr>
              <p:cNvSpPr txBox="1"/>
              <p:nvPr userDrawn="1"/>
            </p:nvSpPr>
            <p:spPr>
              <a:xfrm>
                <a:off x="1426750" y="2944978"/>
                <a:ext cx="1253995" cy="237066"/>
              </a:xfrm>
              <a:prstGeom prst="rect">
                <a:avLst/>
              </a:prstGeom>
              <a:noFill/>
            </p:spPr>
            <p:txBody>
              <a:bodyPr wrap="square" lIns="54610" tIns="54610" rIns="54610" bIns="54610" rtlCol="0" anchor="ctr">
                <a:noAutofit/>
              </a:bodyPr>
              <a:lstStyle/>
              <a:p>
                <a:pPr algn="l">
                  <a:spcAft>
                    <a:spcPts val="600"/>
                  </a:spcAft>
                </a:pPr>
                <a:r>
                  <a:rPr lang="en-GB" sz="900" dirty="0"/>
                  <a:t>Spectrum Blue</a:t>
                </a:r>
              </a:p>
            </p:txBody>
          </p:sp>
          <p:sp>
            <p:nvSpPr>
              <p:cNvPr id="137" name="TextBox 29">
                <a:extLst>
                  <a:ext uri="{FF2B5EF4-FFF2-40B4-BE49-F238E27FC236}">
                    <a16:creationId xmlns:a16="http://schemas.microsoft.com/office/drawing/2014/main" id="{3B97312E-71CA-18AA-BC4B-E73EF5AA574E}"/>
                  </a:ext>
                </a:extLst>
              </p:cNvPr>
              <p:cNvSpPr txBox="1"/>
              <p:nvPr userDrawn="1"/>
            </p:nvSpPr>
            <p:spPr>
              <a:xfrm>
                <a:off x="1426750" y="1922864"/>
                <a:ext cx="1253995" cy="237066"/>
              </a:xfrm>
              <a:prstGeom prst="rect">
                <a:avLst/>
              </a:prstGeom>
              <a:noFill/>
            </p:spPr>
            <p:txBody>
              <a:bodyPr wrap="square" lIns="54610" tIns="54610" rIns="54610" bIns="54610" rtlCol="0" anchor="ctr">
                <a:noAutofit/>
              </a:bodyPr>
              <a:lstStyle/>
              <a:p>
                <a:pPr algn="l">
                  <a:spcAft>
                    <a:spcPts val="600"/>
                  </a:spcAft>
                </a:pPr>
                <a:r>
                  <a:rPr lang="en-GB" sz="900" dirty="0"/>
                  <a:t>KPMG blue</a:t>
                </a:r>
              </a:p>
            </p:txBody>
          </p:sp>
          <p:sp>
            <p:nvSpPr>
              <p:cNvPr id="138" name="TextBox 32">
                <a:extLst>
                  <a:ext uri="{FF2B5EF4-FFF2-40B4-BE49-F238E27FC236}">
                    <a16:creationId xmlns:a16="http://schemas.microsoft.com/office/drawing/2014/main" id="{AEC13775-BE7C-7B5F-CB4C-160C6079D10D}"/>
                  </a:ext>
                </a:extLst>
              </p:cNvPr>
              <p:cNvSpPr txBox="1"/>
              <p:nvPr userDrawn="1"/>
            </p:nvSpPr>
            <p:spPr>
              <a:xfrm>
                <a:off x="1426750" y="3456035"/>
                <a:ext cx="1253995" cy="237066"/>
              </a:xfrm>
              <a:prstGeom prst="rect">
                <a:avLst/>
              </a:prstGeom>
              <a:noFill/>
            </p:spPr>
            <p:txBody>
              <a:bodyPr wrap="square" lIns="54610" tIns="54610" rIns="54610" bIns="54610" rtlCol="0" anchor="ctr">
                <a:noAutofit/>
              </a:bodyPr>
              <a:lstStyle/>
              <a:p>
                <a:pPr algn="l">
                  <a:spcAft>
                    <a:spcPts val="600"/>
                  </a:spcAft>
                </a:pPr>
                <a:r>
                  <a:rPr lang="en-GB" sz="900" dirty="0"/>
                  <a:t>Light Blue</a:t>
                </a:r>
              </a:p>
            </p:txBody>
          </p:sp>
          <p:sp>
            <p:nvSpPr>
              <p:cNvPr id="139" name="TextBox 38">
                <a:extLst>
                  <a:ext uri="{FF2B5EF4-FFF2-40B4-BE49-F238E27FC236}">
                    <a16:creationId xmlns:a16="http://schemas.microsoft.com/office/drawing/2014/main" id="{3DFA04F6-9670-360A-8345-788017B2DA0C}"/>
                  </a:ext>
                </a:extLst>
              </p:cNvPr>
              <p:cNvSpPr txBox="1"/>
              <p:nvPr userDrawn="1"/>
            </p:nvSpPr>
            <p:spPr>
              <a:xfrm>
                <a:off x="1426750" y="2433921"/>
                <a:ext cx="1253995" cy="237066"/>
              </a:xfrm>
              <a:prstGeom prst="rect">
                <a:avLst/>
              </a:prstGeom>
              <a:noFill/>
            </p:spPr>
            <p:txBody>
              <a:bodyPr wrap="square" lIns="54610" tIns="54610" rIns="54610" bIns="54610" rtlCol="0" anchor="ctr">
                <a:noAutofit/>
              </a:bodyPr>
              <a:lstStyle/>
              <a:p>
                <a:pPr algn="l">
                  <a:spcAft>
                    <a:spcPts val="600"/>
                  </a:spcAft>
                </a:pPr>
                <a:r>
                  <a:rPr lang="en-GB" sz="900" dirty="0"/>
                  <a:t>Cobalt Blue</a:t>
                </a:r>
              </a:p>
            </p:txBody>
          </p:sp>
          <p:sp>
            <p:nvSpPr>
              <p:cNvPr id="140" name="TextBox 44">
                <a:extLst>
                  <a:ext uri="{FF2B5EF4-FFF2-40B4-BE49-F238E27FC236}">
                    <a16:creationId xmlns:a16="http://schemas.microsoft.com/office/drawing/2014/main" id="{B98ECC37-1802-E9BC-C5A6-9B8B8BF977EC}"/>
                  </a:ext>
                </a:extLst>
              </p:cNvPr>
              <p:cNvSpPr txBox="1"/>
              <p:nvPr userDrawn="1"/>
            </p:nvSpPr>
            <p:spPr>
              <a:xfrm>
                <a:off x="1426750" y="3966476"/>
                <a:ext cx="1253995" cy="237066"/>
              </a:xfrm>
              <a:prstGeom prst="rect">
                <a:avLst/>
              </a:prstGeom>
              <a:noFill/>
            </p:spPr>
            <p:txBody>
              <a:bodyPr wrap="square" lIns="54610" tIns="54610" rIns="54610" bIns="54610" rtlCol="0" anchor="ctr">
                <a:noAutofit/>
              </a:bodyPr>
              <a:lstStyle/>
              <a:p>
                <a:pPr algn="l">
                  <a:spcAft>
                    <a:spcPts val="600"/>
                  </a:spcAft>
                </a:pPr>
                <a:r>
                  <a:rPr lang="en-GB" sz="900" dirty="0"/>
                  <a:t>Pacific Blue</a:t>
                </a:r>
              </a:p>
            </p:txBody>
          </p:sp>
          <p:sp>
            <p:nvSpPr>
              <p:cNvPr id="141" name="TextBox 47">
                <a:extLst>
                  <a:ext uri="{FF2B5EF4-FFF2-40B4-BE49-F238E27FC236}">
                    <a16:creationId xmlns:a16="http://schemas.microsoft.com/office/drawing/2014/main" id="{E0302965-FF33-DD39-0B32-ECAC0BDB5B39}"/>
                  </a:ext>
                </a:extLst>
              </p:cNvPr>
              <p:cNvSpPr txBox="1"/>
              <p:nvPr userDrawn="1"/>
            </p:nvSpPr>
            <p:spPr>
              <a:xfrm>
                <a:off x="1426750" y="4477533"/>
                <a:ext cx="1253995" cy="237066"/>
              </a:xfrm>
              <a:prstGeom prst="rect">
                <a:avLst/>
              </a:prstGeom>
              <a:noFill/>
            </p:spPr>
            <p:txBody>
              <a:bodyPr wrap="square" lIns="54610" tIns="54610" rIns="54610" bIns="54610" rtlCol="0" anchor="ctr">
                <a:noAutofit/>
              </a:bodyPr>
              <a:lstStyle/>
              <a:p>
                <a:pPr algn="l">
                  <a:spcAft>
                    <a:spcPts val="600"/>
                  </a:spcAft>
                </a:pPr>
                <a:r>
                  <a:rPr lang="en-GB" sz="900" dirty="0"/>
                  <a:t>Purple</a:t>
                </a:r>
              </a:p>
            </p:txBody>
          </p:sp>
          <p:sp>
            <p:nvSpPr>
              <p:cNvPr id="142" name="TextBox 50">
                <a:extLst>
                  <a:ext uri="{FF2B5EF4-FFF2-40B4-BE49-F238E27FC236}">
                    <a16:creationId xmlns:a16="http://schemas.microsoft.com/office/drawing/2014/main" id="{9400048C-4574-410C-58C2-FD1F5BE8F6FC}"/>
                  </a:ext>
                </a:extLst>
              </p:cNvPr>
              <p:cNvSpPr txBox="1"/>
              <p:nvPr userDrawn="1"/>
            </p:nvSpPr>
            <p:spPr>
              <a:xfrm>
                <a:off x="1426750" y="4988593"/>
                <a:ext cx="1253995" cy="237066"/>
              </a:xfrm>
              <a:prstGeom prst="rect">
                <a:avLst/>
              </a:prstGeom>
              <a:noFill/>
            </p:spPr>
            <p:txBody>
              <a:bodyPr wrap="square" lIns="54610" tIns="54610" rIns="54610" bIns="54610" rtlCol="0" anchor="ctr">
                <a:noAutofit/>
              </a:bodyPr>
              <a:lstStyle/>
              <a:p>
                <a:pPr algn="l">
                  <a:spcAft>
                    <a:spcPts val="600"/>
                  </a:spcAft>
                </a:pPr>
                <a:r>
                  <a:rPr lang="en-GB" sz="900" dirty="0"/>
                  <a:t>Pink</a:t>
                </a:r>
              </a:p>
            </p:txBody>
          </p:sp>
        </p:grpSp>
        <p:sp>
          <p:nvSpPr>
            <p:cNvPr id="9" name="TextBox 11">
              <a:extLst>
                <a:ext uri="{FF2B5EF4-FFF2-40B4-BE49-F238E27FC236}">
                  <a16:creationId xmlns:a16="http://schemas.microsoft.com/office/drawing/2014/main" id="{355233F6-01B2-D34D-CA59-9B4B0473BFFA}"/>
                </a:ext>
              </a:extLst>
            </p:cNvPr>
            <p:cNvSpPr txBox="1"/>
            <p:nvPr/>
          </p:nvSpPr>
          <p:spPr>
            <a:xfrm>
              <a:off x="2120836" y="1422400"/>
              <a:ext cx="1608505" cy="276999"/>
            </a:xfrm>
            <a:prstGeom prst="rect">
              <a:avLst/>
            </a:prstGeom>
            <a:noFill/>
          </p:spPr>
          <p:txBody>
            <a:bodyPr wrap="square" lIns="0" tIns="0" rIns="0" bIns="0" rtlCol="0">
              <a:spAutoFit/>
            </a:bodyPr>
            <a:lstStyle/>
            <a:p>
              <a:pPr algn="l">
                <a:spcAft>
                  <a:spcPts val="600"/>
                </a:spcAft>
              </a:pPr>
              <a:r>
                <a:rPr lang="ja-JP" altLang="en-US" sz="900" b="1" dirty="0">
                  <a:solidFill>
                    <a:sysClr val="windowText" lastClr="000000"/>
                  </a:solidFill>
                </a:rPr>
                <a:t>インフォグラフィックおよびチャートにのみ使用可能なカラー</a:t>
              </a:r>
              <a:endParaRPr lang="en-US" sz="900" b="1" dirty="0">
                <a:solidFill>
                  <a:sysClr val="windowText" lastClr="000000"/>
                </a:solidFill>
              </a:endParaRPr>
            </a:p>
          </p:txBody>
        </p:sp>
        <p:grpSp>
          <p:nvGrpSpPr>
            <p:cNvPr id="10" name="グループ化 9">
              <a:extLst>
                <a:ext uri="{FF2B5EF4-FFF2-40B4-BE49-F238E27FC236}">
                  <a16:creationId xmlns:a16="http://schemas.microsoft.com/office/drawing/2014/main" id="{AE0A1B8C-00E0-7C7B-DDB3-1358A52257D4}"/>
                </a:ext>
              </a:extLst>
            </p:cNvPr>
            <p:cNvGrpSpPr/>
            <p:nvPr/>
          </p:nvGrpSpPr>
          <p:grpSpPr>
            <a:xfrm>
              <a:off x="2120837" y="1824553"/>
              <a:ext cx="575860" cy="4002748"/>
              <a:chOff x="2497916" y="1824553"/>
              <a:chExt cx="846409" cy="4002748"/>
            </a:xfrm>
          </p:grpSpPr>
          <p:sp>
            <p:nvSpPr>
              <p:cNvPr id="128" name="Rectangle 7">
                <a:extLst>
                  <a:ext uri="{FF2B5EF4-FFF2-40B4-BE49-F238E27FC236}">
                    <a16:creationId xmlns:a16="http://schemas.microsoft.com/office/drawing/2014/main" id="{5728909B-4F22-8E62-AB9E-A15416EC20E2}"/>
                  </a:ext>
                </a:extLst>
              </p:cNvPr>
              <p:cNvSpPr/>
              <p:nvPr userDrawn="1"/>
            </p:nvSpPr>
            <p:spPr>
              <a:xfrm>
                <a:off x="2497916" y="1824553"/>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29" name="Rectangle 8">
                <a:extLst>
                  <a:ext uri="{FF2B5EF4-FFF2-40B4-BE49-F238E27FC236}">
                    <a16:creationId xmlns:a16="http://schemas.microsoft.com/office/drawing/2014/main" id="{495FD7C9-7BB6-294E-8126-B6711793A9A4}"/>
                  </a:ext>
                </a:extLst>
              </p:cNvPr>
              <p:cNvSpPr/>
              <p:nvPr userDrawn="1"/>
            </p:nvSpPr>
            <p:spPr>
              <a:xfrm>
                <a:off x="2504711" y="2335103"/>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30" name="Rectangle 9">
                <a:extLst>
                  <a:ext uri="{FF2B5EF4-FFF2-40B4-BE49-F238E27FC236}">
                    <a16:creationId xmlns:a16="http://schemas.microsoft.com/office/drawing/2014/main" id="{45154ED6-A3DA-51AD-A19D-713CD9DE9559}"/>
                  </a:ext>
                </a:extLst>
              </p:cNvPr>
              <p:cNvSpPr/>
              <p:nvPr userDrawn="1"/>
            </p:nvSpPr>
            <p:spPr>
              <a:xfrm>
                <a:off x="2504711" y="2849665"/>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31" name="Rectangle 58">
                <a:extLst>
                  <a:ext uri="{FF2B5EF4-FFF2-40B4-BE49-F238E27FC236}">
                    <a16:creationId xmlns:a16="http://schemas.microsoft.com/office/drawing/2014/main" id="{A271E9EF-F63E-7C9E-A69A-0B30F855CB2F}"/>
                  </a:ext>
                </a:extLst>
              </p:cNvPr>
              <p:cNvSpPr/>
              <p:nvPr userDrawn="1"/>
            </p:nvSpPr>
            <p:spPr>
              <a:xfrm>
                <a:off x="2504711" y="3364226"/>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132" name="Rectangle 59">
                <a:extLst>
                  <a:ext uri="{FF2B5EF4-FFF2-40B4-BE49-F238E27FC236}">
                    <a16:creationId xmlns:a16="http://schemas.microsoft.com/office/drawing/2014/main" id="{38F43E9A-F81F-588C-BB26-655AE86A18D2}"/>
                  </a:ext>
                </a:extLst>
              </p:cNvPr>
              <p:cNvSpPr/>
              <p:nvPr userDrawn="1"/>
            </p:nvSpPr>
            <p:spPr>
              <a:xfrm>
                <a:off x="2504711" y="3878788"/>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133" name="Rectangle 60">
                <a:extLst>
                  <a:ext uri="{FF2B5EF4-FFF2-40B4-BE49-F238E27FC236}">
                    <a16:creationId xmlns:a16="http://schemas.microsoft.com/office/drawing/2014/main" id="{574CB272-A6F2-2922-B509-0363492B03A5}"/>
                  </a:ext>
                </a:extLst>
              </p:cNvPr>
              <p:cNvSpPr/>
              <p:nvPr userDrawn="1"/>
            </p:nvSpPr>
            <p:spPr>
              <a:xfrm>
                <a:off x="2504711" y="4393348"/>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34" name="Rectangle 61">
                <a:extLst>
                  <a:ext uri="{FF2B5EF4-FFF2-40B4-BE49-F238E27FC236}">
                    <a16:creationId xmlns:a16="http://schemas.microsoft.com/office/drawing/2014/main" id="{348CEA6C-20FE-8B9E-53AA-C50FE664E643}"/>
                  </a:ext>
                </a:extLst>
              </p:cNvPr>
              <p:cNvSpPr/>
              <p:nvPr userDrawn="1"/>
            </p:nvSpPr>
            <p:spPr>
              <a:xfrm>
                <a:off x="2504711" y="4901516"/>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35" name="Rectangle 62">
                <a:extLst>
                  <a:ext uri="{FF2B5EF4-FFF2-40B4-BE49-F238E27FC236}">
                    <a16:creationId xmlns:a16="http://schemas.microsoft.com/office/drawing/2014/main" id="{341F2673-9FB8-8BE2-A329-FE77AB3ECFA9}"/>
                  </a:ext>
                </a:extLst>
              </p:cNvPr>
              <p:cNvSpPr/>
              <p:nvPr userDrawn="1"/>
            </p:nvSpPr>
            <p:spPr>
              <a:xfrm>
                <a:off x="2504711" y="5416076"/>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grpSp>
        <p:grpSp>
          <p:nvGrpSpPr>
            <p:cNvPr id="11" name="グループ化 10">
              <a:extLst>
                <a:ext uri="{FF2B5EF4-FFF2-40B4-BE49-F238E27FC236}">
                  <a16:creationId xmlns:a16="http://schemas.microsoft.com/office/drawing/2014/main" id="{E7795397-0BBC-E7F2-A17E-3189F6CE5A85}"/>
                </a:ext>
              </a:extLst>
            </p:cNvPr>
            <p:cNvGrpSpPr/>
            <p:nvPr/>
          </p:nvGrpSpPr>
          <p:grpSpPr>
            <a:xfrm>
              <a:off x="2770785" y="1909354"/>
              <a:ext cx="1253995" cy="3827975"/>
              <a:chOff x="3421247" y="1909354"/>
              <a:chExt cx="1253995" cy="3827975"/>
            </a:xfrm>
          </p:grpSpPr>
          <p:sp>
            <p:nvSpPr>
              <p:cNvPr id="119" name="TextBox 35">
                <a:extLst>
                  <a:ext uri="{FF2B5EF4-FFF2-40B4-BE49-F238E27FC236}">
                    <a16:creationId xmlns:a16="http://schemas.microsoft.com/office/drawing/2014/main" id="{9B02FAF1-A808-20CE-D399-1BC38E58163F}"/>
                  </a:ext>
                </a:extLst>
              </p:cNvPr>
              <p:cNvSpPr txBox="1"/>
              <p:nvPr userDrawn="1"/>
            </p:nvSpPr>
            <p:spPr>
              <a:xfrm>
                <a:off x="3421247" y="1909354"/>
                <a:ext cx="1253995" cy="237066"/>
              </a:xfrm>
              <a:prstGeom prst="rect">
                <a:avLst/>
              </a:prstGeom>
              <a:noFill/>
            </p:spPr>
            <p:txBody>
              <a:bodyPr wrap="square" lIns="54610" tIns="54610" rIns="54610" bIns="54610" rtlCol="0" anchor="ctr">
                <a:noAutofit/>
              </a:bodyPr>
              <a:lstStyle/>
              <a:p>
                <a:pPr algn="l">
                  <a:spcAft>
                    <a:spcPts val="600"/>
                  </a:spcAft>
                </a:pPr>
                <a:r>
                  <a:rPr lang="en-GB" sz="900" dirty="0"/>
                  <a:t>Blue</a:t>
                </a:r>
              </a:p>
            </p:txBody>
          </p:sp>
          <p:grpSp>
            <p:nvGrpSpPr>
              <p:cNvPr id="120" name="Group 64">
                <a:extLst>
                  <a:ext uri="{FF2B5EF4-FFF2-40B4-BE49-F238E27FC236}">
                    <a16:creationId xmlns:a16="http://schemas.microsoft.com/office/drawing/2014/main" id="{540EBF97-7FF4-2D8F-895C-5FFC51B07768}"/>
                  </a:ext>
                </a:extLst>
              </p:cNvPr>
              <p:cNvGrpSpPr/>
              <p:nvPr userDrawn="1"/>
            </p:nvGrpSpPr>
            <p:grpSpPr>
              <a:xfrm>
                <a:off x="3421247" y="2433921"/>
                <a:ext cx="1253995" cy="3303408"/>
                <a:chOff x="2068733" y="1756308"/>
                <a:chExt cx="2286000" cy="3303408"/>
              </a:xfrm>
            </p:grpSpPr>
            <p:sp>
              <p:nvSpPr>
                <p:cNvPr id="121" name="TextBox 65">
                  <a:extLst>
                    <a:ext uri="{FF2B5EF4-FFF2-40B4-BE49-F238E27FC236}">
                      <a16:creationId xmlns:a16="http://schemas.microsoft.com/office/drawing/2014/main" id="{6AEDC8CA-3715-61E0-CFC9-8AD07DB579C3}"/>
                    </a:ext>
                  </a:extLst>
                </p:cNvPr>
                <p:cNvSpPr txBox="1"/>
                <p:nvPr userDrawn="1"/>
              </p:nvSpPr>
              <p:spPr>
                <a:xfrm>
                  <a:off x="2068733" y="2778422"/>
                  <a:ext cx="2286000" cy="237066"/>
                </a:xfrm>
                <a:prstGeom prst="rect">
                  <a:avLst/>
                </a:prstGeom>
                <a:noFill/>
              </p:spPr>
              <p:txBody>
                <a:bodyPr wrap="square" lIns="54610" tIns="54610" rIns="54610" bIns="54610" rtlCol="0" anchor="ctr">
                  <a:noAutofit/>
                </a:bodyPr>
                <a:lstStyle/>
                <a:p>
                  <a:pPr algn="l">
                    <a:spcAft>
                      <a:spcPts val="600"/>
                    </a:spcAft>
                  </a:pPr>
                  <a:r>
                    <a:rPr lang="en-GB" sz="900" dirty="0"/>
                    <a:t>Dark Pink</a:t>
                  </a:r>
                </a:p>
              </p:txBody>
            </p:sp>
            <p:sp>
              <p:nvSpPr>
                <p:cNvPr id="122" name="TextBox 66">
                  <a:extLst>
                    <a:ext uri="{FF2B5EF4-FFF2-40B4-BE49-F238E27FC236}">
                      <a16:creationId xmlns:a16="http://schemas.microsoft.com/office/drawing/2014/main" id="{F88FBA00-C717-4540-05B0-9483ADA56606}"/>
                    </a:ext>
                  </a:extLst>
                </p:cNvPr>
                <p:cNvSpPr txBox="1"/>
                <p:nvPr userDrawn="1"/>
              </p:nvSpPr>
              <p:spPr>
                <a:xfrm>
                  <a:off x="2068733" y="1756308"/>
                  <a:ext cx="2286000" cy="237066"/>
                </a:xfrm>
                <a:prstGeom prst="rect">
                  <a:avLst/>
                </a:prstGeom>
                <a:noFill/>
              </p:spPr>
              <p:txBody>
                <a:bodyPr wrap="square" lIns="54610" tIns="54610" rIns="54610" bIns="54610" rtlCol="0" anchor="ctr">
                  <a:noAutofit/>
                </a:bodyPr>
                <a:lstStyle/>
                <a:p>
                  <a:pPr algn="l">
                    <a:spcAft>
                      <a:spcPts val="600"/>
                    </a:spcAft>
                  </a:pPr>
                  <a:r>
                    <a:rPr lang="en-GB" sz="900" dirty="0"/>
                    <a:t>Dark Purple</a:t>
                  </a:r>
                </a:p>
              </p:txBody>
            </p:sp>
            <p:sp>
              <p:nvSpPr>
                <p:cNvPr id="123" name="TextBox 67">
                  <a:extLst>
                    <a:ext uri="{FF2B5EF4-FFF2-40B4-BE49-F238E27FC236}">
                      <a16:creationId xmlns:a16="http://schemas.microsoft.com/office/drawing/2014/main" id="{6965E644-F52D-9A85-0389-E5D8ECE6A44D}"/>
                    </a:ext>
                  </a:extLst>
                </p:cNvPr>
                <p:cNvSpPr txBox="1"/>
                <p:nvPr userDrawn="1"/>
              </p:nvSpPr>
              <p:spPr>
                <a:xfrm>
                  <a:off x="2068733" y="3289479"/>
                  <a:ext cx="2286000" cy="237066"/>
                </a:xfrm>
                <a:prstGeom prst="rect">
                  <a:avLst/>
                </a:prstGeom>
                <a:noFill/>
              </p:spPr>
              <p:txBody>
                <a:bodyPr wrap="square" lIns="54610" tIns="54610" rIns="54610" bIns="54610" rtlCol="0" anchor="ctr">
                  <a:noAutofit/>
                </a:bodyPr>
                <a:lstStyle/>
                <a:p>
                  <a:pPr algn="l">
                    <a:spcAft>
                      <a:spcPts val="600"/>
                    </a:spcAft>
                  </a:pPr>
                  <a:r>
                    <a:rPr lang="en-GB" sz="900" dirty="0"/>
                    <a:t>Light Pink</a:t>
                  </a:r>
                </a:p>
              </p:txBody>
            </p:sp>
            <p:sp>
              <p:nvSpPr>
                <p:cNvPr id="124" name="TextBox 68">
                  <a:extLst>
                    <a:ext uri="{FF2B5EF4-FFF2-40B4-BE49-F238E27FC236}">
                      <a16:creationId xmlns:a16="http://schemas.microsoft.com/office/drawing/2014/main" id="{37F91DE8-155E-AE60-151D-BF4487A05E37}"/>
                    </a:ext>
                  </a:extLst>
                </p:cNvPr>
                <p:cNvSpPr txBox="1"/>
                <p:nvPr userDrawn="1"/>
              </p:nvSpPr>
              <p:spPr>
                <a:xfrm>
                  <a:off x="2068733" y="3800536"/>
                  <a:ext cx="2286000" cy="237066"/>
                </a:xfrm>
                <a:prstGeom prst="rect">
                  <a:avLst/>
                </a:prstGeom>
                <a:noFill/>
              </p:spPr>
              <p:txBody>
                <a:bodyPr wrap="square" lIns="54610" tIns="54610" rIns="54610" bIns="54610" rtlCol="0" anchor="ctr">
                  <a:noAutofit/>
                </a:bodyPr>
                <a:lstStyle/>
                <a:p>
                  <a:pPr algn="l">
                    <a:spcAft>
                      <a:spcPts val="600"/>
                    </a:spcAft>
                  </a:pPr>
                  <a:r>
                    <a:rPr lang="en-GB" sz="900" dirty="0"/>
                    <a:t>Dark Green</a:t>
                  </a:r>
                </a:p>
              </p:txBody>
            </p:sp>
            <p:sp>
              <p:nvSpPr>
                <p:cNvPr id="125" name="TextBox 69">
                  <a:extLst>
                    <a:ext uri="{FF2B5EF4-FFF2-40B4-BE49-F238E27FC236}">
                      <a16:creationId xmlns:a16="http://schemas.microsoft.com/office/drawing/2014/main" id="{6653BDD3-E390-B83C-4DC2-A64B963CBF30}"/>
                    </a:ext>
                  </a:extLst>
                </p:cNvPr>
                <p:cNvSpPr txBox="1"/>
                <p:nvPr userDrawn="1"/>
              </p:nvSpPr>
              <p:spPr>
                <a:xfrm>
                  <a:off x="2068733" y="2267365"/>
                  <a:ext cx="2286000" cy="237066"/>
                </a:xfrm>
                <a:prstGeom prst="rect">
                  <a:avLst/>
                </a:prstGeom>
                <a:noFill/>
              </p:spPr>
              <p:txBody>
                <a:bodyPr wrap="square" lIns="54610" tIns="54610" rIns="54610" bIns="54610" rtlCol="0" anchor="ctr">
                  <a:noAutofit/>
                </a:bodyPr>
                <a:lstStyle/>
                <a:p>
                  <a:pPr algn="l">
                    <a:spcAft>
                      <a:spcPts val="600"/>
                    </a:spcAft>
                  </a:pPr>
                  <a:r>
                    <a:rPr lang="en-GB" sz="900" dirty="0"/>
                    <a:t>Light Purple</a:t>
                  </a:r>
                </a:p>
              </p:txBody>
            </p:sp>
            <p:sp>
              <p:nvSpPr>
                <p:cNvPr id="126" name="TextBox 70">
                  <a:extLst>
                    <a:ext uri="{FF2B5EF4-FFF2-40B4-BE49-F238E27FC236}">
                      <a16:creationId xmlns:a16="http://schemas.microsoft.com/office/drawing/2014/main" id="{A0BAECE5-1DF9-A9DF-B302-80CC63A20EC5}"/>
                    </a:ext>
                  </a:extLst>
                </p:cNvPr>
                <p:cNvSpPr txBox="1"/>
                <p:nvPr userDrawn="1"/>
              </p:nvSpPr>
              <p:spPr>
                <a:xfrm>
                  <a:off x="2068733" y="4311593"/>
                  <a:ext cx="2286000" cy="237066"/>
                </a:xfrm>
                <a:prstGeom prst="rect">
                  <a:avLst/>
                </a:prstGeom>
                <a:noFill/>
              </p:spPr>
              <p:txBody>
                <a:bodyPr wrap="square" lIns="54610" tIns="54610" rIns="54610" bIns="54610" rtlCol="0" anchor="ctr">
                  <a:noAutofit/>
                </a:bodyPr>
                <a:lstStyle/>
                <a:p>
                  <a:pPr algn="l">
                    <a:spcAft>
                      <a:spcPts val="600"/>
                    </a:spcAft>
                  </a:pPr>
                  <a:r>
                    <a:rPr lang="en-GB" sz="900" dirty="0"/>
                    <a:t>Green</a:t>
                  </a:r>
                </a:p>
              </p:txBody>
            </p:sp>
            <p:sp>
              <p:nvSpPr>
                <p:cNvPr id="127" name="TextBox 71">
                  <a:extLst>
                    <a:ext uri="{FF2B5EF4-FFF2-40B4-BE49-F238E27FC236}">
                      <a16:creationId xmlns:a16="http://schemas.microsoft.com/office/drawing/2014/main" id="{17B96F69-E935-742F-4DDA-B8042459D9E1}"/>
                    </a:ext>
                  </a:extLst>
                </p:cNvPr>
                <p:cNvSpPr txBox="1"/>
                <p:nvPr userDrawn="1"/>
              </p:nvSpPr>
              <p:spPr>
                <a:xfrm>
                  <a:off x="2068733" y="4822650"/>
                  <a:ext cx="2286000" cy="237066"/>
                </a:xfrm>
                <a:prstGeom prst="rect">
                  <a:avLst/>
                </a:prstGeom>
                <a:noFill/>
              </p:spPr>
              <p:txBody>
                <a:bodyPr wrap="square" lIns="54610" tIns="54610" rIns="54610" bIns="54610" rtlCol="0" anchor="ctr">
                  <a:noAutofit/>
                </a:bodyPr>
                <a:lstStyle/>
                <a:p>
                  <a:pPr algn="l">
                    <a:spcAft>
                      <a:spcPts val="600"/>
                    </a:spcAft>
                  </a:pPr>
                  <a:r>
                    <a:rPr lang="en-GB" sz="900" dirty="0"/>
                    <a:t>Light Green</a:t>
                  </a:r>
                </a:p>
              </p:txBody>
            </p:sp>
          </p:grpSp>
        </p:grpSp>
        <p:sp>
          <p:nvSpPr>
            <p:cNvPr id="12" name="TextBox 75">
              <a:extLst>
                <a:ext uri="{FF2B5EF4-FFF2-40B4-BE49-F238E27FC236}">
                  <a16:creationId xmlns:a16="http://schemas.microsoft.com/office/drawing/2014/main" id="{98F4C19D-67F2-3CF5-C8B4-46B8A8947002}"/>
                </a:ext>
              </a:extLst>
            </p:cNvPr>
            <p:cNvSpPr txBox="1"/>
            <p:nvPr/>
          </p:nvSpPr>
          <p:spPr>
            <a:xfrm>
              <a:off x="3958747" y="1422400"/>
              <a:ext cx="1608505" cy="276999"/>
            </a:xfrm>
            <a:prstGeom prst="rect">
              <a:avLst/>
            </a:prstGeom>
            <a:noFill/>
          </p:spPr>
          <p:txBody>
            <a:bodyPr wrap="square" lIns="0" tIns="0" rIns="0" bIns="0" rtlCol="0">
              <a:spAutoFit/>
            </a:bodyPr>
            <a:lstStyle/>
            <a:p>
              <a:pPr algn="l">
                <a:spcAft>
                  <a:spcPts val="600"/>
                </a:spcAft>
              </a:pPr>
              <a:r>
                <a:rPr lang="ja-JP" altLang="en-US" sz="900" b="1" spc="-20" baseline="0" dirty="0">
                  <a:solidFill>
                    <a:sysClr val="windowText" lastClr="000000"/>
                  </a:solidFill>
                </a:rPr>
                <a:t>インフォグラフィックおよびチャートにのみ使用可能なニュートラルカラー</a:t>
              </a:r>
              <a:endParaRPr lang="en-US" altLang="ja-JP" sz="900" b="1" spc="-20" baseline="0" dirty="0">
                <a:solidFill>
                  <a:sysClr val="windowText" lastClr="000000"/>
                </a:solidFill>
              </a:endParaRPr>
            </a:p>
          </p:txBody>
        </p:sp>
        <p:grpSp>
          <p:nvGrpSpPr>
            <p:cNvPr id="13" name="グループ化 12">
              <a:extLst>
                <a:ext uri="{FF2B5EF4-FFF2-40B4-BE49-F238E27FC236}">
                  <a16:creationId xmlns:a16="http://schemas.microsoft.com/office/drawing/2014/main" id="{4344529C-1875-B091-4AF5-E08BFA6BA390}"/>
                </a:ext>
              </a:extLst>
            </p:cNvPr>
            <p:cNvGrpSpPr/>
            <p:nvPr/>
          </p:nvGrpSpPr>
          <p:grpSpPr>
            <a:xfrm>
              <a:off x="3958748" y="1824046"/>
              <a:ext cx="575860" cy="2983848"/>
              <a:chOff x="4730479" y="1824046"/>
              <a:chExt cx="846409" cy="2983848"/>
            </a:xfrm>
          </p:grpSpPr>
          <p:sp>
            <p:nvSpPr>
              <p:cNvPr id="113" name="Rectangle 73">
                <a:extLst>
                  <a:ext uri="{FF2B5EF4-FFF2-40B4-BE49-F238E27FC236}">
                    <a16:creationId xmlns:a16="http://schemas.microsoft.com/office/drawing/2014/main" id="{224402D8-9D61-46A4-E2BF-B7281FEC0819}"/>
                  </a:ext>
                </a:extLst>
              </p:cNvPr>
              <p:cNvSpPr/>
              <p:nvPr userDrawn="1"/>
            </p:nvSpPr>
            <p:spPr>
              <a:xfrm>
                <a:off x="4737274" y="1824046"/>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114" name="Rectangle 74">
                <a:extLst>
                  <a:ext uri="{FF2B5EF4-FFF2-40B4-BE49-F238E27FC236}">
                    <a16:creationId xmlns:a16="http://schemas.microsoft.com/office/drawing/2014/main" id="{C752DD69-1B6B-7180-C797-A4A8856084DE}"/>
                  </a:ext>
                </a:extLst>
              </p:cNvPr>
              <p:cNvSpPr/>
              <p:nvPr userDrawn="1"/>
            </p:nvSpPr>
            <p:spPr>
              <a:xfrm>
                <a:off x="4737274" y="2338608"/>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115" name="Rectangle 76">
                <a:extLst>
                  <a:ext uri="{FF2B5EF4-FFF2-40B4-BE49-F238E27FC236}">
                    <a16:creationId xmlns:a16="http://schemas.microsoft.com/office/drawing/2014/main" id="{832CE67E-CC10-32EA-2530-43902551C0F3}"/>
                  </a:ext>
                </a:extLst>
              </p:cNvPr>
              <p:cNvSpPr/>
              <p:nvPr userDrawn="1"/>
            </p:nvSpPr>
            <p:spPr>
              <a:xfrm>
                <a:off x="4737274" y="2853169"/>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116" name="Rectangle 77">
                <a:extLst>
                  <a:ext uri="{FF2B5EF4-FFF2-40B4-BE49-F238E27FC236}">
                    <a16:creationId xmlns:a16="http://schemas.microsoft.com/office/drawing/2014/main" id="{5FA098A2-2B05-7E92-7F3E-ACD66394568D}"/>
                  </a:ext>
                </a:extLst>
              </p:cNvPr>
              <p:cNvSpPr/>
              <p:nvPr userDrawn="1"/>
            </p:nvSpPr>
            <p:spPr>
              <a:xfrm>
                <a:off x="4737274" y="3367731"/>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117" name="Rectangle 78">
                <a:extLst>
                  <a:ext uri="{FF2B5EF4-FFF2-40B4-BE49-F238E27FC236}">
                    <a16:creationId xmlns:a16="http://schemas.microsoft.com/office/drawing/2014/main" id="{BC43FA67-F1C8-732E-2A18-55D72AB8FDAE}"/>
                  </a:ext>
                </a:extLst>
              </p:cNvPr>
              <p:cNvSpPr/>
              <p:nvPr userDrawn="1"/>
            </p:nvSpPr>
            <p:spPr>
              <a:xfrm>
                <a:off x="4737274" y="3882291"/>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118" name="Rectangle 56">
                <a:extLst>
                  <a:ext uri="{FF2B5EF4-FFF2-40B4-BE49-F238E27FC236}">
                    <a16:creationId xmlns:a16="http://schemas.microsoft.com/office/drawing/2014/main" id="{D51DEF8B-3577-75F3-788E-1CF51A408DBC}"/>
                  </a:ext>
                </a:extLst>
              </p:cNvPr>
              <p:cNvSpPr/>
              <p:nvPr userDrawn="1"/>
            </p:nvSpPr>
            <p:spPr>
              <a:xfrm>
                <a:off x="4730479" y="4396669"/>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grpSp>
        <p:grpSp>
          <p:nvGrpSpPr>
            <p:cNvPr id="14" name="グループ化 13">
              <a:extLst>
                <a:ext uri="{FF2B5EF4-FFF2-40B4-BE49-F238E27FC236}">
                  <a16:creationId xmlns:a16="http://schemas.microsoft.com/office/drawing/2014/main" id="{4FAB9047-0900-6EE6-81D8-CFD9C20A7913}"/>
                </a:ext>
              </a:extLst>
            </p:cNvPr>
            <p:cNvGrpSpPr/>
            <p:nvPr/>
          </p:nvGrpSpPr>
          <p:grpSpPr>
            <a:xfrm>
              <a:off x="4675994" y="1922864"/>
              <a:ext cx="896087" cy="2795672"/>
              <a:chOff x="5702252" y="1922864"/>
              <a:chExt cx="1260790" cy="2795672"/>
            </a:xfrm>
          </p:grpSpPr>
          <p:sp>
            <p:nvSpPr>
              <p:cNvPr id="107" name="TextBox 82">
                <a:extLst>
                  <a:ext uri="{FF2B5EF4-FFF2-40B4-BE49-F238E27FC236}">
                    <a16:creationId xmlns:a16="http://schemas.microsoft.com/office/drawing/2014/main" id="{13FCD89E-DD09-DCCA-BF33-2A8CC421FF52}"/>
                  </a:ext>
                </a:extLst>
              </p:cNvPr>
              <p:cNvSpPr txBox="1"/>
              <p:nvPr userDrawn="1"/>
            </p:nvSpPr>
            <p:spPr>
              <a:xfrm>
                <a:off x="5709047" y="2944978"/>
                <a:ext cx="1253995" cy="237066"/>
              </a:xfrm>
              <a:prstGeom prst="rect">
                <a:avLst/>
              </a:prstGeom>
              <a:noFill/>
            </p:spPr>
            <p:txBody>
              <a:bodyPr wrap="square" lIns="54610" tIns="54610" rIns="54610" bIns="54610" rtlCol="0" anchor="ctr">
                <a:noAutofit/>
              </a:bodyPr>
              <a:lstStyle/>
              <a:p>
                <a:pPr algn="l">
                  <a:spcAft>
                    <a:spcPts val="600"/>
                  </a:spcAft>
                </a:pPr>
                <a:r>
                  <a:rPr lang="en-GB" sz="900" dirty="0"/>
                  <a:t>Grey 3</a:t>
                </a:r>
              </a:p>
            </p:txBody>
          </p:sp>
          <p:sp>
            <p:nvSpPr>
              <p:cNvPr id="108" name="TextBox 83">
                <a:extLst>
                  <a:ext uri="{FF2B5EF4-FFF2-40B4-BE49-F238E27FC236}">
                    <a16:creationId xmlns:a16="http://schemas.microsoft.com/office/drawing/2014/main" id="{D9F1F3B4-BCF5-B753-8272-F18F5E198369}"/>
                  </a:ext>
                </a:extLst>
              </p:cNvPr>
              <p:cNvSpPr txBox="1"/>
              <p:nvPr userDrawn="1"/>
            </p:nvSpPr>
            <p:spPr>
              <a:xfrm>
                <a:off x="5709047" y="1922864"/>
                <a:ext cx="1253995" cy="237066"/>
              </a:xfrm>
              <a:prstGeom prst="rect">
                <a:avLst/>
              </a:prstGeom>
              <a:noFill/>
            </p:spPr>
            <p:txBody>
              <a:bodyPr wrap="square" lIns="54610" tIns="54610" rIns="54610" bIns="54610" rtlCol="0" anchor="ctr">
                <a:noAutofit/>
              </a:bodyPr>
              <a:lstStyle/>
              <a:p>
                <a:pPr algn="l">
                  <a:spcAft>
                    <a:spcPts val="600"/>
                  </a:spcAft>
                </a:pPr>
                <a:r>
                  <a:rPr lang="en-GB" sz="900" dirty="0"/>
                  <a:t>Grey 1</a:t>
                </a:r>
              </a:p>
            </p:txBody>
          </p:sp>
          <p:sp>
            <p:nvSpPr>
              <p:cNvPr id="109" name="TextBox 84">
                <a:extLst>
                  <a:ext uri="{FF2B5EF4-FFF2-40B4-BE49-F238E27FC236}">
                    <a16:creationId xmlns:a16="http://schemas.microsoft.com/office/drawing/2014/main" id="{1580872A-8B37-6596-8726-5C96083D7755}"/>
                  </a:ext>
                </a:extLst>
              </p:cNvPr>
              <p:cNvSpPr txBox="1"/>
              <p:nvPr userDrawn="1"/>
            </p:nvSpPr>
            <p:spPr>
              <a:xfrm>
                <a:off x="5709047" y="3456035"/>
                <a:ext cx="1253995" cy="237066"/>
              </a:xfrm>
              <a:prstGeom prst="rect">
                <a:avLst/>
              </a:prstGeom>
              <a:noFill/>
            </p:spPr>
            <p:txBody>
              <a:bodyPr wrap="square" lIns="54610" tIns="54610" rIns="54610" bIns="54610" rtlCol="0" anchor="ctr">
                <a:noAutofit/>
              </a:bodyPr>
              <a:lstStyle/>
              <a:p>
                <a:pPr algn="l">
                  <a:spcAft>
                    <a:spcPts val="600"/>
                  </a:spcAft>
                </a:pPr>
                <a:r>
                  <a:rPr lang="en-GB" sz="900" dirty="0"/>
                  <a:t>Grey 4</a:t>
                </a:r>
              </a:p>
            </p:txBody>
          </p:sp>
          <p:sp>
            <p:nvSpPr>
              <p:cNvPr id="110" name="TextBox 85">
                <a:extLst>
                  <a:ext uri="{FF2B5EF4-FFF2-40B4-BE49-F238E27FC236}">
                    <a16:creationId xmlns:a16="http://schemas.microsoft.com/office/drawing/2014/main" id="{0DA20ED1-363D-26D3-A0ED-73C72E179FA7}"/>
                  </a:ext>
                </a:extLst>
              </p:cNvPr>
              <p:cNvSpPr txBox="1"/>
              <p:nvPr userDrawn="1"/>
            </p:nvSpPr>
            <p:spPr>
              <a:xfrm>
                <a:off x="5709047" y="3967092"/>
                <a:ext cx="1253995" cy="237066"/>
              </a:xfrm>
              <a:prstGeom prst="rect">
                <a:avLst/>
              </a:prstGeom>
              <a:noFill/>
            </p:spPr>
            <p:txBody>
              <a:bodyPr wrap="square" lIns="54610" tIns="54610" rIns="54610" bIns="54610" rtlCol="0" anchor="ctr">
                <a:noAutofit/>
              </a:bodyPr>
              <a:lstStyle/>
              <a:p>
                <a:pPr algn="l">
                  <a:spcAft>
                    <a:spcPts val="600"/>
                  </a:spcAft>
                </a:pPr>
                <a:r>
                  <a:rPr lang="en-GB" sz="900" dirty="0"/>
                  <a:t>Grey 5</a:t>
                </a:r>
              </a:p>
            </p:txBody>
          </p:sp>
          <p:sp>
            <p:nvSpPr>
              <p:cNvPr id="111" name="TextBox 86">
                <a:extLst>
                  <a:ext uri="{FF2B5EF4-FFF2-40B4-BE49-F238E27FC236}">
                    <a16:creationId xmlns:a16="http://schemas.microsoft.com/office/drawing/2014/main" id="{22332848-97AB-38CA-97DE-9733E518D8E3}"/>
                  </a:ext>
                </a:extLst>
              </p:cNvPr>
              <p:cNvSpPr txBox="1"/>
              <p:nvPr userDrawn="1"/>
            </p:nvSpPr>
            <p:spPr>
              <a:xfrm>
                <a:off x="5709047" y="2433921"/>
                <a:ext cx="1253995" cy="237066"/>
              </a:xfrm>
              <a:prstGeom prst="rect">
                <a:avLst/>
              </a:prstGeom>
              <a:noFill/>
            </p:spPr>
            <p:txBody>
              <a:bodyPr wrap="square" lIns="54610" tIns="54610" rIns="54610" bIns="54610" rtlCol="0" anchor="ctr">
                <a:noAutofit/>
              </a:bodyPr>
              <a:lstStyle/>
              <a:p>
                <a:pPr algn="l">
                  <a:spcAft>
                    <a:spcPts val="600"/>
                  </a:spcAft>
                </a:pPr>
                <a:r>
                  <a:rPr lang="en-GB" sz="900" dirty="0"/>
                  <a:t>Grey 2</a:t>
                </a:r>
              </a:p>
            </p:txBody>
          </p:sp>
          <p:sp>
            <p:nvSpPr>
              <p:cNvPr id="112" name="TextBox 57">
                <a:extLst>
                  <a:ext uri="{FF2B5EF4-FFF2-40B4-BE49-F238E27FC236}">
                    <a16:creationId xmlns:a16="http://schemas.microsoft.com/office/drawing/2014/main" id="{F2C20F4D-0E2B-0F57-1C8F-9BCD00B8D1A1}"/>
                  </a:ext>
                </a:extLst>
              </p:cNvPr>
              <p:cNvSpPr txBox="1"/>
              <p:nvPr userDrawn="1"/>
            </p:nvSpPr>
            <p:spPr>
              <a:xfrm>
                <a:off x="5702252" y="4481470"/>
                <a:ext cx="1253995" cy="237066"/>
              </a:xfrm>
              <a:prstGeom prst="rect">
                <a:avLst/>
              </a:prstGeom>
              <a:noFill/>
            </p:spPr>
            <p:txBody>
              <a:bodyPr wrap="square" lIns="54610" tIns="54610" rIns="54610" bIns="54610" rtlCol="0" anchor="ctr">
                <a:noAutofit/>
              </a:bodyPr>
              <a:lstStyle/>
              <a:p>
                <a:pPr algn="l">
                  <a:spcAft>
                    <a:spcPts val="600"/>
                  </a:spcAft>
                </a:pPr>
                <a:r>
                  <a:rPr lang="en-GB" sz="900" dirty="0"/>
                  <a:t>White</a:t>
                </a:r>
              </a:p>
            </p:txBody>
          </p:sp>
        </p:grpSp>
        <p:grpSp>
          <p:nvGrpSpPr>
            <p:cNvPr id="15" name="グループ化 14">
              <a:extLst>
                <a:ext uri="{FF2B5EF4-FFF2-40B4-BE49-F238E27FC236}">
                  <a16:creationId xmlns:a16="http://schemas.microsoft.com/office/drawing/2014/main" id="{35783061-E2C7-F6B8-8ED9-C21806B91D3F}"/>
                </a:ext>
              </a:extLst>
            </p:cNvPr>
            <p:cNvGrpSpPr/>
            <p:nvPr/>
          </p:nvGrpSpPr>
          <p:grpSpPr>
            <a:xfrm>
              <a:off x="6053449" y="3562160"/>
              <a:ext cx="3090551" cy="633252"/>
              <a:chOff x="5814604" y="3524745"/>
              <a:chExt cx="3090551" cy="633252"/>
            </a:xfrm>
          </p:grpSpPr>
          <p:grpSp>
            <p:nvGrpSpPr>
              <p:cNvPr id="32" name="グループ化 31">
                <a:extLst>
                  <a:ext uri="{FF2B5EF4-FFF2-40B4-BE49-F238E27FC236}">
                    <a16:creationId xmlns:a16="http://schemas.microsoft.com/office/drawing/2014/main" id="{03C9030D-B8F1-5FCB-6074-6314B61DCEE9}"/>
                  </a:ext>
                </a:extLst>
              </p:cNvPr>
              <p:cNvGrpSpPr/>
              <p:nvPr userDrawn="1"/>
            </p:nvGrpSpPr>
            <p:grpSpPr>
              <a:xfrm>
                <a:off x="5814604" y="3524745"/>
                <a:ext cx="3090551" cy="281070"/>
                <a:chOff x="7170486" y="2980856"/>
                <a:chExt cx="3090551" cy="359248"/>
              </a:xfrm>
            </p:grpSpPr>
            <p:sp>
              <p:nvSpPr>
                <p:cNvPr id="105" name="Rectangle 51">
                  <a:extLst>
                    <a:ext uri="{FF2B5EF4-FFF2-40B4-BE49-F238E27FC236}">
                      <a16:creationId xmlns:a16="http://schemas.microsoft.com/office/drawing/2014/main" id="{2447F3D3-ACC3-4315-75F6-69F2AC5236AF}"/>
                    </a:ext>
                  </a:extLst>
                </p:cNvPr>
                <p:cNvSpPr/>
                <p:nvPr userDrawn="1"/>
              </p:nvSpPr>
              <p:spPr>
                <a:xfrm>
                  <a:off x="7170486" y="2980856"/>
                  <a:ext cx="839614" cy="359248"/>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106" name="TextBox 53">
                  <a:extLst>
                    <a:ext uri="{FF2B5EF4-FFF2-40B4-BE49-F238E27FC236}">
                      <a16:creationId xmlns:a16="http://schemas.microsoft.com/office/drawing/2014/main" id="{82C43217-D32F-9B9F-FCD7-5F249032335F}"/>
                    </a:ext>
                  </a:extLst>
                </p:cNvPr>
                <p:cNvSpPr txBox="1"/>
                <p:nvPr userDrawn="1"/>
              </p:nvSpPr>
              <p:spPr>
                <a:xfrm>
                  <a:off x="8028290" y="3068547"/>
                  <a:ext cx="2232747" cy="221617"/>
                </a:xfrm>
                <a:prstGeom prst="rect">
                  <a:avLst/>
                </a:prstGeom>
                <a:noFill/>
              </p:spPr>
              <p:txBody>
                <a:bodyPr wrap="square" lIns="54610" tIns="54610" rIns="54610" bIns="54610" rtlCol="0" anchor="ctr">
                  <a:noAutofit/>
                </a:bodyPr>
                <a:lstStyle/>
                <a:p>
                  <a:pPr algn="l">
                    <a:spcAft>
                      <a:spcPts val="600"/>
                    </a:spcAft>
                  </a:pPr>
                  <a:r>
                    <a:rPr lang="ja-JP" altLang="en-US" sz="900" dirty="0"/>
                    <a:t>①　</a:t>
                  </a:r>
                  <a:r>
                    <a:rPr lang="en-GB" sz="900" dirty="0"/>
                    <a:t>Purple/ Cobalt gradient</a:t>
                  </a:r>
                </a:p>
              </p:txBody>
            </p:sp>
          </p:grpSp>
          <p:grpSp>
            <p:nvGrpSpPr>
              <p:cNvPr id="102" name="グループ化 101">
                <a:extLst>
                  <a:ext uri="{FF2B5EF4-FFF2-40B4-BE49-F238E27FC236}">
                    <a16:creationId xmlns:a16="http://schemas.microsoft.com/office/drawing/2014/main" id="{B1186E96-93DC-0610-5B03-7DE337118C07}"/>
                  </a:ext>
                </a:extLst>
              </p:cNvPr>
              <p:cNvGrpSpPr/>
              <p:nvPr userDrawn="1"/>
            </p:nvGrpSpPr>
            <p:grpSpPr>
              <a:xfrm>
                <a:off x="5817241" y="3895243"/>
                <a:ext cx="2597925" cy="262754"/>
                <a:chOff x="9170077" y="2985056"/>
                <a:chExt cx="2597925" cy="359248"/>
              </a:xfrm>
            </p:grpSpPr>
            <p:sp>
              <p:nvSpPr>
                <p:cNvPr id="103" name="Rectangle 52">
                  <a:extLst>
                    <a:ext uri="{FF2B5EF4-FFF2-40B4-BE49-F238E27FC236}">
                      <a16:creationId xmlns:a16="http://schemas.microsoft.com/office/drawing/2014/main" id="{1400F987-B664-620F-371B-246B597BD7B9}"/>
                    </a:ext>
                  </a:extLst>
                </p:cNvPr>
                <p:cNvSpPr/>
                <p:nvPr userDrawn="1"/>
              </p:nvSpPr>
              <p:spPr>
                <a:xfrm>
                  <a:off x="9170077" y="2985056"/>
                  <a:ext cx="839614" cy="359248"/>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104" name="TextBox 54">
                  <a:extLst>
                    <a:ext uri="{FF2B5EF4-FFF2-40B4-BE49-F238E27FC236}">
                      <a16:creationId xmlns:a16="http://schemas.microsoft.com/office/drawing/2014/main" id="{636EE402-9289-5F56-8E8B-ED9DF6E8DD7D}"/>
                    </a:ext>
                  </a:extLst>
                </p:cNvPr>
                <p:cNvSpPr txBox="1"/>
                <p:nvPr userDrawn="1"/>
              </p:nvSpPr>
              <p:spPr>
                <a:xfrm>
                  <a:off x="10058904" y="3006241"/>
                  <a:ext cx="1709098" cy="237066"/>
                </a:xfrm>
                <a:prstGeom prst="rect">
                  <a:avLst/>
                </a:prstGeom>
                <a:noFill/>
              </p:spPr>
              <p:txBody>
                <a:bodyPr wrap="square" lIns="54610" tIns="54610" rIns="54610" bIns="54610" rtlCol="0" anchor="ctr">
                  <a:noAutofit/>
                </a:bodyPr>
                <a:lstStyle/>
                <a:p>
                  <a:pPr algn="l">
                    <a:spcAft>
                      <a:spcPts val="600"/>
                    </a:spcAft>
                  </a:pPr>
                  <a:r>
                    <a:rPr lang="ja-JP" altLang="en-US" sz="900" dirty="0"/>
                    <a:t>②　</a:t>
                  </a:r>
                  <a:r>
                    <a:rPr lang="en-GB" sz="900" dirty="0"/>
                    <a:t>Pacific/ Light Blue gradient</a:t>
                  </a:r>
                </a:p>
              </p:txBody>
            </p:sp>
          </p:grpSp>
        </p:grpSp>
        <p:sp>
          <p:nvSpPr>
            <p:cNvPr id="16" name="TextBox 55">
              <a:extLst>
                <a:ext uri="{FF2B5EF4-FFF2-40B4-BE49-F238E27FC236}">
                  <a16:creationId xmlns:a16="http://schemas.microsoft.com/office/drawing/2014/main" id="{2EC6CA58-7DF2-986F-8BCE-AABDF026E3FC}"/>
                </a:ext>
              </a:extLst>
            </p:cNvPr>
            <p:cNvSpPr txBox="1"/>
            <p:nvPr/>
          </p:nvSpPr>
          <p:spPr>
            <a:xfrm>
              <a:off x="6053449" y="1434705"/>
              <a:ext cx="1742019" cy="1338828"/>
            </a:xfrm>
            <a:prstGeom prst="rect">
              <a:avLst/>
            </a:prstGeom>
            <a:noFill/>
          </p:spPr>
          <p:txBody>
            <a:bodyPr wrap="square" lIns="0" tIns="0" rIns="0" bIns="0" rtlCol="0">
              <a:spAutoFit/>
            </a:bodyPr>
            <a:lstStyle/>
            <a:p>
              <a:pPr algn="l">
                <a:spcAft>
                  <a:spcPts val="600"/>
                </a:spcAft>
              </a:pPr>
              <a:r>
                <a:rPr lang="ja-JP" altLang="en-US" sz="900" b="1" dirty="0">
                  <a:solidFill>
                    <a:sysClr val="windowText" lastClr="000000"/>
                  </a:solidFill>
                </a:rPr>
                <a:t>グラデーション</a:t>
              </a:r>
              <a:endParaRPr lang="en-US" sz="900" b="1" dirty="0">
                <a:solidFill>
                  <a:sysClr val="windowText" lastClr="000000"/>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ja-JP" altLang="en-US" sz="900" b="0" dirty="0">
                  <a:solidFill>
                    <a:sysClr val="windowText" lastClr="000000"/>
                  </a:solidFill>
                </a:rPr>
                <a:t>種類：線形</a:t>
              </a:r>
              <a:endParaRPr lang="en-US" altLang="ja-JP" sz="900" b="0" dirty="0">
                <a:solidFill>
                  <a:sysClr val="windowText" lastClr="000000"/>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ja-JP" altLang="en-US" sz="900" b="0" dirty="0">
                  <a:solidFill>
                    <a:sysClr val="windowText" lastClr="000000"/>
                  </a:solidFill>
                </a:rPr>
                <a:t>角度：</a:t>
              </a:r>
              <a:r>
                <a:rPr lang="en-US" altLang="ja-JP" sz="900" b="0" dirty="0">
                  <a:solidFill>
                    <a:sysClr val="windowText" lastClr="000000"/>
                  </a:solidFill>
                </a:rPr>
                <a:t>0°</a:t>
              </a:r>
            </a:p>
            <a:p>
              <a:pPr marL="171450" indent="-171450" algn="l">
                <a:spcBef>
                  <a:spcPts val="0"/>
                </a:spcBef>
                <a:spcAft>
                  <a:spcPts val="300"/>
                </a:spcAft>
                <a:buFont typeface="Arial" panose="020B0604020202020204" pitchFamily="34" charset="0"/>
                <a:buChar char="•"/>
              </a:pPr>
              <a:r>
                <a:rPr lang="ja-JP" altLang="en-US" sz="900" b="0" dirty="0">
                  <a:solidFill>
                    <a:sysClr val="windowText" lastClr="000000"/>
                  </a:solidFill>
                </a:rPr>
                <a:t>グラデーションの両端（</a:t>
              </a:r>
              <a:r>
                <a:rPr lang="en-US" altLang="ja-JP" sz="900" b="0" dirty="0">
                  <a:solidFill>
                    <a:sysClr val="windowText" lastClr="000000"/>
                  </a:solidFill>
                </a:rPr>
                <a:t>0%</a:t>
              </a:r>
              <a:r>
                <a:rPr lang="ja-JP" altLang="en-US" sz="900" b="0" dirty="0">
                  <a:solidFill>
                    <a:sysClr val="windowText" lastClr="000000"/>
                  </a:solidFill>
                </a:rPr>
                <a:t>と</a:t>
              </a:r>
              <a:r>
                <a:rPr lang="en-US" altLang="ja-JP" sz="900" b="0" dirty="0">
                  <a:solidFill>
                    <a:sysClr val="windowText" lastClr="000000"/>
                  </a:solidFill>
                </a:rPr>
                <a:t>100%</a:t>
              </a:r>
              <a:r>
                <a:rPr lang="ja-JP" altLang="en-US" sz="900" b="0" dirty="0">
                  <a:solidFill>
                    <a:sysClr val="windowText" lastClr="000000"/>
                  </a:solidFill>
                </a:rPr>
                <a:t>の位置）で色を指定</a:t>
              </a:r>
              <a:endParaRPr lang="en-US" altLang="ja-JP" sz="900" b="0" dirty="0">
                <a:solidFill>
                  <a:sysClr val="windowText" lastClr="000000"/>
                </a:solidFill>
              </a:endParaRPr>
            </a:p>
            <a:p>
              <a:pPr marL="171450" indent="-171450" algn="l">
                <a:spcBef>
                  <a:spcPts val="0"/>
                </a:spcBef>
                <a:spcAft>
                  <a:spcPts val="300"/>
                </a:spcAft>
                <a:buFont typeface="Arial" panose="020B0604020202020204" pitchFamily="34" charset="0"/>
                <a:buChar char="•"/>
              </a:pPr>
              <a:r>
                <a:rPr lang="ja-JP" altLang="en-US" sz="900" b="0" dirty="0">
                  <a:solidFill>
                    <a:sysClr val="windowText" lastClr="000000"/>
                  </a:solidFill>
                </a:rPr>
                <a:t>色のパターンは以下</a:t>
              </a:r>
              <a:r>
                <a:rPr lang="en-US" altLang="ja-JP" sz="900" b="0" dirty="0">
                  <a:solidFill>
                    <a:sysClr val="windowText" lastClr="000000"/>
                  </a:solidFill>
                </a:rPr>
                <a:t>2</a:t>
              </a:r>
              <a:r>
                <a:rPr lang="ja-JP" altLang="en-US" sz="900" b="0" dirty="0">
                  <a:solidFill>
                    <a:sysClr val="windowText" lastClr="000000"/>
                  </a:solidFill>
                </a:rPr>
                <a:t>種類</a:t>
              </a:r>
              <a:endParaRPr lang="en-US" altLang="ja-JP" sz="900" b="0" dirty="0">
                <a:solidFill>
                  <a:sysClr val="windowText" lastClr="000000"/>
                </a:solidFill>
              </a:endParaRPr>
            </a:p>
            <a:p>
              <a:pPr marL="171450" indent="-171450" algn="l">
                <a:spcBef>
                  <a:spcPts val="0"/>
                </a:spcBef>
                <a:spcAft>
                  <a:spcPts val="300"/>
                </a:spcAft>
                <a:buFont typeface="Arial" panose="020B0604020202020204" pitchFamily="34" charset="0"/>
                <a:buChar char="•"/>
              </a:pPr>
              <a:r>
                <a:rPr lang="ja-JP" altLang="en-US" sz="900" b="0" dirty="0">
                  <a:solidFill>
                    <a:sysClr val="windowText" lastClr="000000"/>
                  </a:solidFill>
                </a:rPr>
                <a:t>②は①と一緒に使用する（②単体は</a:t>
              </a:r>
              <a:r>
                <a:rPr lang="en-US" altLang="ja-JP" sz="900" b="0" dirty="0">
                  <a:solidFill>
                    <a:sysClr val="windowText" lastClr="000000"/>
                  </a:solidFill>
                </a:rPr>
                <a:t>NG</a:t>
              </a:r>
              <a:r>
                <a:rPr lang="ja-JP" altLang="en-US" sz="900" b="0" dirty="0">
                  <a:solidFill>
                    <a:sysClr val="windowText" lastClr="000000"/>
                  </a:solidFill>
                </a:rPr>
                <a:t>）</a:t>
              </a:r>
              <a:endParaRPr lang="en-US" altLang="ja-JP" sz="1000" b="0" dirty="0">
                <a:solidFill>
                  <a:sysClr val="windowText" lastClr="000000"/>
                </a:solidFill>
              </a:endParaRPr>
            </a:p>
          </p:txBody>
        </p:sp>
        <p:pic>
          <p:nvPicPr>
            <p:cNvPr id="22" name="図 21">
              <a:extLst>
                <a:ext uri="{FF2B5EF4-FFF2-40B4-BE49-F238E27FC236}">
                  <a16:creationId xmlns:a16="http://schemas.microsoft.com/office/drawing/2014/main" id="{F1A0F4BC-5704-9559-0DA4-D517184EC055}"/>
                </a:ext>
              </a:extLst>
            </p:cNvPr>
            <p:cNvPicPr>
              <a:picLocks noChangeAspect="1"/>
            </p:cNvPicPr>
            <p:nvPr/>
          </p:nvPicPr>
          <p:blipFill>
            <a:blip r:embed="rId2"/>
            <a:stretch>
              <a:fillRect/>
            </a:stretch>
          </p:blipFill>
          <p:spPr>
            <a:xfrm>
              <a:off x="8009172" y="1434705"/>
              <a:ext cx="1407878" cy="1914715"/>
            </a:xfrm>
            <a:prstGeom prst="rect">
              <a:avLst/>
            </a:prstGeom>
          </p:spPr>
        </p:pic>
        <p:grpSp>
          <p:nvGrpSpPr>
            <p:cNvPr id="23" name="グループ化 22">
              <a:extLst>
                <a:ext uri="{FF2B5EF4-FFF2-40B4-BE49-F238E27FC236}">
                  <a16:creationId xmlns:a16="http://schemas.microsoft.com/office/drawing/2014/main" id="{10A9D149-C7D4-DB0D-C0C9-0D809A05E958}"/>
                </a:ext>
              </a:extLst>
            </p:cNvPr>
            <p:cNvGrpSpPr/>
            <p:nvPr/>
          </p:nvGrpSpPr>
          <p:grpSpPr>
            <a:xfrm>
              <a:off x="6026294" y="4635948"/>
              <a:ext cx="3353744" cy="980946"/>
              <a:chOff x="5651383" y="3446430"/>
              <a:chExt cx="3353744" cy="980946"/>
            </a:xfrm>
          </p:grpSpPr>
          <p:sp>
            <p:nvSpPr>
              <p:cNvPr id="26" name="TextBox 63">
                <a:extLst>
                  <a:ext uri="{FF2B5EF4-FFF2-40B4-BE49-F238E27FC236}">
                    <a16:creationId xmlns:a16="http://schemas.microsoft.com/office/drawing/2014/main" id="{570CCF0D-D94D-24F7-D357-8D100FC46590}"/>
                  </a:ext>
                </a:extLst>
              </p:cNvPr>
              <p:cNvSpPr txBox="1"/>
              <p:nvPr userDrawn="1"/>
            </p:nvSpPr>
            <p:spPr>
              <a:xfrm>
                <a:off x="5656872" y="3446430"/>
                <a:ext cx="1194238" cy="153888"/>
              </a:xfrm>
              <a:prstGeom prst="rect">
                <a:avLst/>
              </a:prstGeom>
              <a:noFill/>
            </p:spPr>
            <p:txBody>
              <a:bodyPr wrap="none" lIns="0" tIns="0" rIns="0" bIns="0" rtlCol="0">
                <a:noAutofit/>
              </a:bodyPr>
              <a:lstStyle/>
              <a:p>
                <a:pPr algn="l">
                  <a:spcAft>
                    <a:spcPts val="600"/>
                  </a:spcAft>
                </a:pPr>
                <a:r>
                  <a:rPr lang="en-US" sz="900" b="1" dirty="0">
                    <a:solidFill>
                      <a:sysClr val="windowText" lastClr="000000"/>
                    </a:solidFill>
                  </a:rPr>
                  <a:t>Traffic Light Palette</a:t>
                </a:r>
                <a:endParaRPr lang="en-US" sz="900" b="0" dirty="0">
                  <a:solidFill>
                    <a:sysClr val="windowText" lastClr="000000"/>
                  </a:solidFill>
                </a:endParaRPr>
              </a:p>
            </p:txBody>
          </p:sp>
          <p:sp>
            <p:nvSpPr>
              <p:cNvPr id="27" name="Rectangle 72">
                <a:extLst>
                  <a:ext uri="{FF2B5EF4-FFF2-40B4-BE49-F238E27FC236}">
                    <a16:creationId xmlns:a16="http://schemas.microsoft.com/office/drawing/2014/main" id="{0F67C4A9-0F2D-E8E8-94F9-AF690D4D0EFC}"/>
                  </a:ext>
                </a:extLst>
              </p:cNvPr>
              <p:cNvSpPr>
                <a:spLocks/>
              </p:cNvSpPr>
              <p:nvPr userDrawn="1"/>
            </p:nvSpPr>
            <p:spPr>
              <a:xfrm>
                <a:off x="6830214" y="3706975"/>
                <a:ext cx="477690"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28" name="Rectangle 79">
                <a:extLst>
                  <a:ext uri="{FF2B5EF4-FFF2-40B4-BE49-F238E27FC236}">
                    <a16:creationId xmlns:a16="http://schemas.microsoft.com/office/drawing/2014/main" id="{874C842F-126F-3D02-F7BF-751D0D12EA8F}"/>
                  </a:ext>
                </a:extLst>
              </p:cNvPr>
              <p:cNvSpPr>
                <a:spLocks/>
              </p:cNvSpPr>
              <p:nvPr userDrawn="1"/>
            </p:nvSpPr>
            <p:spPr>
              <a:xfrm>
                <a:off x="6248014" y="3706975"/>
                <a:ext cx="477690"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29" name="Rectangle 80">
                <a:extLst>
                  <a:ext uri="{FF2B5EF4-FFF2-40B4-BE49-F238E27FC236}">
                    <a16:creationId xmlns:a16="http://schemas.microsoft.com/office/drawing/2014/main" id="{7FCC2879-1776-45D8-9CB7-3F8409BC4D1F}"/>
                  </a:ext>
                </a:extLst>
              </p:cNvPr>
              <p:cNvSpPr>
                <a:spLocks/>
              </p:cNvSpPr>
              <p:nvPr userDrawn="1"/>
            </p:nvSpPr>
            <p:spPr>
              <a:xfrm>
                <a:off x="5659909" y="3706975"/>
                <a:ext cx="477690"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30" name="TextBox 90">
                <a:extLst>
                  <a:ext uri="{FF2B5EF4-FFF2-40B4-BE49-F238E27FC236}">
                    <a16:creationId xmlns:a16="http://schemas.microsoft.com/office/drawing/2014/main" id="{B52DCA59-1167-1C85-DE7D-8F5F5886489E}"/>
                  </a:ext>
                </a:extLst>
              </p:cNvPr>
              <p:cNvSpPr txBox="1"/>
              <p:nvPr userDrawn="1"/>
            </p:nvSpPr>
            <p:spPr>
              <a:xfrm>
                <a:off x="5651383" y="4288877"/>
                <a:ext cx="3353744" cy="138499"/>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ja-JP" altLang="en-US" sz="900" b="0" dirty="0">
                    <a:solidFill>
                      <a:sysClr val="windowText" lastClr="000000"/>
                    </a:solidFill>
                  </a:rPr>
                  <a:t>図表において、停止、注意、実行、正負を表す場合にのみ使用が可能。</a:t>
                </a:r>
                <a:endParaRPr lang="en-US" sz="900" b="0" dirty="0">
                  <a:solidFill>
                    <a:sysClr val="windowText" lastClr="000000"/>
                  </a:solidFill>
                </a:endParaRPr>
              </a:p>
            </p:txBody>
          </p:sp>
        </p:grpSp>
        <p:cxnSp>
          <p:nvCxnSpPr>
            <p:cNvPr id="24" name="Straight Connector 13">
              <a:extLst>
                <a:ext uri="{FF2B5EF4-FFF2-40B4-BE49-F238E27FC236}">
                  <a16:creationId xmlns:a16="http://schemas.microsoft.com/office/drawing/2014/main" id="{82E6C440-0F52-F71C-4A5C-C45C2D78A14D}"/>
                </a:ext>
              </a:extLst>
            </p:cNvPr>
            <p:cNvCxnSpPr>
              <a:cxnSpLocks/>
            </p:cNvCxnSpPr>
            <p:nvPr/>
          </p:nvCxnSpPr>
          <p:spPr>
            <a:xfrm>
              <a:off x="6026294" y="4477533"/>
              <a:ext cx="33537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DCA348A9-6227-07CA-32E8-16ABE90BEF9C}"/>
                </a:ext>
              </a:extLst>
            </p:cNvPr>
            <p:cNvSpPr/>
            <p:nvPr/>
          </p:nvSpPr>
          <p:spPr>
            <a:xfrm>
              <a:off x="470632" y="4336523"/>
              <a:ext cx="1364047" cy="1008000"/>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kumimoji="1" lang="ja-JP" altLang="en-US" sz="1100" dirty="0" err="1">
                <a:solidFill>
                  <a:schemeClr val="bg1"/>
                </a:solidFill>
              </a:endParaRPr>
            </a:p>
          </p:txBody>
        </p:sp>
      </p:grpSp>
    </p:spTree>
    <p:extLst>
      <p:ext uri="{BB962C8B-B14F-4D97-AF65-F5344CB8AC3E}">
        <p14:creationId xmlns:p14="http://schemas.microsoft.com/office/powerpoint/2010/main" val="40005403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rt color or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BEDF-35C5-4CA5-9B3E-991280392BF0}"/>
              </a:ext>
            </a:extLst>
          </p:cNvPr>
          <p:cNvSpPr>
            <a:spLocks noGrp="1"/>
          </p:cNvSpPr>
          <p:nvPr>
            <p:ph type="title"/>
          </p:nvPr>
        </p:nvSpPr>
        <p:spPr/>
        <p:txBody>
          <a:bodyPr/>
          <a:lstStyle/>
          <a:p>
            <a:r>
              <a:rPr lang="ja-JP" altLang="en-US"/>
              <a:t>マスター タイトルの書式設定</a:t>
            </a:r>
            <a:endParaRPr lang="en-US"/>
          </a:p>
        </p:txBody>
      </p:sp>
      <p:grpSp>
        <p:nvGrpSpPr>
          <p:cNvPr id="236" name="グループ化 235">
            <a:extLst>
              <a:ext uri="{FF2B5EF4-FFF2-40B4-BE49-F238E27FC236}">
                <a16:creationId xmlns:a16="http://schemas.microsoft.com/office/drawing/2014/main" id="{F6F24DC5-7D7E-9BBE-50C7-C0339D0E7BEE}"/>
              </a:ext>
            </a:extLst>
          </p:cNvPr>
          <p:cNvGrpSpPr/>
          <p:nvPr userDrawn="1"/>
        </p:nvGrpSpPr>
        <p:grpSpPr>
          <a:xfrm>
            <a:off x="469298" y="1432928"/>
            <a:ext cx="8957829" cy="4596838"/>
            <a:chOff x="469298" y="1432928"/>
            <a:chExt cx="8957829" cy="4596838"/>
          </a:xfrm>
        </p:grpSpPr>
        <p:grpSp>
          <p:nvGrpSpPr>
            <p:cNvPr id="4" name="グループ化 3">
              <a:extLst>
                <a:ext uri="{FF2B5EF4-FFF2-40B4-BE49-F238E27FC236}">
                  <a16:creationId xmlns:a16="http://schemas.microsoft.com/office/drawing/2014/main" id="{96A52CFD-E1C9-9D4B-B8A0-01D75F675DC1}"/>
                </a:ext>
              </a:extLst>
            </p:cNvPr>
            <p:cNvGrpSpPr/>
            <p:nvPr userDrawn="1"/>
          </p:nvGrpSpPr>
          <p:grpSpPr>
            <a:xfrm>
              <a:off x="593174" y="2744239"/>
              <a:ext cx="770760" cy="770760"/>
              <a:chOff x="788372" y="2206127"/>
              <a:chExt cx="1222296" cy="1222295"/>
            </a:xfrm>
          </p:grpSpPr>
          <p:sp>
            <p:nvSpPr>
              <p:cNvPr id="17" name="フリーフォーム: 図形 16">
                <a:extLst>
                  <a:ext uri="{FF2B5EF4-FFF2-40B4-BE49-F238E27FC236}">
                    <a16:creationId xmlns:a16="http://schemas.microsoft.com/office/drawing/2014/main" id="{0F3558DC-F7F2-3F4B-7DB8-44A56B98887F}"/>
                  </a:ext>
                </a:extLst>
              </p:cNvPr>
              <p:cNvSpPr/>
              <p:nvPr/>
            </p:nvSpPr>
            <p:spPr>
              <a:xfrm>
                <a:off x="788372" y="2206127"/>
                <a:ext cx="611147" cy="1222295"/>
              </a:xfrm>
              <a:custGeom>
                <a:avLst/>
                <a:gdLst>
                  <a:gd name="connsiteX0" fmla="*/ 486347 w 486346"/>
                  <a:gd name="connsiteY0" fmla="*/ 486347 h 972692"/>
                  <a:gd name="connsiteX1" fmla="*/ 486347 w 486346"/>
                  <a:gd name="connsiteY1" fmla="*/ 972693 h 972692"/>
                  <a:gd name="connsiteX2" fmla="*/ 0 w 486346"/>
                  <a:gd name="connsiteY2" fmla="*/ 486347 h 972692"/>
                  <a:gd name="connsiteX3" fmla="*/ 486347 w 486346"/>
                  <a:gd name="connsiteY3" fmla="*/ 0 h 972692"/>
                  <a:gd name="connsiteX4" fmla="*/ 486347 w 486346"/>
                  <a:gd name="connsiteY4" fmla="*/ 486347 h 97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346" h="972692">
                    <a:moveTo>
                      <a:pt x="486347" y="486347"/>
                    </a:moveTo>
                    <a:lnTo>
                      <a:pt x="486347" y="972693"/>
                    </a:lnTo>
                    <a:cubicBezTo>
                      <a:pt x="217742" y="972693"/>
                      <a:pt x="0" y="754952"/>
                      <a:pt x="0" y="486347"/>
                    </a:cubicBezTo>
                    <a:cubicBezTo>
                      <a:pt x="0" y="217741"/>
                      <a:pt x="217742" y="0"/>
                      <a:pt x="486347" y="0"/>
                    </a:cubicBezTo>
                    <a:lnTo>
                      <a:pt x="486347" y="486347"/>
                    </a:lnTo>
                    <a:close/>
                  </a:path>
                </a:pathLst>
              </a:custGeom>
              <a:solidFill>
                <a:srgbClr val="ACEAFF"/>
              </a:solidFill>
              <a:ln w="9525" cap="flat">
                <a:solidFill>
                  <a:srgbClr val="FFFFFF"/>
                </a:solid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5B059386-9D4E-9A7B-68B2-D69B32D986A1}"/>
                  </a:ext>
                </a:extLst>
              </p:cNvPr>
              <p:cNvSpPr/>
              <p:nvPr/>
            </p:nvSpPr>
            <p:spPr>
              <a:xfrm>
                <a:off x="1399521" y="2206127"/>
                <a:ext cx="611147" cy="1222295"/>
              </a:xfrm>
              <a:custGeom>
                <a:avLst/>
                <a:gdLst>
                  <a:gd name="connsiteX0" fmla="*/ 0 w 486346"/>
                  <a:gd name="connsiteY0" fmla="*/ 486347 h 972692"/>
                  <a:gd name="connsiteX1" fmla="*/ 0 w 486346"/>
                  <a:gd name="connsiteY1" fmla="*/ 0 h 972692"/>
                  <a:gd name="connsiteX2" fmla="*/ 486347 w 486346"/>
                  <a:gd name="connsiteY2" fmla="*/ 486347 h 972692"/>
                  <a:gd name="connsiteX3" fmla="*/ 0 w 486346"/>
                  <a:gd name="connsiteY3" fmla="*/ 972693 h 972692"/>
                  <a:gd name="connsiteX4" fmla="*/ 0 w 486346"/>
                  <a:gd name="connsiteY4" fmla="*/ 486347 h 97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346" h="972692">
                    <a:moveTo>
                      <a:pt x="0" y="486347"/>
                    </a:moveTo>
                    <a:lnTo>
                      <a:pt x="0" y="0"/>
                    </a:lnTo>
                    <a:cubicBezTo>
                      <a:pt x="268605" y="0"/>
                      <a:pt x="486347" y="217741"/>
                      <a:pt x="486347" y="486347"/>
                    </a:cubicBezTo>
                    <a:cubicBezTo>
                      <a:pt x="486347" y="754952"/>
                      <a:pt x="268605" y="972693"/>
                      <a:pt x="0" y="972693"/>
                    </a:cubicBezTo>
                    <a:lnTo>
                      <a:pt x="0" y="486347"/>
                    </a:lnTo>
                    <a:close/>
                  </a:path>
                </a:pathLst>
              </a:custGeom>
              <a:solidFill>
                <a:srgbClr val="1E49E2"/>
              </a:solidFill>
              <a:ln w="9525" cap="flat">
                <a:solidFill>
                  <a:srgbClr val="FFFFFF"/>
                </a:solid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DEA21A94-49B5-3D37-2926-5922A3A0566B}"/>
                  </a:ext>
                </a:extLst>
              </p:cNvPr>
              <p:cNvSpPr/>
              <p:nvPr/>
            </p:nvSpPr>
            <p:spPr>
              <a:xfrm>
                <a:off x="905072" y="2322827"/>
                <a:ext cx="988896" cy="988896"/>
              </a:xfrm>
              <a:custGeom>
                <a:avLst/>
                <a:gdLst>
                  <a:gd name="connsiteX0" fmla="*/ 786956 w 786955"/>
                  <a:gd name="connsiteY0" fmla="*/ 393478 h 786955"/>
                  <a:gd name="connsiteX1" fmla="*/ 393478 w 786955"/>
                  <a:gd name="connsiteY1" fmla="*/ 786956 h 786955"/>
                  <a:gd name="connsiteX2" fmla="*/ 0 w 786955"/>
                  <a:gd name="connsiteY2" fmla="*/ 393478 h 786955"/>
                  <a:gd name="connsiteX3" fmla="*/ 393478 w 786955"/>
                  <a:gd name="connsiteY3" fmla="*/ 0 h 786955"/>
                  <a:gd name="connsiteX4" fmla="*/ 786956 w 786955"/>
                  <a:gd name="connsiteY4" fmla="*/ 393478 h 78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55" h="786955">
                    <a:moveTo>
                      <a:pt x="786956" y="393478"/>
                    </a:moveTo>
                    <a:cubicBezTo>
                      <a:pt x="786956" y="610743"/>
                      <a:pt x="610838" y="786956"/>
                      <a:pt x="393478" y="786956"/>
                    </a:cubicBezTo>
                    <a:cubicBezTo>
                      <a:pt x="176117" y="786956"/>
                      <a:pt x="0" y="610743"/>
                      <a:pt x="0" y="393478"/>
                    </a:cubicBezTo>
                    <a:cubicBezTo>
                      <a:pt x="0" y="176212"/>
                      <a:pt x="176117" y="0"/>
                      <a:pt x="393478" y="0"/>
                    </a:cubicBezTo>
                    <a:cubicBezTo>
                      <a:pt x="610838" y="0"/>
                      <a:pt x="786956" y="176117"/>
                      <a:pt x="786956" y="393478"/>
                    </a:cubicBezTo>
                  </a:path>
                </a:pathLst>
              </a:custGeom>
              <a:solidFill>
                <a:srgbClr val="FFFFFF"/>
              </a:solidFill>
              <a:ln w="0" cap="flat">
                <a:noFill/>
                <a:prstDash val="solid"/>
                <a:miter/>
              </a:ln>
            </p:spPr>
            <p:txBody>
              <a:bodyPr rtlCol="0" anchor="ctr"/>
              <a:lstStyle/>
              <a:p>
                <a:endParaRPr lang="ja-JP" altLang="en-US"/>
              </a:p>
            </p:txBody>
          </p:sp>
        </p:grpSp>
        <p:grpSp>
          <p:nvGrpSpPr>
            <p:cNvPr id="20" name="グループ化 19">
              <a:extLst>
                <a:ext uri="{FF2B5EF4-FFF2-40B4-BE49-F238E27FC236}">
                  <a16:creationId xmlns:a16="http://schemas.microsoft.com/office/drawing/2014/main" id="{ECAB1AA5-1DF2-BEE7-B544-A5494A16A1E8}"/>
                </a:ext>
              </a:extLst>
            </p:cNvPr>
            <p:cNvGrpSpPr/>
            <p:nvPr userDrawn="1"/>
          </p:nvGrpSpPr>
          <p:grpSpPr>
            <a:xfrm>
              <a:off x="469298" y="2048505"/>
              <a:ext cx="989266" cy="254800"/>
              <a:chOff x="469298" y="2048505"/>
              <a:chExt cx="989266" cy="254800"/>
            </a:xfrm>
          </p:grpSpPr>
          <p:sp>
            <p:nvSpPr>
              <p:cNvPr id="21" name="フリーフォーム: 図形 20">
                <a:extLst>
                  <a:ext uri="{FF2B5EF4-FFF2-40B4-BE49-F238E27FC236}">
                    <a16:creationId xmlns:a16="http://schemas.microsoft.com/office/drawing/2014/main" id="{819E79B5-0A23-75EE-E332-562B2C37FB3A}"/>
                  </a:ext>
                </a:extLst>
              </p:cNvPr>
              <p:cNvSpPr/>
              <p:nvPr/>
            </p:nvSpPr>
            <p:spPr>
              <a:xfrm>
                <a:off x="1065370" y="2093951"/>
                <a:ext cx="184100" cy="184100"/>
              </a:xfrm>
              <a:custGeom>
                <a:avLst/>
                <a:gdLst>
                  <a:gd name="connsiteX0" fmla="*/ 0 w 214693"/>
                  <a:gd name="connsiteY0" fmla="*/ 0 h 214693"/>
                  <a:gd name="connsiteX1" fmla="*/ 214694 w 214693"/>
                  <a:gd name="connsiteY1" fmla="*/ 0 h 214693"/>
                  <a:gd name="connsiteX2" fmla="*/ 214694 w 214693"/>
                  <a:gd name="connsiteY2" fmla="*/ 214694 h 214693"/>
                  <a:gd name="connsiteX3" fmla="*/ 0 w 214693"/>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693" h="214693">
                    <a:moveTo>
                      <a:pt x="0" y="0"/>
                    </a:moveTo>
                    <a:lnTo>
                      <a:pt x="214694" y="0"/>
                    </a:lnTo>
                    <a:lnTo>
                      <a:pt x="214694" y="214694"/>
                    </a:lnTo>
                    <a:lnTo>
                      <a:pt x="0" y="214694"/>
                    </a:lnTo>
                    <a:close/>
                  </a:path>
                </a:pathLst>
              </a:custGeom>
              <a:solidFill>
                <a:srgbClr val="1E49E2"/>
              </a:solidFill>
              <a:ln w="0"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88ABF921-0455-13B6-4779-11F44D4D09BD}"/>
                  </a:ext>
                </a:extLst>
              </p:cNvPr>
              <p:cNvSpPr/>
              <p:nvPr/>
            </p:nvSpPr>
            <p:spPr>
              <a:xfrm>
                <a:off x="1274464" y="2093951"/>
                <a:ext cx="184100" cy="184100"/>
              </a:xfrm>
              <a:custGeom>
                <a:avLst/>
                <a:gdLst>
                  <a:gd name="connsiteX0" fmla="*/ 0 w 214693"/>
                  <a:gd name="connsiteY0" fmla="*/ 0 h 214693"/>
                  <a:gd name="connsiteX1" fmla="*/ 214694 w 214693"/>
                  <a:gd name="connsiteY1" fmla="*/ 0 h 214693"/>
                  <a:gd name="connsiteX2" fmla="*/ 214694 w 214693"/>
                  <a:gd name="connsiteY2" fmla="*/ 214694 h 214693"/>
                  <a:gd name="connsiteX3" fmla="*/ 0 w 214693"/>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693" h="214693">
                    <a:moveTo>
                      <a:pt x="0" y="0"/>
                    </a:moveTo>
                    <a:lnTo>
                      <a:pt x="214694" y="0"/>
                    </a:lnTo>
                    <a:lnTo>
                      <a:pt x="214694" y="214694"/>
                    </a:lnTo>
                    <a:lnTo>
                      <a:pt x="0" y="214694"/>
                    </a:lnTo>
                    <a:close/>
                  </a:path>
                </a:pathLst>
              </a:custGeom>
              <a:solidFill>
                <a:srgbClr val="ACEAFF"/>
              </a:solidFill>
              <a:ln w="0" cap="flat">
                <a:noFill/>
                <a:prstDash val="solid"/>
                <a:miter/>
              </a:ln>
            </p:spPr>
            <p:txBody>
              <a:bodyPr rtlCol="0" anchor="ctr"/>
              <a:lstStyle/>
              <a:p>
                <a:endParaRPr lang="ja-JP" altLang="en-US"/>
              </a:p>
            </p:txBody>
          </p:sp>
          <p:sp>
            <p:nvSpPr>
              <p:cNvPr id="33" name="テキスト ボックス 32">
                <a:extLst>
                  <a:ext uri="{FF2B5EF4-FFF2-40B4-BE49-F238E27FC236}">
                    <a16:creationId xmlns:a16="http://schemas.microsoft.com/office/drawing/2014/main" id="{4FFABF5D-ACB9-B31F-F028-24EA394EB565}"/>
                  </a:ext>
                </a:extLst>
              </p:cNvPr>
              <p:cNvSpPr txBox="1"/>
              <p:nvPr/>
            </p:nvSpPr>
            <p:spPr>
              <a:xfrm>
                <a:off x="469298"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2</a:t>
                </a:r>
                <a:endParaRPr kumimoji="1" lang="ja-JP" altLang="en-US" sz="3000" dirty="0" err="1">
                  <a:solidFill>
                    <a:schemeClr val="tx2"/>
                  </a:solidFill>
                  <a:latin typeface="KPMG Bold" panose="020B0803030202040204" pitchFamily="34" charset="0"/>
                </a:endParaRPr>
              </a:p>
            </p:txBody>
          </p:sp>
        </p:grpSp>
        <p:grpSp>
          <p:nvGrpSpPr>
            <p:cNvPr id="34" name="グループ化 33">
              <a:extLst>
                <a:ext uri="{FF2B5EF4-FFF2-40B4-BE49-F238E27FC236}">
                  <a16:creationId xmlns:a16="http://schemas.microsoft.com/office/drawing/2014/main" id="{DC1D71FC-0BF9-DA95-AEE1-AE717038063E}"/>
                </a:ext>
              </a:extLst>
            </p:cNvPr>
            <p:cNvGrpSpPr/>
            <p:nvPr userDrawn="1"/>
          </p:nvGrpSpPr>
          <p:grpSpPr>
            <a:xfrm>
              <a:off x="2016071" y="2744167"/>
              <a:ext cx="770826" cy="770826"/>
              <a:chOff x="3804628" y="2206127"/>
              <a:chExt cx="1222401" cy="1222401"/>
            </a:xfrm>
          </p:grpSpPr>
          <p:sp>
            <p:nvSpPr>
              <p:cNvPr id="35" name="フリーフォーム: 図形 34">
                <a:extLst>
                  <a:ext uri="{FF2B5EF4-FFF2-40B4-BE49-F238E27FC236}">
                    <a16:creationId xmlns:a16="http://schemas.microsoft.com/office/drawing/2014/main" id="{CF33577F-C79E-71A1-9A75-CD9D8B064D4C}"/>
                  </a:ext>
                </a:extLst>
              </p:cNvPr>
              <p:cNvSpPr/>
              <p:nvPr/>
            </p:nvSpPr>
            <p:spPr>
              <a:xfrm>
                <a:off x="3804628" y="2206127"/>
                <a:ext cx="611253" cy="916721"/>
              </a:xfrm>
              <a:custGeom>
                <a:avLst/>
                <a:gdLst>
                  <a:gd name="connsiteX0" fmla="*/ 486430 w 486430"/>
                  <a:gd name="connsiteY0" fmla="*/ 486347 h 729519"/>
                  <a:gd name="connsiteX1" fmla="*/ 65235 w 486430"/>
                  <a:gd name="connsiteY1" fmla="*/ 729520 h 729519"/>
                  <a:gd name="connsiteX2" fmla="*/ 243257 w 486430"/>
                  <a:gd name="connsiteY2" fmla="*/ 65151 h 729519"/>
                  <a:gd name="connsiteX3" fmla="*/ 486430 w 486430"/>
                  <a:gd name="connsiteY3" fmla="*/ 0 h 729519"/>
                  <a:gd name="connsiteX4" fmla="*/ 486430 w 486430"/>
                  <a:gd name="connsiteY4" fmla="*/ 486347 h 72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30" h="729519">
                    <a:moveTo>
                      <a:pt x="486430" y="486347"/>
                    </a:moveTo>
                    <a:lnTo>
                      <a:pt x="65235" y="729520"/>
                    </a:lnTo>
                    <a:cubicBezTo>
                      <a:pt x="-69068" y="496919"/>
                      <a:pt x="10657" y="199453"/>
                      <a:pt x="243257" y="65151"/>
                    </a:cubicBezTo>
                    <a:cubicBezTo>
                      <a:pt x="320695" y="20479"/>
                      <a:pt x="396991" y="0"/>
                      <a:pt x="486430" y="0"/>
                    </a:cubicBezTo>
                    <a:lnTo>
                      <a:pt x="486430" y="486347"/>
                    </a:lnTo>
                    <a:close/>
                  </a:path>
                </a:pathLst>
              </a:custGeom>
              <a:solidFill>
                <a:srgbClr val="ACEAFF"/>
              </a:solidFill>
              <a:ln w="9525" cap="flat">
                <a:solidFill>
                  <a:srgbClr val="FFFFFF"/>
                </a:solid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ADCE90D7-23B3-3C00-E6DC-B8549D2C63FE}"/>
                  </a:ext>
                </a:extLst>
              </p:cNvPr>
              <p:cNvSpPr/>
              <p:nvPr/>
            </p:nvSpPr>
            <p:spPr>
              <a:xfrm>
                <a:off x="3886603" y="2817275"/>
                <a:ext cx="1058557" cy="611253"/>
              </a:xfrm>
              <a:custGeom>
                <a:avLst/>
                <a:gdLst>
                  <a:gd name="connsiteX0" fmla="*/ 421196 w 842391"/>
                  <a:gd name="connsiteY0" fmla="*/ 0 h 486430"/>
                  <a:gd name="connsiteX1" fmla="*/ 842391 w 842391"/>
                  <a:gd name="connsiteY1" fmla="*/ 243173 h 486430"/>
                  <a:gd name="connsiteX2" fmla="*/ 178022 w 842391"/>
                  <a:gd name="connsiteY2" fmla="*/ 421196 h 486430"/>
                  <a:gd name="connsiteX3" fmla="*/ 0 w 842391"/>
                  <a:gd name="connsiteY3" fmla="*/ 243173 h 486430"/>
                  <a:gd name="connsiteX4" fmla="*/ 421196 w 842391"/>
                  <a:gd name="connsiteY4" fmla="*/ 0 h 48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391" h="486430">
                    <a:moveTo>
                      <a:pt x="421196" y="0"/>
                    </a:moveTo>
                    <a:lnTo>
                      <a:pt x="842391" y="243173"/>
                    </a:lnTo>
                    <a:cubicBezTo>
                      <a:pt x="708088" y="475774"/>
                      <a:pt x="410623" y="555498"/>
                      <a:pt x="178022" y="421196"/>
                    </a:cubicBezTo>
                    <a:cubicBezTo>
                      <a:pt x="100584" y="376428"/>
                      <a:pt x="44767" y="320611"/>
                      <a:pt x="0" y="243173"/>
                    </a:cubicBezTo>
                    <a:lnTo>
                      <a:pt x="421196" y="0"/>
                    </a:lnTo>
                    <a:close/>
                  </a:path>
                </a:pathLst>
              </a:custGeom>
              <a:solidFill>
                <a:srgbClr val="00B8F5"/>
              </a:solidFill>
              <a:ln w="9525" cap="flat">
                <a:solidFill>
                  <a:srgbClr val="FFFFFF"/>
                </a:solid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D60BC03D-DA77-977C-834B-0FB1EAE35DFD}"/>
                  </a:ext>
                </a:extLst>
              </p:cNvPr>
              <p:cNvSpPr/>
              <p:nvPr/>
            </p:nvSpPr>
            <p:spPr>
              <a:xfrm>
                <a:off x="4415882" y="2206127"/>
                <a:ext cx="611147" cy="916721"/>
              </a:xfrm>
              <a:custGeom>
                <a:avLst/>
                <a:gdLst>
                  <a:gd name="connsiteX0" fmla="*/ 0 w 486346"/>
                  <a:gd name="connsiteY0" fmla="*/ 486347 h 729519"/>
                  <a:gd name="connsiteX1" fmla="*/ 0 w 486346"/>
                  <a:gd name="connsiteY1" fmla="*/ 0 h 729519"/>
                  <a:gd name="connsiteX2" fmla="*/ 486346 w 486346"/>
                  <a:gd name="connsiteY2" fmla="*/ 486347 h 729519"/>
                  <a:gd name="connsiteX3" fmla="*/ 421196 w 486346"/>
                  <a:gd name="connsiteY3" fmla="*/ 729520 h 729519"/>
                  <a:gd name="connsiteX4" fmla="*/ 0 w 486346"/>
                  <a:gd name="connsiteY4" fmla="*/ 486347 h 72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346" h="729519">
                    <a:moveTo>
                      <a:pt x="0" y="486347"/>
                    </a:moveTo>
                    <a:lnTo>
                      <a:pt x="0" y="0"/>
                    </a:lnTo>
                    <a:cubicBezTo>
                      <a:pt x="268605" y="0"/>
                      <a:pt x="486346" y="217741"/>
                      <a:pt x="486346" y="486347"/>
                    </a:cubicBezTo>
                    <a:cubicBezTo>
                      <a:pt x="486346" y="575786"/>
                      <a:pt x="465868" y="652081"/>
                      <a:pt x="421196" y="729520"/>
                    </a:cubicBezTo>
                    <a:lnTo>
                      <a:pt x="0" y="486347"/>
                    </a:lnTo>
                    <a:close/>
                  </a:path>
                </a:pathLst>
              </a:custGeom>
              <a:solidFill>
                <a:srgbClr val="1E49E2"/>
              </a:solidFill>
              <a:ln w="9525" cap="flat">
                <a:solidFill>
                  <a:srgbClr val="FFFFFF"/>
                </a:solid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DDB075AD-DDF2-B802-12F5-C77A2A711457}"/>
                  </a:ext>
                </a:extLst>
              </p:cNvPr>
              <p:cNvSpPr/>
              <p:nvPr/>
            </p:nvSpPr>
            <p:spPr>
              <a:xfrm>
                <a:off x="3921314" y="2322827"/>
                <a:ext cx="988896" cy="988896"/>
              </a:xfrm>
              <a:custGeom>
                <a:avLst/>
                <a:gdLst>
                  <a:gd name="connsiteX0" fmla="*/ 786955 w 786955"/>
                  <a:gd name="connsiteY0" fmla="*/ 393478 h 786955"/>
                  <a:gd name="connsiteX1" fmla="*/ 393478 w 786955"/>
                  <a:gd name="connsiteY1" fmla="*/ 786956 h 786955"/>
                  <a:gd name="connsiteX2" fmla="*/ 0 w 786955"/>
                  <a:gd name="connsiteY2" fmla="*/ 393478 h 786955"/>
                  <a:gd name="connsiteX3" fmla="*/ 393478 w 786955"/>
                  <a:gd name="connsiteY3" fmla="*/ 0 h 786955"/>
                  <a:gd name="connsiteX4" fmla="*/ 786955 w 786955"/>
                  <a:gd name="connsiteY4" fmla="*/ 393478 h 78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55" h="786955">
                    <a:moveTo>
                      <a:pt x="786955" y="393478"/>
                    </a:moveTo>
                    <a:cubicBezTo>
                      <a:pt x="786955" y="610743"/>
                      <a:pt x="610838" y="786956"/>
                      <a:pt x="393478" y="786956"/>
                    </a:cubicBezTo>
                    <a:cubicBezTo>
                      <a:pt x="176117" y="786956"/>
                      <a:pt x="0" y="610838"/>
                      <a:pt x="0" y="393478"/>
                    </a:cubicBezTo>
                    <a:cubicBezTo>
                      <a:pt x="0" y="176117"/>
                      <a:pt x="176117" y="0"/>
                      <a:pt x="393478" y="0"/>
                    </a:cubicBezTo>
                    <a:cubicBezTo>
                      <a:pt x="610838" y="0"/>
                      <a:pt x="786955" y="176117"/>
                      <a:pt x="786955" y="393478"/>
                    </a:cubicBezTo>
                  </a:path>
                </a:pathLst>
              </a:custGeom>
              <a:solidFill>
                <a:srgbClr val="FFFFFF"/>
              </a:solidFill>
              <a:ln w="0" cap="flat">
                <a:noFill/>
                <a:prstDash val="solid"/>
                <a:miter/>
              </a:ln>
            </p:spPr>
            <p:txBody>
              <a:bodyPr rtlCol="0" anchor="ctr"/>
              <a:lstStyle/>
              <a:p>
                <a:endParaRPr lang="ja-JP" altLang="en-US"/>
              </a:p>
            </p:txBody>
          </p:sp>
        </p:grpSp>
        <p:grpSp>
          <p:nvGrpSpPr>
            <p:cNvPr id="39" name="グループ化 38">
              <a:extLst>
                <a:ext uri="{FF2B5EF4-FFF2-40B4-BE49-F238E27FC236}">
                  <a16:creationId xmlns:a16="http://schemas.microsoft.com/office/drawing/2014/main" id="{ED6E9092-6C71-EFD6-BA17-2ACFB7B379AB}"/>
                </a:ext>
              </a:extLst>
            </p:cNvPr>
            <p:cNvGrpSpPr/>
            <p:nvPr userDrawn="1"/>
          </p:nvGrpSpPr>
          <p:grpSpPr>
            <a:xfrm>
              <a:off x="1597599" y="2048505"/>
              <a:ext cx="1213391" cy="254800"/>
              <a:chOff x="1673799" y="2048505"/>
              <a:chExt cx="1213391" cy="254800"/>
            </a:xfrm>
          </p:grpSpPr>
          <p:sp>
            <p:nvSpPr>
              <p:cNvPr id="40" name="フリーフォーム: 図形 39">
                <a:extLst>
                  <a:ext uri="{FF2B5EF4-FFF2-40B4-BE49-F238E27FC236}">
                    <a16:creationId xmlns:a16="http://schemas.microsoft.com/office/drawing/2014/main" id="{E59D51F5-EB56-687B-3E14-C224A505FF49}"/>
                  </a:ext>
                </a:extLst>
              </p:cNvPr>
              <p:cNvSpPr/>
              <p:nvPr/>
            </p:nvSpPr>
            <p:spPr>
              <a:xfrm>
                <a:off x="2284822" y="2093951"/>
                <a:ext cx="184100" cy="184100"/>
              </a:xfrm>
              <a:custGeom>
                <a:avLst/>
                <a:gdLst>
                  <a:gd name="connsiteX0" fmla="*/ 0 w 214693"/>
                  <a:gd name="connsiteY0" fmla="*/ 0 h 214693"/>
                  <a:gd name="connsiteX1" fmla="*/ 214694 w 214693"/>
                  <a:gd name="connsiteY1" fmla="*/ 0 h 214693"/>
                  <a:gd name="connsiteX2" fmla="*/ 214694 w 214693"/>
                  <a:gd name="connsiteY2" fmla="*/ 214694 h 214693"/>
                  <a:gd name="connsiteX3" fmla="*/ 0 w 214693"/>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693" h="214693">
                    <a:moveTo>
                      <a:pt x="0" y="0"/>
                    </a:moveTo>
                    <a:lnTo>
                      <a:pt x="214694" y="0"/>
                    </a:lnTo>
                    <a:lnTo>
                      <a:pt x="214694" y="214694"/>
                    </a:lnTo>
                    <a:lnTo>
                      <a:pt x="0" y="214694"/>
                    </a:lnTo>
                    <a:close/>
                  </a:path>
                </a:pathLst>
              </a:custGeom>
              <a:solidFill>
                <a:srgbClr val="1E49E2"/>
              </a:solidFill>
              <a:ln w="0"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8D490CFA-FBA6-E630-2A57-C13E22036FC6}"/>
                  </a:ext>
                </a:extLst>
              </p:cNvPr>
              <p:cNvSpPr/>
              <p:nvPr/>
            </p:nvSpPr>
            <p:spPr>
              <a:xfrm>
                <a:off x="2493997" y="2093951"/>
                <a:ext cx="184100" cy="184100"/>
              </a:xfrm>
              <a:custGeom>
                <a:avLst/>
                <a:gdLst>
                  <a:gd name="connsiteX0" fmla="*/ 0 w 214693"/>
                  <a:gd name="connsiteY0" fmla="*/ 0 h 214693"/>
                  <a:gd name="connsiteX1" fmla="*/ 214694 w 214693"/>
                  <a:gd name="connsiteY1" fmla="*/ 0 h 214693"/>
                  <a:gd name="connsiteX2" fmla="*/ 214694 w 214693"/>
                  <a:gd name="connsiteY2" fmla="*/ 214694 h 214693"/>
                  <a:gd name="connsiteX3" fmla="*/ 0 w 214693"/>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693" h="214693">
                    <a:moveTo>
                      <a:pt x="0" y="0"/>
                    </a:moveTo>
                    <a:lnTo>
                      <a:pt x="214694" y="0"/>
                    </a:lnTo>
                    <a:lnTo>
                      <a:pt x="214694" y="214694"/>
                    </a:lnTo>
                    <a:lnTo>
                      <a:pt x="0" y="214694"/>
                    </a:lnTo>
                    <a:close/>
                  </a:path>
                </a:pathLst>
              </a:custGeom>
              <a:solidFill>
                <a:srgbClr val="00B8F5"/>
              </a:solidFill>
              <a:ln w="0"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0D2E02B7-0843-DDF9-71DD-0FEBBB395A99}"/>
                  </a:ext>
                </a:extLst>
              </p:cNvPr>
              <p:cNvSpPr/>
              <p:nvPr/>
            </p:nvSpPr>
            <p:spPr>
              <a:xfrm>
                <a:off x="2703090" y="2093951"/>
                <a:ext cx="184100" cy="184100"/>
              </a:xfrm>
              <a:custGeom>
                <a:avLst/>
                <a:gdLst>
                  <a:gd name="connsiteX0" fmla="*/ 0 w 214693"/>
                  <a:gd name="connsiteY0" fmla="*/ 0 h 214693"/>
                  <a:gd name="connsiteX1" fmla="*/ 214693 w 214693"/>
                  <a:gd name="connsiteY1" fmla="*/ 0 h 214693"/>
                  <a:gd name="connsiteX2" fmla="*/ 214693 w 214693"/>
                  <a:gd name="connsiteY2" fmla="*/ 214694 h 214693"/>
                  <a:gd name="connsiteX3" fmla="*/ 0 w 214693"/>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693" h="214693">
                    <a:moveTo>
                      <a:pt x="0" y="0"/>
                    </a:moveTo>
                    <a:lnTo>
                      <a:pt x="214693" y="0"/>
                    </a:lnTo>
                    <a:lnTo>
                      <a:pt x="214693" y="214694"/>
                    </a:lnTo>
                    <a:lnTo>
                      <a:pt x="0" y="214694"/>
                    </a:lnTo>
                    <a:close/>
                  </a:path>
                </a:pathLst>
              </a:custGeom>
              <a:solidFill>
                <a:srgbClr val="ACEAFF"/>
              </a:solidFill>
              <a:ln w="0" cap="flat">
                <a:noFill/>
                <a:prstDash val="solid"/>
                <a:miter/>
              </a:ln>
            </p:spPr>
            <p:txBody>
              <a:bodyPr rtlCol="0" anchor="ctr"/>
              <a:lstStyle/>
              <a:p>
                <a:endParaRPr lang="ja-JP" altLang="en-US"/>
              </a:p>
            </p:txBody>
          </p:sp>
          <p:sp>
            <p:nvSpPr>
              <p:cNvPr id="43" name="テキスト ボックス 42">
                <a:extLst>
                  <a:ext uri="{FF2B5EF4-FFF2-40B4-BE49-F238E27FC236}">
                    <a16:creationId xmlns:a16="http://schemas.microsoft.com/office/drawing/2014/main" id="{505B372D-EDFE-D07A-54E2-39C79B61C70A}"/>
                  </a:ext>
                </a:extLst>
              </p:cNvPr>
              <p:cNvSpPr txBox="1"/>
              <p:nvPr/>
            </p:nvSpPr>
            <p:spPr>
              <a:xfrm>
                <a:off x="1673799"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3</a:t>
                </a:r>
                <a:endParaRPr kumimoji="1" lang="ja-JP" altLang="en-US" sz="3000" dirty="0" err="1">
                  <a:solidFill>
                    <a:schemeClr val="tx2"/>
                  </a:solidFill>
                  <a:latin typeface="KPMG Bold" panose="020B0803030202040204" pitchFamily="34" charset="0"/>
                </a:endParaRPr>
              </a:p>
            </p:txBody>
          </p:sp>
        </p:grpSp>
        <p:grpSp>
          <p:nvGrpSpPr>
            <p:cNvPr id="44" name="グループ化 43">
              <a:extLst>
                <a:ext uri="{FF2B5EF4-FFF2-40B4-BE49-F238E27FC236}">
                  <a16:creationId xmlns:a16="http://schemas.microsoft.com/office/drawing/2014/main" id="{A44EB33F-E049-2C27-814E-6876FF6E509D}"/>
                </a:ext>
              </a:extLst>
            </p:cNvPr>
            <p:cNvGrpSpPr/>
            <p:nvPr userDrawn="1"/>
          </p:nvGrpSpPr>
          <p:grpSpPr>
            <a:xfrm>
              <a:off x="3439039" y="2744239"/>
              <a:ext cx="770759" cy="770760"/>
              <a:chOff x="6820856" y="2206127"/>
              <a:chExt cx="1222294" cy="1222295"/>
            </a:xfrm>
          </p:grpSpPr>
          <p:sp>
            <p:nvSpPr>
              <p:cNvPr id="45" name="フリーフォーム: 図形 44">
                <a:extLst>
                  <a:ext uri="{FF2B5EF4-FFF2-40B4-BE49-F238E27FC236}">
                    <a16:creationId xmlns:a16="http://schemas.microsoft.com/office/drawing/2014/main" id="{EC289C37-E2E8-AAB6-7272-2AA27347A05A}"/>
                  </a:ext>
                </a:extLst>
              </p:cNvPr>
              <p:cNvSpPr/>
              <p:nvPr/>
            </p:nvSpPr>
            <p:spPr>
              <a:xfrm>
                <a:off x="6820856" y="2206127"/>
                <a:ext cx="611147" cy="611147"/>
              </a:xfrm>
              <a:custGeom>
                <a:avLst/>
                <a:gdLst>
                  <a:gd name="connsiteX0" fmla="*/ 486346 w 486346"/>
                  <a:gd name="connsiteY0" fmla="*/ 486347 h 486346"/>
                  <a:gd name="connsiteX1" fmla="*/ 0 w 486346"/>
                  <a:gd name="connsiteY1" fmla="*/ 486347 h 486346"/>
                  <a:gd name="connsiteX2" fmla="*/ 486346 w 486346"/>
                  <a:gd name="connsiteY2" fmla="*/ 0 h 486346"/>
                  <a:gd name="connsiteX3" fmla="*/ 486346 w 486346"/>
                  <a:gd name="connsiteY3" fmla="*/ 486347 h 486346"/>
                </a:gdLst>
                <a:ahLst/>
                <a:cxnLst>
                  <a:cxn ang="0">
                    <a:pos x="connsiteX0" y="connsiteY0"/>
                  </a:cxn>
                  <a:cxn ang="0">
                    <a:pos x="connsiteX1" y="connsiteY1"/>
                  </a:cxn>
                  <a:cxn ang="0">
                    <a:pos x="connsiteX2" y="connsiteY2"/>
                  </a:cxn>
                  <a:cxn ang="0">
                    <a:pos x="connsiteX3" y="connsiteY3"/>
                  </a:cxn>
                </a:cxnLst>
                <a:rect l="l" t="t" r="r" b="b"/>
                <a:pathLst>
                  <a:path w="486346" h="486346">
                    <a:moveTo>
                      <a:pt x="486346" y="486347"/>
                    </a:moveTo>
                    <a:lnTo>
                      <a:pt x="0" y="486347"/>
                    </a:lnTo>
                    <a:cubicBezTo>
                      <a:pt x="0" y="217741"/>
                      <a:pt x="217741" y="0"/>
                      <a:pt x="486346" y="0"/>
                    </a:cubicBezTo>
                    <a:lnTo>
                      <a:pt x="486346" y="486347"/>
                    </a:lnTo>
                    <a:close/>
                  </a:path>
                </a:pathLst>
              </a:custGeom>
              <a:solidFill>
                <a:srgbClr val="00B8F5"/>
              </a:solidFill>
              <a:ln w="9525" cap="flat">
                <a:solidFill>
                  <a:srgbClr val="FFFFFF"/>
                </a:solid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110D8FA3-1F6D-67A3-ACA6-C5F26A1EE775}"/>
                  </a:ext>
                </a:extLst>
              </p:cNvPr>
              <p:cNvSpPr/>
              <p:nvPr/>
            </p:nvSpPr>
            <p:spPr>
              <a:xfrm>
                <a:off x="6820856" y="2817275"/>
                <a:ext cx="611147" cy="611147"/>
              </a:xfrm>
              <a:custGeom>
                <a:avLst/>
                <a:gdLst>
                  <a:gd name="connsiteX0" fmla="*/ 486346 w 486346"/>
                  <a:gd name="connsiteY0" fmla="*/ 0 h 486346"/>
                  <a:gd name="connsiteX1" fmla="*/ 486346 w 486346"/>
                  <a:gd name="connsiteY1" fmla="*/ 486346 h 486346"/>
                  <a:gd name="connsiteX2" fmla="*/ 0 w 486346"/>
                  <a:gd name="connsiteY2" fmla="*/ 0 h 486346"/>
                  <a:gd name="connsiteX3" fmla="*/ 486346 w 486346"/>
                  <a:gd name="connsiteY3" fmla="*/ 0 h 486346"/>
                </a:gdLst>
                <a:ahLst/>
                <a:cxnLst>
                  <a:cxn ang="0">
                    <a:pos x="connsiteX0" y="connsiteY0"/>
                  </a:cxn>
                  <a:cxn ang="0">
                    <a:pos x="connsiteX1" y="connsiteY1"/>
                  </a:cxn>
                  <a:cxn ang="0">
                    <a:pos x="connsiteX2" y="connsiteY2"/>
                  </a:cxn>
                  <a:cxn ang="0">
                    <a:pos x="connsiteX3" y="connsiteY3"/>
                  </a:cxn>
                </a:cxnLst>
                <a:rect l="l" t="t" r="r" b="b"/>
                <a:pathLst>
                  <a:path w="486346" h="486346">
                    <a:moveTo>
                      <a:pt x="486346" y="0"/>
                    </a:moveTo>
                    <a:lnTo>
                      <a:pt x="486346" y="486346"/>
                    </a:lnTo>
                    <a:cubicBezTo>
                      <a:pt x="217741" y="486346"/>
                      <a:pt x="0" y="268605"/>
                      <a:pt x="0" y="0"/>
                    </a:cubicBezTo>
                    <a:lnTo>
                      <a:pt x="486346" y="0"/>
                    </a:lnTo>
                    <a:close/>
                  </a:path>
                </a:pathLst>
              </a:custGeom>
              <a:solidFill>
                <a:srgbClr val="1E49E2"/>
              </a:solidFill>
              <a:ln w="9525" cap="flat">
                <a:solidFill>
                  <a:srgbClr val="FFFFFF"/>
                </a:solid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6CEB8B61-2159-EEDF-43DE-2AA0E21FA5E5}"/>
                  </a:ext>
                </a:extLst>
              </p:cNvPr>
              <p:cNvSpPr/>
              <p:nvPr/>
            </p:nvSpPr>
            <p:spPr>
              <a:xfrm>
                <a:off x="7432003" y="2817275"/>
                <a:ext cx="611147" cy="611147"/>
              </a:xfrm>
              <a:custGeom>
                <a:avLst/>
                <a:gdLst>
                  <a:gd name="connsiteX0" fmla="*/ 0 w 486346"/>
                  <a:gd name="connsiteY0" fmla="*/ 0 h 486346"/>
                  <a:gd name="connsiteX1" fmla="*/ 486346 w 486346"/>
                  <a:gd name="connsiteY1" fmla="*/ 0 h 486346"/>
                  <a:gd name="connsiteX2" fmla="*/ 0 w 486346"/>
                  <a:gd name="connsiteY2" fmla="*/ 486346 h 486346"/>
                  <a:gd name="connsiteX3" fmla="*/ 0 w 486346"/>
                  <a:gd name="connsiteY3" fmla="*/ 0 h 486346"/>
                </a:gdLst>
                <a:ahLst/>
                <a:cxnLst>
                  <a:cxn ang="0">
                    <a:pos x="connsiteX0" y="connsiteY0"/>
                  </a:cxn>
                  <a:cxn ang="0">
                    <a:pos x="connsiteX1" y="connsiteY1"/>
                  </a:cxn>
                  <a:cxn ang="0">
                    <a:pos x="connsiteX2" y="connsiteY2"/>
                  </a:cxn>
                  <a:cxn ang="0">
                    <a:pos x="connsiteX3" y="connsiteY3"/>
                  </a:cxn>
                </a:cxnLst>
                <a:rect l="l" t="t" r="r" b="b"/>
                <a:pathLst>
                  <a:path w="486346" h="486346">
                    <a:moveTo>
                      <a:pt x="0" y="0"/>
                    </a:moveTo>
                    <a:lnTo>
                      <a:pt x="486346" y="0"/>
                    </a:lnTo>
                    <a:cubicBezTo>
                      <a:pt x="486346" y="268605"/>
                      <a:pt x="268605" y="486346"/>
                      <a:pt x="0" y="486346"/>
                    </a:cubicBezTo>
                    <a:lnTo>
                      <a:pt x="0" y="0"/>
                    </a:lnTo>
                    <a:close/>
                  </a:path>
                </a:pathLst>
              </a:custGeom>
              <a:solidFill>
                <a:srgbClr val="ACEAFF"/>
              </a:solidFill>
              <a:ln w="9525" cap="flat">
                <a:solidFill>
                  <a:srgbClr val="FFFFFF"/>
                </a:solid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5BBCA3DC-8793-DB1B-F146-EDFAFFE57EB2}"/>
                  </a:ext>
                </a:extLst>
              </p:cNvPr>
              <p:cNvSpPr/>
              <p:nvPr/>
            </p:nvSpPr>
            <p:spPr>
              <a:xfrm>
                <a:off x="7432003" y="2206127"/>
                <a:ext cx="611147" cy="611147"/>
              </a:xfrm>
              <a:custGeom>
                <a:avLst/>
                <a:gdLst>
                  <a:gd name="connsiteX0" fmla="*/ 0 w 486346"/>
                  <a:gd name="connsiteY0" fmla="*/ 486347 h 486346"/>
                  <a:gd name="connsiteX1" fmla="*/ 0 w 486346"/>
                  <a:gd name="connsiteY1" fmla="*/ 0 h 486346"/>
                  <a:gd name="connsiteX2" fmla="*/ 486346 w 486346"/>
                  <a:gd name="connsiteY2" fmla="*/ 486347 h 486346"/>
                  <a:gd name="connsiteX3" fmla="*/ 0 w 486346"/>
                  <a:gd name="connsiteY3" fmla="*/ 486347 h 486346"/>
                </a:gdLst>
                <a:ahLst/>
                <a:cxnLst>
                  <a:cxn ang="0">
                    <a:pos x="connsiteX0" y="connsiteY0"/>
                  </a:cxn>
                  <a:cxn ang="0">
                    <a:pos x="connsiteX1" y="connsiteY1"/>
                  </a:cxn>
                  <a:cxn ang="0">
                    <a:pos x="connsiteX2" y="connsiteY2"/>
                  </a:cxn>
                  <a:cxn ang="0">
                    <a:pos x="connsiteX3" y="connsiteY3"/>
                  </a:cxn>
                </a:cxnLst>
                <a:rect l="l" t="t" r="r" b="b"/>
                <a:pathLst>
                  <a:path w="486346" h="486346">
                    <a:moveTo>
                      <a:pt x="0" y="486347"/>
                    </a:moveTo>
                    <a:lnTo>
                      <a:pt x="0" y="0"/>
                    </a:lnTo>
                    <a:cubicBezTo>
                      <a:pt x="268605" y="0"/>
                      <a:pt x="486346" y="217741"/>
                      <a:pt x="486346" y="486347"/>
                    </a:cubicBezTo>
                    <a:lnTo>
                      <a:pt x="0" y="486347"/>
                    </a:lnTo>
                    <a:close/>
                  </a:path>
                </a:pathLst>
              </a:custGeom>
              <a:solidFill>
                <a:srgbClr val="00338D"/>
              </a:solidFill>
              <a:ln w="9525" cap="flat">
                <a:solidFill>
                  <a:srgbClr val="FFFFFF"/>
                </a:solid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74E8C55A-A407-B20A-EBD0-339D5194B17A}"/>
                  </a:ext>
                </a:extLst>
              </p:cNvPr>
              <p:cNvSpPr/>
              <p:nvPr/>
            </p:nvSpPr>
            <p:spPr>
              <a:xfrm>
                <a:off x="6937556" y="2322827"/>
                <a:ext cx="988896" cy="988896"/>
              </a:xfrm>
              <a:custGeom>
                <a:avLst/>
                <a:gdLst>
                  <a:gd name="connsiteX0" fmla="*/ 786955 w 786955"/>
                  <a:gd name="connsiteY0" fmla="*/ 393478 h 786955"/>
                  <a:gd name="connsiteX1" fmla="*/ 393478 w 786955"/>
                  <a:gd name="connsiteY1" fmla="*/ 786956 h 786955"/>
                  <a:gd name="connsiteX2" fmla="*/ 0 w 786955"/>
                  <a:gd name="connsiteY2" fmla="*/ 393478 h 786955"/>
                  <a:gd name="connsiteX3" fmla="*/ 393478 w 786955"/>
                  <a:gd name="connsiteY3" fmla="*/ 0 h 786955"/>
                  <a:gd name="connsiteX4" fmla="*/ 786955 w 786955"/>
                  <a:gd name="connsiteY4" fmla="*/ 393478 h 78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55" h="786955">
                    <a:moveTo>
                      <a:pt x="786955" y="393478"/>
                    </a:moveTo>
                    <a:cubicBezTo>
                      <a:pt x="786955" y="610743"/>
                      <a:pt x="610743" y="786956"/>
                      <a:pt x="393478" y="786956"/>
                    </a:cubicBezTo>
                    <a:cubicBezTo>
                      <a:pt x="176213" y="786956"/>
                      <a:pt x="0" y="610838"/>
                      <a:pt x="0" y="393478"/>
                    </a:cubicBezTo>
                    <a:cubicBezTo>
                      <a:pt x="0" y="176117"/>
                      <a:pt x="176117" y="0"/>
                      <a:pt x="393478" y="0"/>
                    </a:cubicBezTo>
                    <a:cubicBezTo>
                      <a:pt x="610838" y="0"/>
                      <a:pt x="786955" y="176117"/>
                      <a:pt x="786955" y="393478"/>
                    </a:cubicBezTo>
                  </a:path>
                </a:pathLst>
              </a:custGeom>
              <a:solidFill>
                <a:srgbClr val="FFFFFF"/>
              </a:solidFill>
              <a:ln w="0" cap="flat">
                <a:noFill/>
                <a:prstDash val="solid"/>
                <a:miter/>
              </a:ln>
            </p:spPr>
            <p:txBody>
              <a:bodyPr rtlCol="0" anchor="ctr"/>
              <a:lstStyle/>
              <a:p>
                <a:endParaRPr lang="ja-JP" altLang="en-US"/>
              </a:p>
            </p:txBody>
          </p:sp>
        </p:grpSp>
        <p:grpSp>
          <p:nvGrpSpPr>
            <p:cNvPr id="50" name="グループ化 49">
              <a:extLst>
                <a:ext uri="{FF2B5EF4-FFF2-40B4-BE49-F238E27FC236}">
                  <a16:creationId xmlns:a16="http://schemas.microsoft.com/office/drawing/2014/main" id="{1D204C71-CECC-718A-6B98-66BC704B655F}"/>
                </a:ext>
              </a:extLst>
            </p:cNvPr>
            <p:cNvGrpSpPr/>
            <p:nvPr userDrawn="1"/>
          </p:nvGrpSpPr>
          <p:grpSpPr>
            <a:xfrm>
              <a:off x="2941575" y="2048505"/>
              <a:ext cx="1393727" cy="254800"/>
              <a:chOff x="3046350" y="2048505"/>
              <a:chExt cx="1393727" cy="254800"/>
            </a:xfrm>
          </p:grpSpPr>
          <p:sp>
            <p:nvSpPr>
              <p:cNvPr id="51" name="フリーフォーム: 図形 50">
                <a:extLst>
                  <a:ext uri="{FF2B5EF4-FFF2-40B4-BE49-F238E27FC236}">
                    <a16:creationId xmlns:a16="http://schemas.microsoft.com/office/drawing/2014/main" id="{06E92FD4-D51B-FF81-EC87-963721EBBF69}"/>
                  </a:ext>
                </a:extLst>
              </p:cNvPr>
              <p:cNvSpPr/>
              <p:nvPr/>
            </p:nvSpPr>
            <p:spPr>
              <a:xfrm>
                <a:off x="3628696" y="2093951"/>
                <a:ext cx="184018" cy="184100"/>
              </a:xfrm>
              <a:custGeom>
                <a:avLst/>
                <a:gdLst>
                  <a:gd name="connsiteX0" fmla="*/ 0 w 214598"/>
                  <a:gd name="connsiteY0" fmla="*/ 0 h 214693"/>
                  <a:gd name="connsiteX1" fmla="*/ 214598 w 214598"/>
                  <a:gd name="connsiteY1" fmla="*/ 0 h 214693"/>
                  <a:gd name="connsiteX2" fmla="*/ 214598 w 214598"/>
                  <a:gd name="connsiteY2" fmla="*/ 214694 h 214693"/>
                  <a:gd name="connsiteX3" fmla="*/ 0 w 214598"/>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598" h="214693">
                    <a:moveTo>
                      <a:pt x="0" y="0"/>
                    </a:moveTo>
                    <a:lnTo>
                      <a:pt x="214598" y="0"/>
                    </a:lnTo>
                    <a:lnTo>
                      <a:pt x="214598" y="214694"/>
                    </a:lnTo>
                    <a:lnTo>
                      <a:pt x="0" y="214694"/>
                    </a:lnTo>
                    <a:close/>
                  </a:path>
                </a:pathLst>
              </a:custGeom>
              <a:solidFill>
                <a:srgbClr val="00338D"/>
              </a:solidFill>
              <a:ln w="0"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3680BD35-DB37-E900-D939-B7FA60085E42}"/>
                  </a:ext>
                </a:extLst>
              </p:cNvPr>
              <p:cNvSpPr/>
              <p:nvPr/>
            </p:nvSpPr>
            <p:spPr>
              <a:xfrm>
                <a:off x="3837872" y="2093951"/>
                <a:ext cx="184018" cy="184100"/>
              </a:xfrm>
              <a:custGeom>
                <a:avLst/>
                <a:gdLst>
                  <a:gd name="connsiteX0" fmla="*/ 0 w 214598"/>
                  <a:gd name="connsiteY0" fmla="*/ 0 h 214693"/>
                  <a:gd name="connsiteX1" fmla="*/ 214599 w 214598"/>
                  <a:gd name="connsiteY1" fmla="*/ 0 h 214693"/>
                  <a:gd name="connsiteX2" fmla="*/ 214599 w 214598"/>
                  <a:gd name="connsiteY2" fmla="*/ 214694 h 214693"/>
                  <a:gd name="connsiteX3" fmla="*/ 0 w 214598"/>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598" h="214693">
                    <a:moveTo>
                      <a:pt x="0" y="0"/>
                    </a:moveTo>
                    <a:lnTo>
                      <a:pt x="214599" y="0"/>
                    </a:lnTo>
                    <a:lnTo>
                      <a:pt x="214599" y="214694"/>
                    </a:lnTo>
                    <a:lnTo>
                      <a:pt x="0" y="214694"/>
                    </a:lnTo>
                    <a:close/>
                  </a:path>
                </a:pathLst>
              </a:custGeom>
              <a:solidFill>
                <a:srgbClr val="ACEAFF"/>
              </a:solidFill>
              <a:ln w="0"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58A3E961-9745-1548-2EEF-6D9122112DAA}"/>
                  </a:ext>
                </a:extLst>
              </p:cNvPr>
              <p:cNvSpPr/>
              <p:nvPr/>
            </p:nvSpPr>
            <p:spPr>
              <a:xfrm>
                <a:off x="4046966" y="2093951"/>
                <a:ext cx="184018" cy="184100"/>
              </a:xfrm>
              <a:custGeom>
                <a:avLst/>
                <a:gdLst>
                  <a:gd name="connsiteX0" fmla="*/ 0 w 214598"/>
                  <a:gd name="connsiteY0" fmla="*/ 0 h 214693"/>
                  <a:gd name="connsiteX1" fmla="*/ 214599 w 214598"/>
                  <a:gd name="connsiteY1" fmla="*/ 0 h 214693"/>
                  <a:gd name="connsiteX2" fmla="*/ 214599 w 214598"/>
                  <a:gd name="connsiteY2" fmla="*/ 214694 h 214693"/>
                  <a:gd name="connsiteX3" fmla="*/ 0 w 214598"/>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598" h="214693">
                    <a:moveTo>
                      <a:pt x="0" y="0"/>
                    </a:moveTo>
                    <a:lnTo>
                      <a:pt x="214599" y="0"/>
                    </a:lnTo>
                    <a:lnTo>
                      <a:pt x="214599" y="214694"/>
                    </a:lnTo>
                    <a:lnTo>
                      <a:pt x="0" y="214694"/>
                    </a:lnTo>
                    <a:close/>
                  </a:path>
                </a:pathLst>
              </a:custGeom>
              <a:solidFill>
                <a:srgbClr val="1E49E2"/>
              </a:solidFill>
              <a:ln w="0" cap="flat">
                <a:noFill/>
                <a:prstDash val="solid"/>
                <a:miter/>
              </a:ln>
            </p:spPr>
            <p:txBody>
              <a:bodyPr rtlCol="0" anchor="ctr"/>
              <a:lstStyle/>
              <a:p>
                <a:endParaRPr lang="ja-JP" altLang="en-US"/>
              </a:p>
            </p:txBody>
          </p:sp>
          <p:sp>
            <p:nvSpPr>
              <p:cNvPr id="54" name="フリーフォーム: 図形 53">
                <a:extLst>
                  <a:ext uri="{FF2B5EF4-FFF2-40B4-BE49-F238E27FC236}">
                    <a16:creationId xmlns:a16="http://schemas.microsoft.com/office/drawing/2014/main" id="{F8C97995-367A-3EB9-4C20-2BE8813435E2}"/>
                  </a:ext>
                </a:extLst>
              </p:cNvPr>
              <p:cNvSpPr/>
              <p:nvPr/>
            </p:nvSpPr>
            <p:spPr>
              <a:xfrm>
                <a:off x="4256059" y="2093951"/>
                <a:ext cx="184018" cy="184100"/>
              </a:xfrm>
              <a:custGeom>
                <a:avLst/>
                <a:gdLst>
                  <a:gd name="connsiteX0" fmla="*/ 0 w 214598"/>
                  <a:gd name="connsiteY0" fmla="*/ 0 h 214693"/>
                  <a:gd name="connsiteX1" fmla="*/ 214598 w 214598"/>
                  <a:gd name="connsiteY1" fmla="*/ 0 h 214693"/>
                  <a:gd name="connsiteX2" fmla="*/ 214598 w 214598"/>
                  <a:gd name="connsiteY2" fmla="*/ 214694 h 214693"/>
                  <a:gd name="connsiteX3" fmla="*/ 0 w 214598"/>
                  <a:gd name="connsiteY3" fmla="*/ 214694 h 214693"/>
                </a:gdLst>
                <a:ahLst/>
                <a:cxnLst>
                  <a:cxn ang="0">
                    <a:pos x="connsiteX0" y="connsiteY0"/>
                  </a:cxn>
                  <a:cxn ang="0">
                    <a:pos x="connsiteX1" y="connsiteY1"/>
                  </a:cxn>
                  <a:cxn ang="0">
                    <a:pos x="connsiteX2" y="connsiteY2"/>
                  </a:cxn>
                  <a:cxn ang="0">
                    <a:pos x="connsiteX3" y="connsiteY3"/>
                  </a:cxn>
                </a:cxnLst>
                <a:rect l="l" t="t" r="r" b="b"/>
                <a:pathLst>
                  <a:path w="214598" h="214693">
                    <a:moveTo>
                      <a:pt x="0" y="0"/>
                    </a:moveTo>
                    <a:lnTo>
                      <a:pt x="214598" y="0"/>
                    </a:lnTo>
                    <a:lnTo>
                      <a:pt x="214598" y="214694"/>
                    </a:lnTo>
                    <a:lnTo>
                      <a:pt x="0" y="214694"/>
                    </a:lnTo>
                    <a:close/>
                  </a:path>
                </a:pathLst>
              </a:custGeom>
              <a:solidFill>
                <a:srgbClr val="00B8F5"/>
              </a:solidFill>
              <a:ln w="0" cap="flat">
                <a:noFill/>
                <a:prstDash val="solid"/>
                <a:miter/>
              </a:ln>
            </p:spPr>
            <p:txBody>
              <a:bodyPr rtlCol="0" anchor="ctr"/>
              <a:lstStyle/>
              <a:p>
                <a:endParaRPr lang="ja-JP" altLang="en-US"/>
              </a:p>
            </p:txBody>
          </p:sp>
          <p:sp>
            <p:nvSpPr>
              <p:cNvPr id="55" name="テキスト ボックス 54">
                <a:extLst>
                  <a:ext uri="{FF2B5EF4-FFF2-40B4-BE49-F238E27FC236}">
                    <a16:creationId xmlns:a16="http://schemas.microsoft.com/office/drawing/2014/main" id="{07BF976E-424B-12CB-485B-C9F749CC0894}"/>
                  </a:ext>
                </a:extLst>
              </p:cNvPr>
              <p:cNvSpPr txBox="1"/>
              <p:nvPr/>
            </p:nvSpPr>
            <p:spPr>
              <a:xfrm>
                <a:off x="3046350"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4</a:t>
                </a:r>
                <a:endParaRPr kumimoji="1" lang="ja-JP" altLang="en-US" sz="3000" dirty="0" err="1">
                  <a:solidFill>
                    <a:schemeClr val="tx2"/>
                  </a:solidFill>
                  <a:latin typeface="KPMG Bold" panose="020B0803030202040204" pitchFamily="34" charset="0"/>
                </a:endParaRPr>
              </a:p>
            </p:txBody>
          </p:sp>
        </p:grpSp>
        <p:grpSp>
          <p:nvGrpSpPr>
            <p:cNvPr id="56" name="グループ化 55">
              <a:extLst>
                <a:ext uri="{FF2B5EF4-FFF2-40B4-BE49-F238E27FC236}">
                  <a16:creationId xmlns:a16="http://schemas.microsoft.com/office/drawing/2014/main" id="{EBB7FA96-730B-880F-96D3-C63E301234C7}"/>
                </a:ext>
              </a:extLst>
            </p:cNvPr>
            <p:cNvGrpSpPr/>
            <p:nvPr userDrawn="1"/>
          </p:nvGrpSpPr>
          <p:grpSpPr>
            <a:xfrm>
              <a:off x="5100060" y="2742646"/>
              <a:ext cx="772399" cy="772231"/>
              <a:chOff x="4543823" y="3155913"/>
              <a:chExt cx="835861" cy="835679"/>
            </a:xfrm>
          </p:grpSpPr>
          <p:sp>
            <p:nvSpPr>
              <p:cNvPr id="57" name="フリーフォーム: 図形 56">
                <a:extLst>
                  <a:ext uri="{FF2B5EF4-FFF2-40B4-BE49-F238E27FC236}">
                    <a16:creationId xmlns:a16="http://schemas.microsoft.com/office/drawing/2014/main" id="{280C2E1C-369D-9A49-0EC0-A626DACA4254}"/>
                  </a:ext>
                </a:extLst>
              </p:cNvPr>
              <p:cNvSpPr/>
              <p:nvPr/>
            </p:nvSpPr>
            <p:spPr>
              <a:xfrm>
                <a:off x="4565129" y="3155913"/>
                <a:ext cx="396624" cy="417043"/>
              </a:xfrm>
              <a:custGeom>
                <a:avLst/>
                <a:gdLst>
                  <a:gd name="connsiteX0" fmla="*/ 462534 w 462533"/>
                  <a:gd name="connsiteY0" fmla="*/ 486346 h 486346"/>
                  <a:gd name="connsiteX1" fmla="*/ 0 w 462533"/>
                  <a:gd name="connsiteY1" fmla="*/ 336042 h 486346"/>
                  <a:gd name="connsiteX2" fmla="*/ 462534 w 462533"/>
                  <a:gd name="connsiteY2" fmla="*/ 0 h 486346"/>
                  <a:gd name="connsiteX3" fmla="*/ 462534 w 462533"/>
                  <a:gd name="connsiteY3" fmla="*/ 486346 h 486346"/>
                </a:gdLst>
                <a:ahLst/>
                <a:cxnLst>
                  <a:cxn ang="0">
                    <a:pos x="connsiteX0" y="connsiteY0"/>
                  </a:cxn>
                  <a:cxn ang="0">
                    <a:pos x="connsiteX1" y="connsiteY1"/>
                  </a:cxn>
                  <a:cxn ang="0">
                    <a:pos x="connsiteX2" y="connsiteY2"/>
                  </a:cxn>
                  <a:cxn ang="0">
                    <a:pos x="connsiteX3" y="connsiteY3"/>
                  </a:cxn>
                </a:cxnLst>
                <a:rect l="l" t="t" r="r" b="b"/>
                <a:pathLst>
                  <a:path w="462533" h="486346">
                    <a:moveTo>
                      <a:pt x="462534" y="486346"/>
                    </a:moveTo>
                    <a:lnTo>
                      <a:pt x="0" y="336042"/>
                    </a:lnTo>
                    <a:cubicBezTo>
                      <a:pt x="66389" y="131635"/>
                      <a:pt x="247650" y="0"/>
                      <a:pt x="462534" y="0"/>
                    </a:cubicBezTo>
                    <a:lnTo>
                      <a:pt x="462534" y="486346"/>
                    </a:lnTo>
                    <a:close/>
                  </a:path>
                </a:pathLst>
              </a:custGeom>
              <a:solidFill>
                <a:srgbClr val="7213EA"/>
              </a:solidFill>
              <a:ln w="9525" cap="flat">
                <a:solidFill>
                  <a:srgbClr val="FFFFFF"/>
                </a:solidFill>
                <a:prstDash val="solid"/>
                <a:miter/>
              </a:ln>
            </p:spPr>
            <p:txBody>
              <a:bodyPr rtlCol="0" anchor="ctr"/>
              <a:lstStyle/>
              <a:p>
                <a:endParaRPr lang="ja-JP" altLang="en-US"/>
              </a:p>
            </p:txBody>
          </p:sp>
          <p:sp>
            <p:nvSpPr>
              <p:cNvPr id="58" name="フリーフォーム: 図形 57">
                <a:extLst>
                  <a:ext uri="{FF2B5EF4-FFF2-40B4-BE49-F238E27FC236}">
                    <a16:creationId xmlns:a16="http://schemas.microsoft.com/office/drawing/2014/main" id="{B25D3EA1-99F8-6A46-7AC5-8448097CB7DD}"/>
                  </a:ext>
                </a:extLst>
              </p:cNvPr>
              <p:cNvSpPr/>
              <p:nvPr/>
            </p:nvSpPr>
            <p:spPr>
              <a:xfrm>
                <a:off x="4543823" y="3444069"/>
                <a:ext cx="417930" cy="466295"/>
              </a:xfrm>
              <a:custGeom>
                <a:avLst/>
                <a:gdLst>
                  <a:gd name="connsiteX0" fmla="*/ 487381 w 487380"/>
                  <a:gd name="connsiteY0" fmla="*/ 150304 h 543782"/>
                  <a:gd name="connsiteX1" fmla="*/ 201536 w 487380"/>
                  <a:gd name="connsiteY1" fmla="*/ 543782 h 543782"/>
                  <a:gd name="connsiteX2" fmla="*/ 24847 w 487380"/>
                  <a:gd name="connsiteY2" fmla="*/ 0 h 543782"/>
                  <a:gd name="connsiteX3" fmla="*/ 487381 w 487380"/>
                  <a:gd name="connsiteY3" fmla="*/ 150304 h 543782"/>
                </a:gdLst>
                <a:ahLst/>
                <a:cxnLst>
                  <a:cxn ang="0">
                    <a:pos x="connsiteX0" y="connsiteY0"/>
                  </a:cxn>
                  <a:cxn ang="0">
                    <a:pos x="connsiteX1" y="connsiteY1"/>
                  </a:cxn>
                  <a:cxn ang="0">
                    <a:pos x="connsiteX2" y="connsiteY2"/>
                  </a:cxn>
                  <a:cxn ang="0">
                    <a:pos x="connsiteX3" y="connsiteY3"/>
                  </a:cxn>
                </a:cxnLst>
                <a:rect l="l" t="t" r="r" b="b"/>
                <a:pathLst>
                  <a:path w="487380" h="543782">
                    <a:moveTo>
                      <a:pt x="487381" y="150304"/>
                    </a:moveTo>
                    <a:lnTo>
                      <a:pt x="201536" y="543782"/>
                    </a:lnTo>
                    <a:cubicBezTo>
                      <a:pt x="27704" y="417481"/>
                      <a:pt x="-41542" y="204407"/>
                      <a:pt x="24847" y="0"/>
                    </a:cubicBezTo>
                    <a:lnTo>
                      <a:pt x="487381" y="150304"/>
                    </a:lnTo>
                    <a:close/>
                  </a:path>
                </a:pathLst>
              </a:custGeom>
              <a:solidFill>
                <a:srgbClr val="00B8F5"/>
              </a:solidFill>
              <a:ln w="9525" cap="flat">
                <a:solidFill>
                  <a:srgbClr val="FFFFFF"/>
                </a:solidFill>
                <a:prstDash val="solid"/>
                <a:miter/>
              </a:ln>
            </p:spPr>
            <p:txBody>
              <a:bodyPr rtlCol="0" anchor="ctr"/>
              <a:lstStyle/>
              <a:p>
                <a:endParaRPr lang="ja-JP" altLang="en-US"/>
              </a:p>
            </p:txBody>
          </p:sp>
          <p:sp>
            <p:nvSpPr>
              <p:cNvPr id="59" name="フリーフォーム: 図形 58">
                <a:extLst>
                  <a:ext uri="{FF2B5EF4-FFF2-40B4-BE49-F238E27FC236}">
                    <a16:creationId xmlns:a16="http://schemas.microsoft.com/office/drawing/2014/main" id="{18A9AB28-A30F-B444-38AC-9861431BD3A3}"/>
                  </a:ext>
                </a:extLst>
              </p:cNvPr>
              <p:cNvSpPr/>
              <p:nvPr/>
            </p:nvSpPr>
            <p:spPr>
              <a:xfrm>
                <a:off x="4716641" y="3572956"/>
                <a:ext cx="490226" cy="418636"/>
              </a:xfrm>
              <a:custGeom>
                <a:avLst/>
                <a:gdLst>
                  <a:gd name="connsiteX0" fmla="*/ 285845 w 571690"/>
                  <a:gd name="connsiteY0" fmla="*/ 0 h 488203"/>
                  <a:gd name="connsiteX1" fmla="*/ 571691 w 571690"/>
                  <a:gd name="connsiteY1" fmla="*/ 393478 h 488203"/>
                  <a:gd name="connsiteX2" fmla="*/ 0 w 571690"/>
                  <a:gd name="connsiteY2" fmla="*/ 393478 h 488203"/>
                  <a:gd name="connsiteX3" fmla="*/ 285845 w 571690"/>
                  <a:gd name="connsiteY3" fmla="*/ 0 h 488203"/>
                </a:gdLst>
                <a:ahLst/>
                <a:cxnLst>
                  <a:cxn ang="0">
                    <a:pos x="connsiteX0" y="connsiteY0"/>
                  </a:cxn>
                  <a:cxn ang="0">
                    <a:pos x="connsiteX1" y="connsiteY1"/>
                  </a:cxn>
                  <a:cxn ang="0">
                    <a:pos x="connsiteX2" y="connsiteY2"/>
                  </a:cxn>
                  <a:cxn ang="0">
                    <a:pos x="connsiteX3" y="connsiteY3"/>
                  </a:cxn>
                </a:cxnLst>
                <a:rect l="l" t="t" r="r" b="b"/>
                <a:pathLst>
                  <a:path w="571690" h="488203">
                    <a:moveTo>
                      <a:pt x="285845" y="0"/>
                    </a:moveTo>
                    <a:lnTo>
                      <a:pt x="571691" y="393478"/>
                    </a:lnTo>
                    <a:cubicBezTo>
                      <a:pt x="397859" y="519779"/>
                      <a:pt x="173831" y="519779"/>
                      <a:pt x="0" y="393478"/>
                    </a:cubicBezTo>
                    <a:lnTo>
                      <a:pt x="285845" y="0"/>
                    </a:lnTo>
                    <a:close/>
                  </a:path>
                </a:pathLst>
              </a:custGeom>
              <a:solidFill>
                <a:srgbClr val="1E49E2"/>
              </a:solidFill>
              <a:ln w="9525" cap="flat">
                <a:solidFill>
                  <a:srgbClr val="FFFFFF"/>
                </a:solidFill>
                <a:prstDash val="solid"/>
                <a:miter/>
              </a:ln>
            </p:spPr>
            <p:txBody>
              <a:bodyPr rtlCol="0" anchor="ctr"/>
              <a:lstStyle/>
              <a:p>
                <a:endParaRPr lang="ja-JP" altLang="en-US"/>
              </a:p>
            </p:txBody>
          </p:sp>
          <p:sp>
            <p:nvSpPr>
              <p:cNvPr id="60" name="フリーフォーム: 図形 59">
                <a:extLst>
                  <a:ext uri="{FF2B5EF4-FFF2-40B4-BE49-F238E27FC236}">
                    <a16:creationId xmlns:a16="http://schemas.microsoft.com/office/drawing/2014/main" id="{AB2A37A8-5FC3-1634-E86A-7FA82C50A4B3}"/>
                  </a:ext>
                </a:extLst>
              </p:cNvPr>
              <p:cNvSpPr/>
              <p:nvPr/>
            </p:nvSpPr>
            <p:spPr>
              <a:xfrm>
                <a:off x="4961754" y="3444069"/>
                <a:ext cx="417930" cy="466295"/>
              </a:xfrm>
              <a:custGeom>
                <a:avLst/>
                <a:gdLst>
                  <a:gd name="connsiteX0" fmla="*/ 0 w 487380"/>
                  <a:gd name="connsiteY0" fmla="*/ 150304 h 543782"/>
                  <a:gd name="connsiteX1" fmla="*/ 462534 w 487380"/>
                  <a:gd name="connsiteY1" fmla="*/ 0 h 543782"/>
                  <a:gd name="connsiteX2" fmla="*/ 285845 w 487380"/>
                  <a:gd name="connsiteY2" fmla="*/ 543782 h 543782"/>
                  <a:gd name="connsiteX3" fmla="*/ 0 w 487380"/>
                  <a:gd name="connsiteY3" fmla="*/ 150304 h 543782"/>
                </a:gdLst>
                <a:ahLst/>
                <a:cxnLst>
                  <a:cxn ang="0">
                    <a:pos x="connsiteX0" y="connsiteY0"/>
                  </a:cxn>
                  <a:cxn ang="0">
                    <a:pos x="connsiteX1" y="connsiteY1"/>
                  </a:cxn>
                  <a:cxn ang="0">
                    <a:pos x="connsiteX2" y="connsiteY2"/>
                  </a:cxn>
                  <a:cxn ang="0">
                    <a:pos x="connsiteX3" y="connsiteY3"/>
                  </a:cxn>
                </a:cxnLst>
                <a:rect l="l" t="t" r="r" b="b"/>
                <a:pathLst>
                  <a:path w="487380" h="543782">
                    <a:moveTo>
                      <a:pt x="0" y="150304"/>
                    </a:moveTo>
                    <a:lnTo>
                      <a:pt x="462534" y="0"/>
                    </a:lnTo>
                    <a:cubicBezTo>
                      <a:pt x="528923" y="204407"/>
                      <a:pt x="459677" y="417481"/>
                      <a:pt x="285845" y="543782"/>
                    </a:cubicBezTo>
                    <a:lnTo>
                      <a:pt x="0" y="150304"/>
                    </a:lnTo>
                    <a:close/>
                  </a:path>
                </a:pathLst>
              </a:custGeom>
              <a:solidFill>
                <a:srgbClr val="ACEAFF"/>
              </a:solidFill>
              <a:ln w="9525" cap="flat">
                <a:solidFill>
                  <a:srgbClr val="FFFFFF"/>
                </a:solidFill>
                <a:prstDash val="solid"/>
                <a:miter/>
              </a:ln>
            </p:spPr>
            <p:txBody>
              <a:bodyPr rtlCol="0" anchor="ctr"/>
              <a:lstStyle/>
              <a:p>
                <a:endParaRPr lang="ja-JP" altLang="en-US"/>
              </a:p>
            </p:txBody>
          </p:sp>
          <p:sp>
            <p:nvSpPr>
              <p:cNvPr id="61" name="フリーフォーム: 図形 60">
                <a:extLst>
                  <a:ext uri="{FF2B5EF4-FFF2-40B4-BE49-F238E27FC236}">
                    <a16:creationId xmlns:a16="http://schemas.microsoft.com/office/drawing/2014/main" id="{C5B64D2F-1E71-B71C-0F57-DCBF59456477}"/>
                  </a:ext>
                </a:extLst>
              </p:cNvPr>
              <p:cNvSpPr/>
              <p:nvPr/>
            </p:nvSpPr>
            <p:spPr>
              <a:xfrm>
                <a:off x="4961754" y="3155913"/>
                <a:ext cx="396624" cy="417043"/>
              </a:xfrm>
              <a:custGeom>
                <a:avLst/>
                <a:gdLst>
                  <a:gd name="connsiteX0" fmla="*/ 0 w 462534"/>
                  <a:gd name="connsiteY0" fmla="*/ 486346 h 486346"/>
                  <a:gd name="connsiteX1" fmla="*/ 0 w 462534"/>
                  <a:gd name="connsiteY1" fmla="*/ 0 h 486346"/>
                  <a:gd name="connsiteX2" fmla="*/ 462534 w 462534"/>
                  <a:gd name="connsiteY2" fmla="*/ 336042 h 486346"/>
                  <a:gd name="connsiteX3" fmla="*/ 0 w 462534"/>
                  <a:gd name="connsiteY3" fmla="*/ 486346 h 486346"/>
                </a:gdLst>
                <a:ahLst/>
                <a:cxnLst>
                  <a:cxn ang="0">
                    <a:pos x="connsiteX0" y="connsiteY0"/>
                  </a:cxn>
                  <a:cxn ang="0">
                    <a:pos x="connsiteX1" y="connsiteY1"/>
                  </a:cxn>
                  <a:cxn ang="0">
                    <a:pos x="connsiteX2" y="connsiteY2"/>
                  </a:cxn>
                  <a:cxn ang="0">
                    <a:pos x="connsiteX3" y="connsiteY3"/>
                  </a:cxn>
                </a:cxnLst>
                <a:rect l="l" t="t" r="r" b="b"/>
                <a:pathLst>
                  <a:path w="462534" h="486346">
                    <a:moveTo>
                      <a:pt x="0" y="486346"/>
                    </a:moveTo>
                    <a:lnTo>
                      <a:pt x="0" y="0"/>
                    </a:lnTo>
                    <a:cubicBezTo>
                      <a:pt x="214884" y="0"/>
                      <a:pt x="396145" y="131731"/>
                      <a:pt x="462534" y="336042"/>
                    </a:cubicBezTo>
                    <a:lnTo>
                      <a:pt x="0" y="486346"/>
                    </a:lnTo>
                    <a:close/>
                  </a:path>
                </a:pathLst>
              </a:custGeom>
              <a:solidFill>
                <a:srgbClr val="00338D"/>
              </a:solidFill>
              <a:ln w="9525" cap="flat">
                <a:solidFill>
                  <a:srgbClr val="FFFFFF"/>
                </a:solidFill>
                <a:prstDash val="solid"/>
                <a:miter/>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1389E916-3BDF-D18B-4EE3-2D2DC5AED233}"/>
                  </a:ext>
                </a:extLst>
              </p:cNvPr>
              <p:cNvSpPr/>
              <p:nvPr/>
            </p:nvSpPr>
            <p:spPr>
              <a:xfrm>
                <a:off x="4624345" y="3235548"/>
                <a:ext cx="674817" cy="674816"/>
              </a:xfrm>
              <a:custGeom>
                <a:avLst/>
                <a:gdLst>
                  <a:gd name="connsiteX0" fmla="*/ 786956 w 786955"/>
                  <a:gd name="connsiteY0" fmla="*/ 393478 h 786955"/>
                  <a:gd name="connsiteX1" fmla="*/ 393478 w 786955"/>
                  <a:gd name="connsiteY1" fmla="*/ 786956 h 786955"/>
                  <a:gd name="connsiteX2" fmla="*/ 0 w 786955"/>
                  <a:gd name="connsiteY2" fmla="*/ 393478 h 786955"/>
                  <a:gd name="connsiteX3" fmla="*/ 393478 w 786955"/>
                  <a:gd name="connsiteY3" fmla="*/ 0 h 786955"/>
                  <a:gd name="connsiteX4" fmla="*/ 786956 w 786955"/>
                  <a:gd name="connsiteY4" fmla="*/ 393478 h 78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55" h="786955">
                    <a:moveTo>
                      <a:pt x="786956" y="393478"/>
                    </a:moveTo>
                    <a:cubicBezTo>
                      <a:pt x="786956" y="610743"/>
                      <a:pt x="610838" y="786956"/>
                      <a:pt x="393478" y="786956"/>
                    </a:cubicBezTo>
                    <a:cubicBezTo>
                      <a:pt x="176117" y="786956"/>
                      <a:pt x="0" y="610838"/>
                      <a:pt x="0" y="393478"/>
                    </a:cubicBezTo>
                    <a:cubicBezTo>
                      <a:pt x="0" y="176117"/>
                      <a:pt x="176117" y="0"/>
                      <a:pt x="393478" y="0"/>
                    </a:cubicBezTo>
                    <a:cubicBezTo>
                      <a:pt x="610838" y="0"/>
                      <a:pt x="786956" y="176117"/>
                      <a:pt x="786956" y="393478"/>
                    </a:cubicBezTo>
                  </a:path>
                </a:pathLst>
              </a:custGeom>
              <a:solidFill>
                <a:srgbClr val="FFFFFF"/>
              </a:solidFill>
              <a:ln w="0" cap="flat">
                <a:noFill/>
                <a:prstDash val="solid"/>
                <a:miter/>
              </a:ln>
            </p:spPr>
            <p:txBody>
              <a:bodyPr rtlCol="0" anchor="ctr"/>
              <a:lstStyle/>
              <a:p>
                <a:endParaRPr lang="ja-JP" altLang="en-US"/>
              </a:p>
            </p:txBody>
          </p:sp>
        </p:grpSp>
        <p:grpSp>
          <p:nvGrpSpPr>
            <p:cNvPr id="63" name="グループ化 62">
              <a:extLst>
                <a:ext uri="{FF2B5EF4-FFF2-40B4-BE49-F238E27FC236}">
                  <a16:creationId xmlns:a16="http://schemas.microsoft.com/office/drawing/2014/main" id="{DEAE784C-29E5-5B01-BD7E-517F113848AA}"/>
                </a:ext>
              </a:extLst>
            </p:cNvPr>
            <p:cNvGrpSpPr/>
            <p:nvPr userDrawn="1"/>
          </p:nvGrpSpPr>
          <p:grpSpPr>
            <a:xfrm>
              <a:off x="4460367" y="2048505"/>
              <a:ext cx="1627611" cy="254800"/>
              <a:chOff x="4517517" y="2048505"/>
              <a:chExt cx="1627611" cy="254800"/>
            </a:xfrm>
          </p:grpSpPr>
          <p:sp>
            <p:nvSpPr>
              <p:cNvPr id="64" name="フリーフォーム: 図形 63">
                <a:extLst>
                  <a:ext uri="{FF2B5EF4-FFF2-40B4-BE49-F238E27FC236}">
                    <a16:creationId xmlns:a16="http://schemas.microsoft.com/office/drawing/2014/main" id="{11273240-3D2A-B7E0-B11D-1C80AA992F47}"/>
                  </a:ext>
                </a:extLst>
              </p:cNvPr>
              <p:cNvSpPr/>
              <p:nvPr/>
            </p:nvSpPr>
            <p:spPr>
              <a:xfrm>
                <a:off x="5124572"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00338D"/>
              </a:solidFill>
              <a:ln w="0" cap="flat">
                <a:noFill/>
                <a:prstDash val="solid"/>
                <a:miter/>
              </a:ln>
            </p:spPr>
            <p:txBody>
              <a:bodyPr rtlCol="0" anchor="ctr"/>
              <a:lstStyle/>
              <a:p>
                <a:endParaRPr lang="ja-JP" altLang="en-US"/>
              </a:p>
            </p:txBody>
          </p:sp>
          <p:sp>
            <p:nvSpPr>
              <p:cNvPr id="65" name="フリーフォーム: 図形 64">
                <a:extLst>
                  <a:ext uri="{FF2B5EF4-FFF2-40B4-BE49-F238E27FC236}">
                    <a16:creationId xmlns:a16="http://schemas.microsoft.com/office/drawing/2014/main" id="{66B0C27B-24D0-2043-6367-9DBB28C12945}"/>
                  </a:ext>
                </a:extLst>
              </p:cNvPr>
              <p:cNvSpPr/>
              <p:nvPr/>
            </p:nvSpPr>
            <p:spPr>
              <a:xfrm>
                <a:off x="5333666"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ACEAFF"/>
              </a:solidFill>
              <a:ln w="0" cap="flat">
                <a:noFill/>
                <a:prstDash val="solid"/>
                <a:miter/>
              </a:ln>
            </p:spPr>
            <p:txBody>
              <a:bodyPr rtlCol="0" anchor="ctr"/>
              <a:lstStyle/>
              <a:p>
                <a:endParaRPr lang="ja-JP" altLang="en-US"/>
              </a:p>
            </p:txBody>
          </p:sp>
          <p:sp>
            <p:nvSpPr>
              <p:cNvPr id="66" name="フリーフォーム: 図形 65">
                <a:extLst>
                  <a:ext uri="{FF2B5EF4-FFF2-40B4-BE49-F238E27FC236}">
                    <a16:creationId xmlns:a16="http://schemas.microsoft.com/office/drawing/2014/main" id="{3339360C-4389-CDF3-4F2C-11347745311F}"/>
                  </a:ext>
                </a:extLst>
              </p:cNvPr>
              <p:cNvSpPr/>
              <p:nvPr/>
            </p:nvSpPr>
            <p:spPr>
              <a:xfrm>
                <a:off x="5542759" y="2112850"/>
                <a:ext cx="184100" cy="184018"/>
              </a:xfrm>
              <a:custGeom>
                <a:avLst/>
                <a:gdLst>
                  <a:gd name="connsiteX0" fmla="*/ 0 w 214693"/>
                  <a:gd name="connsiteY0" fmla="*/ 0 h 214598"/>
                  <a:gd name="connsiteX1" fmla="*/ 214693 w 214693"/>
                  <a:gd name="connsiteY1" fmla="*/ 0 h 214598"/>
                  <a:gd name="connsiteX2" fmla="*/ 214693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3" y="0"/>
                    </a:lnTo>
                    <a:lnTo>
                      <a:pt x="214693" y="214598"/>
                    </a:lnTo>
                    <a:lnTo>
                      <a:pt x="0" y="214598"/>
                    </a:lnTo>
                    <a:close/>
                  </a:path>
                </a:pathLst>
              </a:custGeom>
              <a:solidFill>
                <a:srgbClr val="1E49E2"/>
              </a:solidFill>
              <a:ln w="0" cap="flat">
                <a:noFill/>
                <a:prstDash val="solid"/>
                <a:miter/>
              </a:ln>
            </p:spPr>
            <p:txBody>
              <a:bodyPr rtlCol="0" anchor="ctr"/>
              <a:lstStyle/>
              <a:p>
                <a:endParaRPr lang="ja-JP" altLang="en-US"/>
              </a:p>
            </p:txBody>
          </p:sp>
          <p:sp>
            <p:nvSpPr>
              <p:cNvPr id="67" name="フリーフォーム: 図形 66">
                <a:extLst>
                  <a:ext uri="{FF2B5EF4-FFF2-40B4-BE49-F238E27FC236}">
                    <a16:creationId xmlns:a16="http://schemas.microsoft.com/office/drawing/2014/main" id="{3A143C7F-D5C7-7236-7373-E199B4FFA7FD}"/>
                  </a:ext>
                </a:extLst>
              </p:cNvPr>
              <p:cNvSpPr/>
              <p:nvPr/>
            </p:nvSpPr>
            <p:spPr>
              <a:xfrm>
                <a:off x="5751934" y="2112850"/>
                <a:ext cx="184100" cy="184018"/>
              </a:xfrm>
              <a:custGeom>
                <a:avLst/>
                <a:gdLst>
                  <a:gd name="connsiteX0" fmla="*/ 0 w 214693"/>
                  <a:gd name="connsiteY0" fmla="*/ 0 h 214598"/>
                  <a:gd name="connsiteX1" fmla="*/ 214693 w 214693"/>
                  <a:gd name="connsiteY1" fmla="*/ 0 h 214598"/>
                  <a:gd name="connsiteX2" fmla="*/ 214693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3" y="0"/>
                    </a:lnTo>
                    <a:lnTo>
                      <a:pt x="214693" y="214598"/>
                    </a:lnTo>
                    <a:lnTo>
                      <a:pt x="0" y="214598"/>
                    </a:lnTo>
                    <a:close/>
                  </a:path>
                </a:pathLst>
              </a:custGeom>
              <a:solidFill>
                <a:srgbClr val="00B8F5"/>
              </a:solidFill>
              <a:ln w="0" cap="flat">
                <a:noFill/>
                <a:prstDash val="solid"/>
                <a:miter/>
              </a:ln>
            </p:spPr>
            <p:txBody>
              <a:bodyPr rtlCol="0" anchor="ctr"/>
              <a:lstStyle/>
              <a:p>
                <a:endParaRPr lang="ja-JP" altLang="en-US"/>
              </a:p>
            </p:txBody>
          </p:sp>
          <p:sp>
            <p:nvSpPr>
              <p:cNvPr id="68" name="フリーフォーム: 図形 67">
                <a:extLst>
                  <a:ext uri="{FF2B5EF4-FFF2-40B4-BE49-F238E27FC236}">
                    <a16:creationId xmlns:a16="http://schemas.microsoft.com/office/drawing/2014/main" id="{6586EE7B-5A06-54F9-51B3-E45CCF4F66A7}"/>
                  </a:ext>
                </a:extLst>
              </p:cNvPr>
              <p:cNvSpPr/>
              <p:nvPr/>
            </p:nvSpPr>
            <p:spPr>
              <a:xfrm>
                <a:off x="5961028" y="2112850"/>
                <a:ext cx="184100" cy="184018"/>
              </a:xfrm>
              <a:custGeom>
                <a:avLst/>
                <a:gdLst>
                  <a:gd name="connsiteX0" fmla="*/ 0 w 214693"/>
                  <a:gd name="connsiteY0" fmla="*/ 0 h 214598"/>
                  <a:gd name="connsiteX1" fmla="*/ 214693 w 214693"/>
                  <a:gd name="connsiteY1" fmla="*/ 0 h 214598"/>
                  <a:gd name="connsiteX2" fmla="*/ 214693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3" y="0"/>
                    </a:lnTo>
                    <a:lnTo>
                      <a:pt x="214693" y="214598"/>
                    </a:lnTo>
                    <a:lnTo>
                      <a:pt x="0" y="214598"/>
                    </a:lnTo>
                    <a:close/>
                  </a:path>
                </a:pathLst>
              </a:custGeom>
              <a:solidFill>
                <a:srgbClr val="7213EA"/>
              </a:solidFill>
              <a:ln w="0" cap="flat">
                <a:noFill/>
                <a:prstDash val="solid"/>
                <a:miter/>
              </a:ln>
            </p:spPr>
            <p:txBody>
              <a:bodyPr rtlCol="0" anchor="ctr"/>
              <a:lstStyle/>
              <a:p>
                <a:endParaRPr lang="ja-JP" altLang="en-US"/>
              </a:p>
            </p:txBody>
          </p:sp>
          <p:sp>
            <p:nvSpPr>
              <p:cNvPr id="69" name="テキスト ボックス 68">
                <a:extLst>
                  <a:ext uri="{FF2B5EF4-FFF2-40B4-BE49-F238E27FC236}">
                    <a16:creationId xmlns:a16="http://schemas.microsoft.com/office/drawing/2014/main" id="{6C7B8CAF-58A2-00A5-C2E8-281EC99BDF2A}"/>
                  </a:ext>
                </a:extLst>
              </p:cNvPr>
              <p:cNvSpPr txBox="1"/>
              <p:nvPr/>
            </p:nvSpPr>
            <p:spPr>
              <a:xfrm>
                <a:off x="4517517"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5</a:t>
                </a:r>
                <a:endParaRPr kumimoji="1" lang="ja-JP" altLang="en-US" sz="3000" dirty="0" err="1">
                  <a:solidFill>
                    <a:schemeClr val="tx2"/>
                  </a:solidFill>
                  <a:latin typeface="KPMG Bold" panose="020B0803030202040204" pitchFamily="34" charset="0"/>
                </a:endParaRPr>
              </a:p>
            </p:txBody>
          </p:sp>
        </p:grpSp>
        <p:grpSp>
          <p:nvGrpSpPr>
            <p:cNvPr id="70" name="グループ化 69">
              <a:extLst>
                <a:ext uri="{FF2B5EF4-FFF2-40B4-BE49-F238E27FC236}">
                  <a16:creationId xmlns:a16="http://schemas.microsoft.com/office/drawing/2014/main" id="{B4ED0CA3-6D90-F332-178B-50FB617C28CA}"/>
                </a:ext>
              </a:extLst>
            </p:cNvPr>
            <p:cNvGrpSpPr/>
            <p:nvPr userDrawn="1"/>
          </p:nvGrpSpPr>
          <p:grpSpPr>
            <a:xfrm>
              <a:off x="6659408" y="2744239"/>
              <a:ext cx="773817" cy="770760"/>
              <a:chOff x="3804584" y="4307442"/>
              <a:chExt cx="1227143" cy="1222295"/>
            </a:xfrm>
          </p:grpSpPr>
          <p:sp>
            <p:nvSpPr>
              <p:cNvPr id="71" name="フリーフォーム: 図形 70">
                <a:extLst>
                  <a:ext uri="{FF2B5EF4-FFF2-40B4-BE49-F238E27FC236}">
                    <a16:creationId xmlns:a16="http://schemas.microsoft.com/office/drawing/2014/main" id="{4EFE6DB1-0597-6000-EFB7-1C2DBC1CFC72}"/>
                  </a:ext>
                </a:extLst>
              </p:cNvPr>
              <p:cNvSpPr/>
              <p:nvPr/>
            </p:nvSpPr>
            <p:spPr>
              <a:xfrm>
                <a:off x="3888877" y="4307442"/>
                <a:ext cx="529278" cy="611147"/>
              </a:xfrm>
              <a:custGeom>
                <a:avLst/>
                <a:gdLst>
                  <a:gd name="connsiteX0" fmla="*/ 421196 w 421195"/>
                  <a:gd name="connsiteY0" fmla="*/ 486346 h 486346"/>
                  <a:gd name="connsiteX1" fmla="*/ 0 w 421195"/>
                  <a:gd name="connsiteY1" fmla="*/ 243173 h 486346"/>
                  <a:gd name="connsiteX2" fmla="*/ 421196 w 421195"/>
                  <a:gd name="connsiteY2" fmla="*/ 0 h 486346"/>
                  <a:gd name="connsiteX3" fmla="*/ 421196 w 421195"/>
                  <a:gd name="connsiteY3" fmla="*/ 486346 h 486346"/>
                </a:gdLst>
                <a:ahLst/>
                <a:cxnLst>
                  <a:cxn ang="0">
                    <a:pos x="connsiteX0" y="connsiteY0"/>
                  </a:cxn>
                  <a:cxn ang="0">
                    <a:pos x="connsiteX1" y="connsiteY1"/>
                  </a:cxn>
                  <a:cxn ang="0">
                    <a:pos x="connsiteX2" y="connsiteY2"/>
                  </a:cxn>
                  <a:cxn ang="0">
                    <a:pos x="connsiteX3" y="connsiteY3"/>
                  </a:cxn>
                </a:cxnLst>
                <a:rect l="l" t="t" r="r" b="b"/>
                <a:pathLst>
                  <a:path w="421195" h="486346">
                    <a:moveTo>
                      <a:pt x="421196" y="486346"/>
                    </a:moveTo>
                    <a:lnTo>
                      <a:pt x="0" y="243173"/>
                    </a:lnTo>
                    <a:cubicBezTo>
                      <a:pt x="89440" y="88297"/>
                      <a:pt x="242316" y="0"/>
                      <a:pt x="421196" y="0"/>
                    </a:cubicBezTo>
                    <a:lnTo>
                      <a:pt x="421196" y="486346"/>
                    </a:lnTo>
                    <a:close/>
                  </a:path>
                </a:pathLst>
              </a:custGeom>
              <a:solidFill>
                <a:srgbClr val="00C0AE"/>
              </a:solidFill>
              <a:ln w="9525" cap="flat">
                <a:solidFill>
                  <a:srgbClr val="FFFFFF"/>
                </a:solidFill>
                <a:prstDash val="solid"/>
                <a:miter/>
              </a:ln>
            </p:spPr>
            <p:txBody>
              <a:bodyPr rtlCol="0" anchor="ctr"/>
              <a:lstStyle/>
              <a:p>
                <a:endParaRPr lang="ja-JP" altLang="en-US"/>
              </a:p>
            </p:txBody>
          </p:sp>
          <p:sp>
            <p:nvSpPr>
              <p:cNvPr id="72" name="フリーフォーム: 図形 71">
                <a:extLst>
                  <a:ext uri="{FF2B5EF4-FFF2-40B4-BE49-F238E27FC236}">
                    <a16:creationId xmlns:a16="http://schemas.microsoft.com/office/drawing/2014/main" id="{5531973A-FB68-E930-0B40-145146343134}"/>
                  </a:ext>
                </a:extLst>
              </p:cNvPr>
              <p:cNvSpPr/>
              <p:nvPr/>
            </p:nvSpPr>
            <p:spPr>
              <a:xfrm>
                <a:off x="3804584" y="4613017"/>
                <a:ext cx="613571" cy="611147"/>
              </a:xfrm>
              <a:custGeom>
                <a:avLst/>
                <a:gdLst>
                  <a:gd name="connsiteX0" fmla="*/ 488275 w 488275"/>
                  <a:gd name="connsiteY0" fmla="*/ 243173 h 486346"/>
                  <a:gd name="connsiteX1" fmla="*/ 67080 w 488275"/>
                  <a:gd name="connsiteY1" fmla="*/ 486347 h 486346"/>
                  <a:gd name="connsiteX2" fmla="*/ 67080 w 488275"/>
                  <a:gd name="connsiteY2" fmla="*/ 0 h 486346"/>
                  <a:gd name="connsiteX3" fmla="*/ 488275 w 488275"/>
                  <a:gd name="connsiteY3" fmla="*/ 243173 h 486346"/>
                </a:gdLst>
                <a:ahLst/>
                <a:cxnLst>
                  <a:cxn ang="0">
                    <a:pos x="connsiteX0" y="connsiteY0"/>
                  </a:cxn>
                  <a:cxn ang="0">
                    <a:pos x="connsiteX1" y="connsiteY1"/>
                  </a:cxn>
                  <a:cxn ang="0">
                    <a:pos x="connsiteX2" y="connsiteY2"/>
                  </a:cxn>
                  <a:cxn ang="0">
                    <a:pos x="connsiteX3" y="connsiteY3"/>
                  </a:cxn>
                </a:cxnLst>
                <a:rect l="l" t="t" r="r" b="b"/>
                <a:pathLst>
                  <a:path w="488275" h="486346">
                    <a:moveTo>
                      <a:pt x="488275" y="243173"/>
                    </a:moveTo>
                    <a:lnTo>
                      <a:pt x="67080" y="486347"/>
                    </a:lnTo>
                    <a:cubicBezTo>
                      <a:pt x="-22360" y="331470"/>
                      <a:pt x="-22360" y="154876"/>
                      <a:pt x="67080" y="0"/>
                    </a:cubicBezTo>
                    <a:lnTo>
                      <a:pt x="488275" y="243173"/>
                    </a:lnTo>
                    <a:close/>
                  </a:path>
                </a:pathLst>
              </a:custGeom>
              <a:solidFill>
                <a:srgbClr val="7213EA"/>
              </a:solidFill>
              <a:ln w="9525" cap="flat">
                <a:solidFill>
                  <a:srgbClr val="FFFFFF"/>
                </a:solidFill>
                <a:prstDash val="solid"/>
                <a:miter/>
              </a:ln>
            </p:spPr>
            <p:txBody>
              <a:bodyPr rtlCol="0" anchor="ctr"/>
              <a:lstStyle/>
              <a:p>
                <a:endParaRPr lang="ja-JP" altLang="en-US"/>
              </a:p>
            </p:txBody>
          </p:sp>
          <p:sp>
            <p:nvSpPr>
              <p:cNvPr id="73" name="フリーフォーム: 図形 72">
                <a:extLst>
                  <a:ext uri="{FF2B5EF4-FFF2-40B4-BE49-F238E27FC236}">
                    <a16:creationId xmlns:a16="http://schemas.microsoft.com/office/drawing/2014/main" id="{46CE6A20-E8A9-8068-A2AB-F11A900A3A03}"/>
                  </a:ext>
                </a:extLst>
              </p:cNvPr>
              <p:cNvSpPr/>
              <p:nvPr/>
            </p:nvSpPr>
            <p:spPr>
              <a:xfrm>
                <a:off x="3888877" y="4918590"/>
                <a:ext cx="529278" cy="611147"/>
              </a:xfrm>
              <a:custGeom>
                <a:avLst/>
                <a:gdLst>
                  <a:gd name="connsiteX0" fmla="*/ 421196 w 421195"/>
                  <a:gd name="connsiteY0" fmla="*/ 0 h 486346"/>
                  <a:gd name="connsiteX1" fmla="*/ 421196 w 421195"/>
                  <a:gd name="connsiteY1" fmla="*/ 486347 h 486346"/>
                  <a:gd name="connsiteX2" fmla="*/ 0 w 421195"/>
                  <a:gd name="connsiteY2" fmla="*/ 243174 h 486346"/>
                  <a:gd name="connsiteX3" fmla="*/ 421196 w 421195"/>
                  <a:gd name="connsiteY3" fmla="*/ 0 h 486346"/>
                </a:gdLst>
                <a:ahLst/>
                <a:cxnLst>
                  <a:cxn ang="0">
                    <a:pos x="connsiteX0" y="connsiteY0"/>
                  </a:cxn>
                  <a:cxn ang="0">
                    <a:pos x="connsiteX1" y="connsiteY1"/>
                  </a:cxn>
                  <a:cxn ang="0">
                    <a:pos x="connsiteX2" y="connsiteY2"/>
                  </a:cxn>
                  <a:cxn ang="0">
                    <a:pos x="connsiteX3" y="connsiteY3"/>
                  </a:cxn>
                </a:cxnLst>
                <a:rect l="l" t="t" r="r" b="b"/>
                <a:pathLst>
                  <a:path w="421195" h="486346">
                    <a:moveTo>
                      <a:pt x="421196" y="0"/>
                    </a:moveTo>
                    <a:lnTo>
                      <a:pt x="421196" y="486347"/>
                    </a:lnTo>
                    <a:cubicBezTo>
                      <a:pt x="242316" y="486347"/>
                      <a:pt x="89440" y="398050"/>
                      <a:pt x="0" y="243174"/>
                    </a:cubicBezTo>
                    <a:lnTo>
                      <a:pt x="421196" y="0"/>
                    </a:lnTo>
                    <a:close/>
                  </a:path>
                </a:pathLst>
              </a:custGeom>
              <a:solidFill>
                <a:srgbClr val="00B8F5"/>
              </a:solidFill>
              <a:ln w="9525" cap="flat">
                <a:solidFill>
                  <a:srgbClr val="FFFFFF"/>
                </a:solidFill>
                <a:prstDash val="solid"/>
                <a:miter/>
              </a:ln>
            </p:spPr>
            <p:txBody>
              <a:bodyPr rtlCol="0" anchor="ctr"/>
              <a:lstStyle/>
              <a:p>
                <a:endParaRPr lang="ja-JP" altLang="en-US"/>
              </a:p>
            </p:txBody>
          </p:sp>
          <p:sp>
            <p:nvSpPr>
              <p:cNvPr id="74" name="フリーフォーム: 図形 73">
                <a:extLst>
                  <a:ext uri="{FF2B5EF4-FFF2-40B4-BE49-F238E27FC236}">
                    <a16:creationId xmlns:a16="http://schemas.microsoft.com/office/drawing/2014/main" id="{AD2122CE-DBA5-451D-57CD-0832330CE302}"/>
                  </a:ext>
                </a:extLst>
              </p:cNvPr>
              <p:cNvSpPr/>
              <p:nvPr/>
            </p:nvSpPr>
            <p:spPr>
              <a:xfrm>
                <a:off x="4418156" y="4918590"/>
                <a:ext cx="529278" cy="611147"/>
              </a:xfrm>
              <a:custGeom>
                <a:avLst/>
                <a:gdLst>
                  <a:gd name="connsiteX0" fmla="*/ 0 w 421195"/>
                  <a:gd name="connsiteY0" fmla="*/ 0 h 486346"/>
                  <a:gd name="connsiteX1" fmla="*/ 421196 w 421195"/>
                  <a:gd name="connsiteY1" fmla="*/ 243174 h 486346"/>
                  <a:gd name="connsiteX2" fmla="*/ 0 w 421195"/>
                  <a:gd name="connsiteY2" fmla="*/ 486347 h 486346"/>
                  <a:gd name="connsiteX3" fmla="*/ 0 w 421195"/>
                  <a:gd name="connsiteY3" fmla="*/ 0 h 486346"/>
                </a:gdLst>
                <a:ahLst/>
                <a:cxnLst>
                  <a:cxn ang="0">
                    <a:pos x="connsiteX0" y="connsiteY0"/>
                  </a:cxn>
                  <a:cxn ang="0">
                    <a:pos x="connsiteX1" y="connsiteY1"/>
                  </a:cxn>
                  <a:cxn ang="0">
                    <a:pos x="connsiteX2" y="connsiteY2"/>
                  </a:cxn>
                  <a:cxn ang="0">
                    <a:pos x="connsiteX3" y="connsiteY3"/>
                  </a:cxn>
                </a:cxnLst>
                <a:rect l="l" t="t" r="r" b="b"/>
                <a:pathLst>
                  <a:path w="421195" h="486346">
                    <a:moveTo>
                      <a:pt x="0" y="0"/>
                    </a:moveTo>
                    <a:lnTo>
                      <a:pt x="421196" y="243174"/>
                    </a:lnTo>
                    <a:cubicBezTo>
                      <a:pt x="331756" y="398050"/>
                      <a:pt x="178879" y="486347"/>
                      <a:pt x="0" y="486347"/>
                    </a:cubicBezTo>
                    <a:lnTo>
                      <a:pt x="0" y="0"/>
                    </a:lnTo>
                    <a:close/>
                  </a:path>
                </a:pathLst>
              </a:custGeom>
              <a:solidFill>
                <a:srgbClr val="1E49E2"/>
              </a:solidFill>
              <a:ln w="9525" cap="flat">
                <a:solidFill>
                  <a:srgbClr val="FFFFFF"/>
                </a:solidFill>
                <a:prstDash val="solid"/>
                <a:miter/>
              </a:ln>
            </p:spPr>
            <p:txBody>
              <a:bodyPr rtlCol="0" anchor="ctr"/>
              <a:lstStyle/>
              <a:p>
                <a:endParaRPr lang="ja-JP" altLang="en-US"/>
              </a:p>
            </p:txBody>
          </p:sp>
          <p:sp>
            <p:nvSpPr>
              <p:cNvPr id="75" name="フリーフォーム: 図形 74">
                <a:extLst>
                  <a:ext uri="{FF2B5EF4-FFF2-40B4-BE49-F238E27FC236}">
                    <a16:creationId xmlns:a16="http://schemas.microsoft.com/office/drawing/2014/main" id="{604B8B0A-9D0F-AB77-F13E-2C82BB361AC1}"/>
                  </a:ext>
                </a:extLst>
              </p:cNvPr>
              <p:cNvSpPr/>
              <p:nvPr/>
            </p:nvSpPr>
            <p:spPr>
              <a:xfrm>
                <a:off x="4418156" y="4613017"/>
                <a:ext cx="613571" cy="611147"/>
              </a:xfrm>
              <a:custGeom>
                <a:avLst/>
                <a:gdLst>
                  <a:gd name="connsiteX0" fmla="*/ 0 w 488275"/>
                  <a:gd name="connsiteY0" fmla="*/ 243173 h 486346"/>
                  <a:gd name="connsiteX1" fmla="*/ 421196 w 488275"/>
                  <a:gd name="connsiteY1" fmla="*/ 0 h 486346"/>
                  <a:gd name="connsiteX2" fmla="*/ 421196 w 488275"/>
                  <a:gd name="connsiteY2" fmla="*/ 486347 h 486346"/>
                  <a:gd name="connsiteX3" fmla="*/ 0 w 488275"/>
                  <a:gd name="connsiteY3" fmla="*/ 243173 h 486346"/>
                </a:gdLst>
                <a:ahLst/>
                <a:cxnLst>
                  <a:cxn ang="0">
                    <a:pos x="connsiteX0" y="connsiteY0"/>
                  </a:cxn>
                  <a:cxn ang="0">
                    <a:pos x="connsiteX1" y="connsiteY1"/>
                  </a:cxn>
                  <a:cxn ang="0">
                    <a:pos x="connsiteX2" y="connsiteY2"/>
                  </a:cxn>
                  <a:cxn ang="0">
                    <a:pos x="connsiteX3" y="connsiteY3"/>
                  </a:cxn>
                </a:cxnLst>
                <a:rect l="l" t="t" r="r" b="b"/>
                <a:pathLst>
                  <a:path w="488275" h="486346">
                    <a:moveTo>
                      <a:pt x="0" y="243173"/>
                    </a:moveTo>
                    <a:lnTo>
                      <a:pt x="421196" y="0"/>
                    </a:lnTo>
                    <a:cubicBezTo>
                      <a:pt x="510635" y="154876"/>
                      <a:pt x="510635" y="331470"/>
                      <a:pt x="421196" y="486347"/>
                    </a:cubicBezTo>
                    <a:lnTo>
                      <a:pt x="0" y="243173"/>
                    </a:lnTo>
                    <a:close/>
                  </a:path>
                </a:pathLst>
              </a:custGeom>
              <a:solidFill>
                <a:srgbClr val="ACEAFF"/>
              </a:solidFill>
              <a:ln w="9525" cap="flat">
                <a:solidFill>
                  <a:srgbClr val="FFFFFF"/>
                </a:solidFill>
                <a:prstDash val="solid"/>
                <a:miter/>
              </a:ln>
            </p:spPr>
            <p:txBody>
              <a:bodyPr rtlCol="0" anchor="ctr"/>
              <a:lstStyle/>
              <a:p>
                <a:endParaRPr lang="ja-JP" altLang="en-US"/>
              </a:p>
            </p:txBody>
          </p:sp>
          <p:sp>
            <p:nvSpPr>
              <p:cNvPr id="76" name="フリーフォーム: 図形 75">
                <a:extLst>
                  <a:ext uri="{FF2B5EF4-FFF2-40B4-BE49-F238E27FC236}">
                    <a16:creationId xmlns:a16="http://schemas.microsoft.com/office/drawing/2014/main" id="{2801CB29-CEBD-B390-2FBC-0D2E40114181}"/>
                  </a:ext>
                </a:extLst>
              </p:cNvPr>
              <p:cNvSpPr/>
              <p:nvPr/>
            </p:nvSpPr>
            <p:spPr>
              <a:xfrm>
                <a:off x="4418156" y="4307442"/>
                <a:ext cx="529278" cy="611147"/>
              </a:xfrm>
              <a:custGeom>
                <a:avLst/>
                <a:gdLst>
                  <a:gd name="connsiteX0" fmla="*/ 0 w 421195"/>
                  <a:gd name="connsiteY0" fmla="*/ 486346 h 486346"/>
                  <a:gd name="connsiteX1" fmla="*/ 0 w 421195"/>
                  <a:gd name="connsiteY1" fmla="*/ 0 h 486346"/>
                  <a:gd name="connsiteX2" fmla="*/ 421196 w 421195"/>
                  <a:gd name="connsiteY2" fmla="*/ 243173 h 486346"/>
                  <a:gd name="connsiteX3" fmla="*/ 0 w 421195"/>
                  <a:gd name="connsiteY3" fmla="*/ 486346 h 486346"/>
                </a:gdLst>
                <a:ahLst/>
                <a:cxnLst>
                  <a:cxn ang="0">
                    <a:pos x="connsiteX0" y="connsiteY0"/>
                  </a:cxn>
                  <a:cxn ang="0">
                    <a:pos x="connsiteX1" y="connsiteY1"/>
                  </a:cxn>
                  <a:cxn ang="0">
                    <a:pos x="connsiteX2" y="connsiteY2"/>
                  </a:cxn>
                  <a:cxn ang="0">
                    <a:pos x="connsiteX3" y="connsiteY3"/>
                  </a:cxn>
                </a:cxnLst>
                <a:rect l="l" t="t" r="r" b="b"/>
                <a:pathLst>
                  <a:path w="421195" h="486346">
                    <a:moveTo>
                      <a:pt x="0" y="486346"/>
                    </a:moveTo>
                    <a:lnTo>
                      <a:pt x="0" y="0"/>
                    </a:lnTo>
                    <a:cubicBezTo>
                      <a:pt x="178879" y="0"/>
                      <a:pt x="331756" y="88201"/>
                      <a:pt x="421196" y="243173"/>
                    </a:cubicBezTo>
                    <a:lnTo>
                      <a:pt x="0" y="486346"/>
                    </a:lnTo>
                    <a:close/>
                  </a:path>
                </a:pathLst>
              </a:custGeom>
              <a:solidFill>
                <a:srgbClr val="00338D"/>
              </a:solidFill>
              <a:ln w="9525" cap="flat">
                <a:solidFill>
                  <a:srgbClr val="FFFFFF"/>
                </a:solidFill>
                <a:prstDash val="solid"/>
                <a:miter/>
              </a:ln>
            </p:spPr>
            <p:txBody>
              <a:bodyPr rtlCol="0" anchor="ctr"/>
              <a:lstStyle/>
              <a:p>
                <a:endParaRPr lang="ja-JP" altLang="en-US"/>
              </a:p>
            </p:txBody>
          </p:sp>
          <p:sp>
            <p:nvSpPr>
              <p:cNvPr id="77" name="フリーフォーム: 図形 76">
                <a:extLst>
                  <a:ext uri="{FF2B5EF4-FFF2-40B4-BE49-F238E27FC236}">
                    <a16:creationId xmlns:a16="http://schemas.microsoft.com/office/drawing/2014/main" id="{00909C8B-049C-0F6D-8DED-7FC47B53F6B2}"/>
                  </a:ext>
                </a:extLst>
              </p:cNvPr>
              <p:cNvSpPr/>
              <p:nvPr/>
            </p:nvSpPr>
            <p:spPr>
              <a:xfrm>
                <a:off x="3923708" y="4424142"/>
                <a:ext cx="988896" cy="988896"/>
              </a:xfrm>
              <a:custGeom>
                <a:avLst/>
                <a:gdLst>
                  <a:gd name="connsiteX0" fmla="*/ 786955 w 786955"/>
                  <a:gd name="connsiteY0" fmla="*/ 393478 h 786955"/>
                  <a:gd name="connsiteX1" fmla="*/ 393478 w 786955"/>
                  <a:gd name="connsiteY1" fmla="*/ 786956 h 786955"/>
                  <a:gd name="connsiteX2" fmla="*/ 0 w 786955"/>
                  <a:gd name="connsiteY2" fmla="*/ 393478 h 786955"/>
                  <a:gd name="connsiteX3" fmla="*/ 393478 w 786955"/>
                  <a:gd name="connsiteY3" fmla="*/ 0 h 786955"/>
                  <a:gd name="connsiteX4" fmla="*/ 786955 w 786955"/>
                  <a:gd name="connsiteY4" fmla="*/ 393478 h 78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55" h="786955">
                    <a:moveTo>
                      <a:pt x="786955" y="393478"/>
                    </a:moveTo>
                    <a:cubicBezTo>
                      <a:pt x="786955" y="610743"/>
                      <a:pt x="610838" y="786956"/>
                      <a:pt x="393478" y="786956"/>
                    </a:cubicBezTo>
                    <a:cubicBezTo>
                      <a:pt x="176117" y="786956"/>
                      <a:pt x="0" y="610838"/>
                      <a:pt x="0" y="393478"/>
                    </a:cubicBezTo>
                    <a:cubicBezTo>
                      <a:pt x="0" y="176117"/>
                      <a:pt x="176117" y="0"/>
                      <a:pt x="393478" y="0"/>
                    </a:cubicBezTo>
                    <a:cubicBezTo>
                      <a:pt x="610838" y="0"/>
                      <a:pt x="786955" y="176117"/>
                      <a:pt x="786955" y="393478"/>
                    </a:cubicBezTo>
                  </a:path>
                </a:pathLst>
              </a:custGeom>
              <a:solidFill>
                <a:srgbClr val="FFFFFF"/>
              </a:solidFill>
              <a:ln w="0" cap="flat">
                <a:noFill/>
                <a:prstDash val="solid"/>
                <a:miter/>
              </a:ln>
            </p:spPr>
            <p:txBody>
              <a:bodyPr rtlCol="0" anchor="ctr"/>
              <a:lstStyle/>
              <a:p>
                <a:endParaRPr lang="ja-JP" altLang="en-US"/>
              </a:p>
            </p:txBody>
          </p:sp>
        </p:grpSp>
        <p:grpSp>
          <p:nvGrpSpPr>
            <p:cNvPr id="78" name="グループ化 77">
              <a:extLst>
                <a:ext uri="{FF2B5EF4-FFF2-40B4-BE49-F238E27FC236}">
                  <a16:creationId xmlns:a16="http://schemas.microsoft.com/office/drawing/2014/main" id="{630EFC06-D0CD-32C9-003A-DF03EBCFE2C2}"/>
                </a:ext>
              </a:extLst>
            </p:cNvPr>
            <p:cNvGrpSpPr/>
            <p:nvPr userDrawn="1"/>
          </p:nvGrpSpPr>
          <p:grpSpPr>
            <a:xfrm>
              <a:off x="6185626" y="2048505"/>
              <a:ext cx="1721381" cy="254800"/>
              <a:chOff x="6223726" y="2048505"/>
              <a:chExt cx="1721381" cy="254800"/>
            </a:xfrm>
          </p:grpSpPr>
          <p:grpSp>
            <p:nvGrpSpPr>
              <p:cNvPr id="79" name="グループ化 78">
                <a:extLst>
                  <a:ext uri="{FF2B5EF4-FFF2-40B4-BE49-F238E27FC236}">
                    <a16:creationId xmlns:a16="http://schemas.microsoft.com/office/drawing/2014/main" id="{3AB796C4-6F04-1638-1536-56CDD9320685}"/>
                  </a:ext>
                </a:extLst>
              </p:cNvPr>
              <p:cNvGrpSpPr/>
              <p:nvPr/>
            </p:nvGrpSpPr>
            <p:grpSpPr>
              <a:xfrm>
                <a:off x="6715458" y="2112850"/>
                <a:ext cx="1229649" cy="184018"/>
                <a:chOff x="6715458" y="2112850"/>
                <a:chExt cx="1229649" cy="184018"/>
              </a:xfrm>
            </p:grpSpPr>
            <p:sp>
              <p:nvSpPr>
                <p:cNvPr id="81" name="フリーフォーム: 図形 80">
                  <a:extLst>
                    <a:ext uri="{FF2B5EF4-FFF2-40B4-BE49-F238E27FC236}">
                      <a16:creationId xmlns:a16="http://schemas.microsoft.com/office/drawing/2014/main" id="{D4B46830-EFD9-EAD2-4416-99CABE7632B4}"/>
                    </a:ext>
                  </a:extLst>
                </p:cNvPr>
                <p:cNvSpPr/>
                <p:nvPr/>
              </p:nvSpPr>
              <p:spPr>
                <a:xfrm>
                  <a:off x="6715458"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00338D"/>
                </a:solidFill>
                <a:ln w="0" cap="flat">
                  <a:noFill/>
                  <a:prstDash val="solid"/>
                  <a:miter/>
                </a:ln>
              </p:spPr>
              <p:txBody>
                <a:bodyPr rtlCol="0" anchor="ctr"/>
                <a:lstStyle/>
                <a:p>
                  <a:endParaRPr lang="ja-JP" altLang="en-US"/>
                </a:p>
              </p:txBody>
            </p:sp>
            <p:sp>
              <p:nvSpPr>
                <p:cNvPr id="82" name="フリーフォーム: 図形 81">
                  <a:extLst>
                    <a:ext uri="{FF2B5EF4-FFF2-40B4-BE49-F238E27FC236}">
                      <a16:creationId xmlns:a16="http://schemas.microsoft.com/office/drawing/2014/main" id="{D72ECBFC-75EC-52D1-4C80-1EBF1BC9D9E0}"/>
                    </a:ext>
                  </a:extLst>
                </p:cNvPr>
                <p:cNvSpPr/>
                <p:nvPr/>
              </p:nvSpPr>
              <p:spPr>
                <a:xfrm>
                  <a:off x="6924551" y="2112850"/>
                  <a:ext cx="184100" cy="184018"/>
                </a:xfrm>
                <a:custGeom>
                  <a:avLst/>
                  <a:gdLst>
                    <a:gd name="connsiteX0" fmla="*/ 0 w 214693"/>
                    <a:gd name="connsiteY0" fmla="*/ 0 h 214598"/>
                    <a:gd name="connsiteX1" fmla="*/ 214693 w 214693"/>
                    <a:gd name="connsiteY1" fmla="*/ 0 h 214598"/>
                    <a:gd name="connsiteX2" fmla="*/ 214693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3" y="0"/>
                      </a:lnTo>
                      <a:lnTo>
                        <a:pt x="214693" y="214598"/>
                      </a:lnTo>
                      <a:lnTo>
                        <a:pt x="0" y="214598"/>
                      </a:lnTo>
                      <a:close/>
                    </a:path>
                  </a:pathLst>
                </a:custGeom>
                <a:solidFill>
                  <a:srgbClr val="ACEAFF"/>
                </a:solidFill>
                <a:ln w="0" cap="flat">
                  <a:noFill/>
                  <a:prstDash val="solid"/>
                  <a:miter/>
                </a:ln>
              </p:spPr>
              <p:txBody>
                <a:bodyPr rtlCol="0" anchor="ctr"/>
                <a:lstStyle/>
                <a:p>
                  <a:endParaRPr lang="ja-JP" altLang="en-US"/>
                </a:p>
              </p:txBody>
            </p:sp>
            <p:sp>
              <p:nvSpPr>
                <p:cNvPr id="83" name="フリーフォーム: 図形 82">
                  <a:extLst>
                    <a:ext uri="{FF2B5EF4-FFF2-40B4-BE49-F238E27FC236}">
                      <a16:creationId xmlns:a16="http://schemas.microsoft.com/office/drawing/2014/main" id="{7B3731DD-C940-F569-13C4-CCA44F8EA172}"/>
                    </a:ext>
                  </a:extLst>
                </p:cNvPr>
                <p:cNvSpPr/>
                <p:nvPr/>
              </p:nvSpPr>
              <p:spPr>
                <a:xfrm>
                  <a:off x="7133726"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1E49E2"/>
                </a:solidFill>
                <a:ln w="0" cap="flat">
                  <a:noFill/>
                  <a:prstDash val="solid"/>
                  <a:miter/>
                </a:ln>
              </p:spPr>
              <p:txBody>
                <a:bodyPr rtlCol="0" anchor="ctr"/>
                <a:lstStyle/>
                <a:p>
                  <a:endParaRPr lang="ja-JP" altLang="en-US"/>
                </a:p>
              </p:txBody>
            </p:sp>
            <p:sp>
              <p:nvSpPr>
                <p:cNvPr id="84" name="フリーフォーム: 図形 83">
                  <a:extLst>
                    <a:ext uri="{FF2B5EF4-FFF2-40B4-BE49-F238E27FC236}">
                      <a16:creationId xmlns:a16="http://schemas.microsoft.com/office/drawing/2014/main" id="{57C84883-B5AF-B21E-0FEA-4E042A9D7892}"/>
                    </a:ext>
                  </a:extLst>
                </p:cNvPr>
                <p:cNvSpPr/>
                <p:nvPr/>
              </p:nvSpPr>
              <p:spPr>
                <a:xfrm>
                  <a:off x="7342820"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00B8F5"/>
                </a:solidFill>
                <a:ln w="0" cap="flat">
                  <a:noFill/>
                  <a:prstDash val="solid"/>
                  <a:miter/>
                </a:ln>
              </p:spPr>
              <p:txBody>
                <a:bodyPr rtlCol="0" anchor="ctr"/>
                <a:lstStyle/>
                <a:p>
                  <a:endParaRPr lang="ja-JP" altLang="en-US"/>
                </a:p>
              </p:txBody>
            </p:sp>
            <p:sp>
              <p:nvSpPr>
                <p:cNvPr id="85" name="フリーフォーム: 図形 84">
                  <a:extLst>
                    <a:ext uri="{FF2B5EF4-FFF2-40B4-BE49-F238E27FC236}">
                      <a16:creationId xmlns:a16="http://schemas.microsoft.com/office/drawing/2014/main" id="{88C6238D-4F99-A86B-F185-BCE1C8DE4047}"/>
                    </a:ext>
                  </a:extLst>
                </p:cNvPr>
                <p:cNvSpPr/>
                <p:nvPr/>
              </p:nvSpPr>
              <p:spPr>
                <a:xfrm>
                  <a:off x="7551914" y="2112850"/>
                  <a:ext cx="184100" cy="184018"/>
                </a:xfrm>
                <a:custGeom>
                  <a:avLst/>
                  <a:gdLst>
                    <a:gd name="connsiteX0" fmla="*/ 0 w 214693"/>
                    <a:gd name="connsiteY0" fmla="*/ 0 h 214598"/>
                    <a:gd name="connsiteX1" fmla="*/ 214693 w 214693"/>
                    <a:gd name="connsiteY1" fmla="*/ 0 h 214598"/>
                    <a:gd name="connsiteX2" fmla="*/ 214693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3" y="0"/>
                      </a:lnTo>
                      <a:lnTo>
                        <a:pt x="214693" y="214598"/>
                      </a:lnTo>
                      <a:lnTo>
                        <a:pt x="0" y="214598"/>
                      </a:lnTo>
                      <a:close/>
                    </a:path>
                  </a:pathLst>
                </a:custGeom>
                <a:solidFill>
                  <a:srgbClr val="7213EA"/>
                </a:solidFill>
                <a:ln w="0" cap="flat">
                  <a:noFill/>
                  <a:prstDash val="solid"/>
                  <a:miter/>
                </a:ln>
              </p:spPr>
              <p:txBody>
                <a:bodyPr rtlCol="0" anchor="ctr"/>
                <a:lstStyle/>
                <a:p>
                  <a:endParaRPr lang="ja-JP" altLang="en-US"/>
                </a:p>
              </p:txBody>
            </p:sp>
            <p:sp>
              <p:nvSpPr>
                <p:cNvPr id="86" name="フリーフォーム: 図形 85">
                  <a:extLst>
                    <a:ext uri="{FF2B5EF4-FFF2-40B4-BE49-F238E27FC236}">
                      <a16:creationId xmlns:a16="http://schemas.microsoft.com/office/drawing/2014/main" id="{37F72C5B-1303-752B-F575-41642D976131}"/>
                    </a:ext>
                  </a:extLst>
                </p:cNvPr>
                <p:cNvSpPr/>
                <p:nvPr/>
              </p:nvSpPr>
              <p:spPr>
                <a:xfrm>
                  <a:off x="7761007" y="2112850"/>
                  <a:ext cx="184100" cy="184018"/>
                </a:xfrm>
                <a:custGeom>
                  <a:avLst/>
                  <a:gdLst>
                    <a:gd name="connsiteX0" fmla="*/ 0 w 214693"/>
                    <a:gd name="connsiteY0" fmla="*/ 0 h 214598"/>
                    <a:gd name="connsiteX1" fmla="*/ 214694 w 214693"/>
                    <a:gd name="connsiteY1" fmla="*/ 0 h 214598"/>
                    <a:gd name="connsiteX2" fmla="*/ 214694 w 214693"/>
                    <a:gd name="connsiteY2" fmla="*/ 214598 h 214598"/>
                    <a:gd name="connsiteX3" fmla="*/ 0 w 214693"/>
                    <a:gd name="connsiteY3" fmla="*/ 214598 h 214598"/>
                  </a:gdLst>
                  <a:ahLst/>
                  <a:cxnLst>
                    <a:cxn ang="0">
                      <a:pos x="connsiteX0" y="connsiteY0"/>
                    </a:cxn>
                    <a:cxn ang="0">
                      <a:pos x="connsiteX1" y="connsiteY1"/>
                    </a:cxn>
                    <a:cxn ang="0">
                      <a:pos x="connsiteX2" y="connsiteY2"/>
                    </a:cxn>
                    <a:cxn ang="0">
                      <a:pos x="connsiteX3" y="connsiteY3"/>
                    </a:cxn>
                  </a:cxnLst>
                  <a:rect l="l" t="t" r="r" b="b"/>
                  <a:pathLst>
                    <a:path w="214693" h="214598">
                      <a:moveTo>
                        <a:pt x="0" y="0"/>
                      </a:moveTo>
                      <a:lnTo>
                        <a:pt x="214694" y="0"/>
                      </a:lnTo>
                      <a:lnTo>
                        <a:pt x="214694" y="214598"/>
                      </a:lnTo>
                      <a:lnTo>
                        <a:pt x="0" y="214598"/>
                      </a:lnTo>
                      <a:close/>
                    </a:path>
                  </a:pathLst>
                </a:custGeom>
                <a:solidFill>
                  <a:srgbClr val="00C0AE"/>
                </a:solidFill>
                <a:ln w="0" cap="flat">
                  <a:noFill/>
                  <a:prstDash val="solid"/>
                  <a:miter/>
                </a:ln>
              </p:spPr>
              <p:txBody>
                <a:bodyPr rtlCol="0" anchor="ctr"/>
                <a:lstStyle/>
                <a:p>
                  <a:endParaRPr lang="ja-JP" altLang="en-US"/>
                </a:p>
              </p:txBody>
            </p:sp>
          </p:grpSp>
          <p:sp>
            <p:nvSpPr>
              <p:cNvPr id="80" name="テキスト ボックス 79">
                <a:extLst>
                  <a:ext uri="{FF2B5EF4-FFF2-40B4-BE49-F238E27FC236}">
                    <a16:creationId xmlns:a16="http://schemas.microsoft.com/office/drawing/2014/main" id="{E1AD5F20-6C75-6B5E-AB17-9287ED27091E}"/>
                  </a:ext>
                </a:extLst>
              </p:cNvPr>
              <p:cNvSpPr txBox="1"/>
              <p:nvPr/>
            </p:nvSpPr>
            <p:spPr>
              <a:xfrm>
                <a:off x="6223726"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6</a:t>
                </a:r>
                <a:endParaRPr kumimoji="1" lang="ja-JP" altLang="en-US" sz="3000" dirty="0" err="1">
                  <a:solidFill>
                    <a:schemeClr val="tx2"/>
                  </a:solidFill>
                  <a:latin typeface="KPMG Bold" panose="020B0803030202040204" pitchFamily="34" charset="0"/>
                </a:endParaRPr>
              </a:p>
            </p:txBody>
          </p:sp>
        </p:grpSp>
        <p:grpSp>
          <p:nvGrpSpPr>
            <p:cNvPr id="87" name="グループ化 86">
              <a:extLst>
                <a:ext uri="{FF2B5EF4-FFF2-40B4-BE49-F238E27FC236}">
                  <a16:creationId xmlns:a16="http://schemas.microsoft.com/office/drawing/2014/main" id="{0E7CC8DC-4B8B-280A-2473-6A033A26C458}"/>
                </a:ext>
              </a:extLst>
            </p:cNvPr>
            <p:cNvGrpSpPr/>
            <p:nvPr userDrawn="1"/>
          </p:nvGrpSpPr>
          <p:grpSpPr>
            <a:xfrm>
              <a:off x="8434986" y="2740657"/>
              <a:ext cx="775816" cy="774082"/>
              <a:chOff x="6772919" y="4607629"/>
              <a:chExt cx="1230315" cy="1227563"/>
            </a:xfrm>
          </p:grpSpPr>
          <p:sp>
            <p:nvSpPr>
              <p:cNvPr id="88" name="フリーフォーム: 図形 87">
                <a:extLst>
                  <a:ext uri="{FF2B5EF4-FFF2-40B4-BE49-F238E27FC236}">
                    <a16:creationId xmlns:a16="http://schemas.microsoft.com/office/drawing/2014/main" id="{82A1A455-20E2-32D5-1FBC-435974E29539}"/>
                  </a:ext>
                </a:extLst>
              </p:cNvPr>
              <p:cNvSpPr/>
              <p:nvPr/>
            </p:nvSpPr>
            <p:spPr>
              <a:xfrm>
                <a:off x="7027324" y="4607629"/>
                <a:ext cx="360751" cy="213770"/>
              </a:xfrm>
              <a:custGeom>
                <a:avLst/>
                <a:gdLst>
                  <a:gd name="connsiteX0" fmla="*/ 287084 w 287083"/>
                  <a:gd name="connsiteY0" fmla="*/ 94964 h 170116"/>
                  <a:gd name="connsiteX1" fmla="*/ 287084 w 287083"/>
                  <a:gd name="connsiteY1" fmla="*/ 0 h 170116"/>
                  <a:gd name="connsiteX2" fmla="*/ 0 w 287083"/>
                  <a:gd name="connsiteY2" fmla="*/ 93250 h 170116"/>
                  <a:gd name="connsiteX3" fmla="*/ 55816 w 287083"/>
                  <a:gd name="connsiteY3" fmla="*/ 170116 h 170116"/>
                  <a:gd name="connsiteX4" fmla="*/ 287084 w 287083"/>
                  <a:gd name="connsiteY4" fmla="*/ 94964 h 17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83" h="170116">
                    <a:moveTo>
                      <a:pt x="287084" y="94964"/>
                    </a:moveTo>
                    <a:lnTo>
                      <a:pt x="287084" y="0"/>
                    </a:lnTo>
                    <a:cubicBezTo>
                      <a:pt x="179165" y="0"/>
                      <a:pt x="87249" y="29813"/>
                      <a:pt x="0" y="93250"/>
                    </a:cubicBezTo>
                    <a:lnTo>
                      <a:pt x="55816" y="170116"/>
                    </a:lnTo>
                    <a:cubicBezTo>
                      <a:pt x="120777" y="122872"/>
                      <a:pt x="200692" y="94964"/>
                      <a:pt x="287084" y="94964"/>
                    </a:cubicBezTo>
                  </a:path>
                </a:pathLst>
              </a:custGeom>
              <a:solidFill>
                <a:srgbClr val="63EBDA"/>
              </a:solidFill>
              <a:ln w="9525" cap="flat">
                <a:solidFill>
                  <a:srgbClr val="FFFFFF"/>
                </a:solidFill>
                <a:prstDash val="solid"/>
                <a:miter/>
              </a:ln>
            </p:spPr>
            <p:txBody>
              <a:bodyPr rtlCol="0" anchor="ctr"/>
              <a:lstStyle/>
              <a:p>
                <a:endParaRPr lang="ja-JP" altLang="en-US"/>
              </a:p>
            </p:txBody>
          </p:sp>
          <p:sp>
            <p:nvSpPr>
              <p:cNvPr id="89" name="フリーフォーム: 図形 88">
                <a:extLst>
                  <a:ext uri="{FF2B5EF4-FFF2-40B4-BE49-F238E27FC236}">
                    <a16:creationId xmlns:a16="http://schemas.microsoft.com/office/drawing/2014/main" id="{7F319717-FE31-5AC9-C65C-E06649EFE3FE}"/>
                  </a:ext>
                </a:extLst>
              </p:cNvPr>
              <p:cNvSpPr/>
              <p:nvPr/>
            </p:nvSpPr>
            <p:spPr>
              <a:xfrm>
                <a:off x="6804338" y="4724928"/>
                <a:ext cx="293126" cy="343756"/>
              </a:xfrm>
              <a:custGeom>
                <a:avLst/>
                <a:gdLst>
                  <a:gd name="connsiteX0" fmla="*/ 233267 w 233267"/>
                  <a:gd name="connsiteY0" fmla="*/ 76771 h 273558"/>
                  <a:gd name="connsiteX1" fmla="*/ 177451 w 233267"/>
                  <a:gd name="connsiteY1" fmla="*/ 0 h 273558"/>
                  <a:gd name="connsiteX2" fmla="*/ 0 w 233267"/>
                  <a:gd name="connsiteY2" fmla="*/ 244221 h 273558"/>
                  <a:gd name="connsiteX3" fmla="*/ 90202 w 233267"/>
                  <a:gd name="connsiteY3" fmla="*/ 273558 h 273558"/>
                  <a:gd name="connsiteX4" fmla="*/ 233172 w 233267"/>
                  <a:gd name="connsiteY4" fmla="*/ 76867 h 27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67" h="273558">
                    <a:moveTo>
                      <a:pt x="233267" y="76771"/>
                    </a:moveTo>
                    <a:lnTo>
                      <a:pt x="177451" y="0"/>
                    </a:lnTo>
                    <a:cubicBezTo>
                      <a:pt x="90107" y="63437"/>
                      <a:pt x="33338" y="141542"/>
                      <a:pt x="0" y="244221"/>
                    </a:cubicBezTo>
                    <a:lnTo>
                      <a:pt x="90202" y="273558"/>
                    </a:lnTo>
                    <a:cubicBezTo>
                      <a:pt x="116110" y="193738"/>
                      <a:pt x="166783" y="125159"/>
                      <a:pt x="233172" y="76867"/>
                    </a:cubicBezTo>
                  </a:path>
                </a:pathLst>
              </a:custGeom>
              <a:solidFill>
                <a:srgbClr val="098E7E"/>
              </a:solidFill>
              <a:ln w="9525" cap="flat">
                <a:solidFill>
                  <a:srgbClr val="FFFFFF"/>
                </a:solidFill>
                <a:prstDash val="solid"/>
                <a:miter/>
              </a:ln>
            </p:spPr>
            <p:txBody>
              <a:bodyPr rtlCol="0" anchor="ctr"/>
              <a:lstStyle/>
              <a:p>
                <a:endParaRPr lang="ja-JP" altLang="en-US"/>
              </a:p>
            </p:txBody>
          </p:sp>
          <p:sp>
            <p:nvSpPr>
              <p:cNvPr id="90" name="フリーフォーム: 図形 89">
                <a:extLst>
                  <a:ext uri="{FF2B5EF4-FFF2-40B4-BE49-F238E27FC236}">
                    <a16:creationId xmlns:a16="http://schemas.microsoft.com/office/drawing/2014/main" id="{8D13F68A-DE6A-BF20-FD11-BB970F2C8377}"/>
                  </a:ext>
                </a:extLst>
              </p:cNvPr>
              <p:cNvSpPr/>
              <p:nvPr/>
            </p:nvSpPr>
            <p:spPr>
              <a:xfrm>
                <a:off x="6772919" y="5031699"/>
                <a:ext cx="144768" cy="379304"/>
              </a:xfrm>
              <a:custGeom>
                <a:avLst/>
                <a:gdLst>
                  <a:gd name="connsiteX0" fmla="*/ 96060 w 115205"/>
                  <a:gd name="connsiteY0" fmla="*/ 150971 h 301847"/>
                  <a:gd name="connsiteX1" fmla="*/ 115205 w 115205"/>
                  <a:gd name="connsiteY1" fmla="*/ 29337 h 301847"/>
                  <a:gd name="connsiteX2" fmla="*/ 25003 w 115205"/>
                  <a:gd name="connsiteY2" fmla="*/ 0 h 301847"/>
                  <a:gd name="connsiteX3" fmla="*/ 25003 w 115205"/>
                  <a:gd name="connsiteY3" fmla="*/ 301847 h 301847"/>
                  <a:gd name="connsiteX4" fmla="*/ 115205 w 115205"/>
                  <a:gd name="connsiteY4" fmla="*/ 272510 h 301847"/>
                  <a:gd name="connsiteX5" fmla="*/ 96060 w 115205"/>
                  <a:gd name="connsiteY5" fmla="*/ 150876 h 30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05" h="301847">
                    <a:moveTo>
                      <a:pt x="96060" y="150971"/>
                    </a:moveTo>
                    <a:cubicBezTo>
                      <a:pt x="96060" y="108490"/>
                      <a:pt x="102823" y="67628"/>
                      <a:pt x="115205" y="29337"/>
                    </a:cubicBezTo>
                    <a:lnTo>
                      <a:pt x="25003" y="0"/>
                    </a:lnTo>
                    <a:cubicBezTo>
                      <a:pt x="-8334" y="102584"/>
                      <a:pt x="-8334" y="199263"/>
                      <a:pt x="25003" y="301847"/>
                    </a:cubicBezTo>
                    <a:lnTo>
                      <a:pt x="115205" y="272510"/>
                    </a:lnTo>
                    <a:cubicBezTo>
                      <a:pt x="102727" y="234220"/>
                      <a:pt x="96060" y="193357"/>
                      <a:pt x="96060" y="150876"/>
                    </a:cubicBezTo>
                  </a:path>
                </a:pathLst>
              </a:custGeom>
              <a:solidFill>
                <a:srgbClr val="FFA3DA"/>
              </a:solidFill>
              <a:ln w="9525" cap="flat">
                <a:solidFill>
                  <a:srgbClr val="FFFFFF"/>
                </a:solidFill>
                <a:prstDash val="solid"/>
                <a:miter/>
              </a:ln>
            </p:spPr>
            <p:txBody>
              <a:bodyPr rtlCol="0" anchor="ctr"/>
              <a:lstStyle/>
              <a:p>
                <a:endParaRPr lang="ja-JP" altLang="en-US"/>
              </a:p>
            </p:txBody>
          </p:sp>
          <p:sp>
            <p:nvSpPr>
              <p:cNvPr id="91" name="フリーフォーム: 図形 90">
                <a:extLst>
                  <a:ext uri="{FF2B5EF4-FFF2-40B4-BE49-F238E27FC236}">
                    <a16:creationId xmlns:a16="http://schemas.microsoft.com/office/drawing/2014/main" id="{57DF6444-4379-1806-8CA2-82C735E53D09}"/>
                  </a:ext>
                </a:extLst>
              </p:cNvPr>
              <p:cNvSpPr/>
              <p:nvPr/>
            </p:nvSpPr>
            <p:spPr>
              <a:xfrm>
                <a:off x="6804458" y="5374257"/>
                <a:ext cx="293126" cy="343756"/>
              </a:xfrm>
              <a:custGeom>
                <a:avLst/>
                <a:gdLst>
                  <a:gd name="connsiteX0" fmla="*/ 90201 w 233267"/>
                  <a:gd name="connsiteY0" fmla="*/ 0 h 273558"/>
                  <a:gd name="connsiteX1" fmla="*/ 0 w 233267"/>
                  <a:gd name="connsiteY1" fmla="*/ 29337 h 273558"/>
                  <a:gd name="connsiteX2" fmla="*/ 177451 w 233267"/>
                  <a:gd name="connsiteY2" fmla="*/ 273558 h 273558"/>
                  <a:gd name="connsiteX3" fmla="*/ 233267 w 233267"/>
                  <a:gd name="connsiteY3" fmla="*/ 196691 h 273558"/>
                  <a:gd name="connsiteX4" fmla="*/ 90297 w 233267"/>
                  <a:gd name="connsiteY4" fmla="*/ 0 h 27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67" h="273558">
                    <a:moveTo>
                      <a:pt x="90201" y="0"/>
                    </a:moveTo>
                    <a:lnTo>
                      <a:pt x="0" y="29337"/>
                    </a:lnTo>
                    <a:cubicBezTo>
                      <a:pt x="33338" y="131921"/>
                      <a:pt x="90107" y="210121"/>
                      <a:pt x="177451" y="273558"/>
                    </a:cubicBezTo>
                    <a:lnTo>
                      <a:pt x="233267" y="196691"/>
                    </a:lnTo>
                    <a:cubicBezTo>
                      <a:pt x="166878" y="148400"/>
                      <a:pt x="116205" y="79724"/>
                      <a:pt x="90297" y="0"/>
                    </a:cubicBezTo>
                  </a:path>
                </a:pathLst>
              </a:custGeom>
              <a:solidFill>
                <a:srgbClr val="FD349C"/>
              </a:solidFill>
              <a:ln w="9525" cap="flat">
                <a:solidFill>
                  <a:srgbClr val="FFFFFF"/>
                </a:solidFill>
                <a:prstDash val="solid"/>
                <a:miter/>
              </a:ln>
            </p:spPr>
            <p:txBody>
              <a:bodyPr rtlCol="0" anchor="ctr"/>
              <a:lstStyle/>
              <a:p>
                <a:endParaRPr lang="ja-JP" altLang="en-US"/>
              </a:p>
            </p:txBody>
          </p:sp>
          <p:sp>
            <p:nvSpPr>
              <p:cNvPr id="92" name="フリーフォーム: 図形 91">
                <a:extLst>
                  <a:ext uri="{FF2B5EF4-FFF2-40B4-BE49-F238E27FC236}">
                    <a16:creationId xmlns:a16="http://schemas.microsoft.com/office/drawing/2014/main" id="{00FC8282-BF8B-9D24-72A3-F2BB3A32CA6B}"/>
                  </a:ext>
                </a:extLst>
              </p:cNvPr>
              <p:cNvSpPr/>
              <p:nvPr/>
            </p:nvSpPr>
            <p:spPr>
              <a:xfrm>
                <a:off x="7027324" y="5621422"/>
                <a:ext cx="360751" cy="213770"/>
              </a:xfrm>
              <a:custGeom>
                <a:avLst/>
                <a:gdLst>
                  <a:gd name="connsiteX0" fmla="*/ 55816 w 287083"/>
                  <a:gd name="connsiteY0" fmla="*/ 0 h 170116"/>
                  <a:gd name="connsiteX1" fmla="*/ 0 w 287083"/>
                  <a:gd name="connsiteY1" fmla="*/ 76867 h 170116"/>
                  <a:gd name="connsiteX2" fmla="*/ 287084 w 287083"/>
                  <a:gd name="connsiteY2" fmla="*/ 170117 h 170116"/>
                  <a:gd name="connsiteX3" fmla="*/ 287084 w 287083"/>
                  <a:gd name="connsiteY3" fmla="*/ 75152 h 170116"/>
                  <a:gd name="connsiteX4" fmla="*/ 55816 w 287083"/>
                  <a:gd name="connsiteY4" fmla="*/ 0 h 17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83" h="170116">
                    <a:moveTo>
                      <a:pt x="55816" y="0"/>
                    </a:moveTo>
                    <a:lnTo>
                      <a:pt x="0" y="76867"/>
                    </a:lnTo>
                    <a:cubicBezTo>
                      <a:pt x="87249" y="140303"/>
                      <a:pt x="179165" y="170117"/>
                      <a:pt x="287084" y="170117"/>
                    </a:cubicBezTo>
                    <a:lnTo>
                      <a:pt x="287084" y="75152"/>
                    </a:lnTo>
                    <a:cubicBezTo>
                      <a:pt x="200692" y="75152"/>
                      <a:pt x="120777" y="47244"/>
                      <a:pt x="55816" y="0"/>
                    </a:cubicBezTo>
                  </a:path>
                </a:pathLst>
              </a:custGeom>
              <a:solidFill>
                <a:srgbClr val="B497FF"/>
              </a:solidFill>
              <a:ln w="9525" cap="flat">
                <a:solidFill>
                  <a:srgbClr val="FFFFFF"/>
                </a:solidFill>
                <a:prstDash val="solid"/>
                <a:miter/>
              </a:ln>
            </p:spPr>
            <p:txBody>
              <a:bodyPr rtlCol="0" anchor="ctr"/>
              <a:lstStyle/>
              <a:p>
                <a:endParaRPr lang="ja-JP" altLang="en-US"/>
              </a:p>
            </p:txBody>
          </p:sp>
          <p:sp>
            <p:nvSpPr>
              <p:cNvPr id="93" name="フリーフォーム: 図形 92">
                <a:extLst>
                  <a:ext uri="{FF2B5EF4-FFF2-40B4-BE49-F238E27FC236}">
                    <a16:creationId xmlns:a16="http://schemas.microsoft.com/office/drawing/2014/main" id="{7293CFCB-E0C5-10D1-C08D-6F0380CD5721}"/>
                  </a:ext>
                </a:extLst>
              </p:cNvPr>
              <p:cNvSpPr/>
              <p:nvPr/>
            </p:nvSpPr>
            <p:spPr>
              <a:xfrm>
                <a:off x="7388077" y="5621422"/>
                <a:ext cx="360751" cy="213770"/>
              </a:xfrm>
              <a:custGeom>
                <a:avLst/>
                <a:gdLst>
                  <a:gd name="connsiteX0" fmla="*/ 0 w 287083"/>
                  <a:gd name="connsiteY0" fmla="*/ 75152 h 170116"/>
                  <a:gd name="connsiteX1" fmla="*/ 0 w 287083"/>
                  <a:gd name="connsiteY1" fmla="*/ 170117 h 170116"/>
                  <a:gd name="connsiteX2" fmla="*/ 287084 w 287083"/>
                  <a:gd name="connsiteY2" fmla="*/ 76867 h 170116"/>
                  <a:gd name="connsiteX3" fmla="*/ 231267 w 287083"/>
                  <a:gd name="connsiteY3" fmla="*/ 0 h 170116"/>
                  <a:gd name="connsiteX4" fmla="*/ 0 w 287083"/>
                  <a:gd name="connsiteY4" fmla="*/ 75152 h 17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83" h="170116">
                    <a:moveTo>
                      <a:pt x="0" y="75152"/>
                    </a:moveTo>
                    <a:lnTo>
                      <a:pt x="0" y="170117"/>
                    </a:lnTo>
                    <a:cubicBezTo>
                      <a:pt x="107918" y="170117"/>
                      <a:pt x="199834" y="140303"/>
                      <a:pt x="287084" y="76867"/>
                    </a:cubicBezTo>
                    <a:lnTo>
                      <a:pt x="231267" y="0"/>
                    </a:lnTo>
                    <a:cubicBezTo>
                      <a:pt x="166306" y="47244"/>
                      <a:pt x="86392" y="75152"/>
                      <a:pt x="0" y="75152"/>
                    </a:cubicBezTo>
                  </a:path>
                </a:pathLst>
              </a:custGeom>
              <a:solidFill>
                <a:srgbClr val="7213EA"/>
              </a:solidFill>
              <a:ln w="9525" cap="flat">
                <a:solidFill>
                  <a:srgbClr val="FFFFFF"/>
                </a:solidFill>
                <a:prstDash val="solid"/>
                <a:miter/>
              </a:ln>
            </p:spPr>
            <p:txBody>
              <a:bodyPr rtlCol="0" anchor="ctr"/>
              <a:lstStyle/>
              <a:p>
                <a:endParaRPr lang="ja-JP" altLang="en-US"/>
              </a:p>
            </p:txBody>
          </p:sp>
          <p:sp>
            <p:nvSpPr>
              <p:cNvPr id="94" name="フリーフォーム: 図形 93">
                <a:extLst>
                  <a:ext uri="{FF2B5EF4-FFF2-40B4-BE49-F238E27FC236}">
                    <a16:creationId xmlns:a16="http://schemas.microsoft.com/office/drawing/2014/main" id="{1F61E817-5E25-8112-F20C-638DD22C0272}"/>
                  </a:ext>
                </a:extLst>
              </p:cNvPr>
              <p:cNvSpPr/>
              <p:nvPr/>
            </p:nvSpPr>
            <p:spPr>
              <a:xfrm>
                <a:off x="7678690" y="5374257"/>
                <a:ext cx="293126" cy="343756"/>
              </a:xfrm>
              <a:custGeom>
                <a:avLst/>
                <a:gdLst>
                  <a:gd name="connsiteX0" fmla="*/ 0 w 233267"/>
                  <a:gd name="connsiteY0" fmla="*/ 196691 h 273558"/>
                  <a:gd name="connsiteX1" fmla="*/ 55817 w 233267"/>
                  <a:gd name="connsiteY1" fmla="*/ 273558 h 273558"/>
                  <a:gd name="connsiteX2" fmla="*/ 233267 w 233267"/>
                  <a:gd name="connsiteY2" fmla="*/ 29337 h 273558"/>
                  <a:gd name="connsiteX3" fmla="*/ 143066 w 233267"/>
                  <a:gd name="connsiteY3" fmla="*/ 0 h 273558"/>
                  <a:gd name="connsiteX4" fmla="*/ 95 w 233267"/>
                  <a:gd name="connsiteY4" fmla="*/ 196691 h 27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67" h="273558">
                    <a:moveTo>
                      <a:pt x="0" y="196691"/>
                    </a:moveTo>
                    <a:lnTo>
                      <a:pt x="55817" y="273558"/>
                    </a:lnTo>
                    <a:cubicBezTo>
                      <a:pt x="143066" y="210121"/>
                      <a:pt x="199930" y="132017"/>
                      <a:pt x="233267" y="29337"/>
                    </a:cubicBezTo>
                    <a:lnTo>
                      <a:pt x="143066" y="0"/>
                    </a:lnTo>
                    <a:cubicBezTo>
                      <a:pt x="117157" y="79820"/>
                      <a:pt x="66485" y="148400"/>
                      <a:pt x="95" y="196691"/>
                    </a:cubicBezTo>
                  </a:path>
                </a:pathLst>
              </a:custGeom>
              <a:solidFill>
                <a:srgbClr val="00B8F5"/>
              </a:solidFill>
              <a:ln w="9525" cap="flat">
                <a:solidFill>
                  <a:srgbClr val="FFFFFF"/>
                </a:solidFill>
                <a:prstDash val="solid"/>
                <a:miter/>
              </a:ln>
            </p:spPr>
            <p:txBody>
              <a:bodyPr rtlCol="0" anchor="ctr"/>
              <a:lstStyle/>
              <a:p>
                <a:endParaRPr lang="ja-JP" altLang="en-US"/>
              </a:p>
            </p:txBody>
          </p:sp>
          <p:sp>
            <p:nvSpPr>
              <p:cNvPr id="95" name="フリーフォーム: 図形 94">
                <a:extLst>
                  <a:ext uri="{FF2B5EF4-FFF2-40B4-BE49-F238E27FC236}">
                    <a16:creationId xmlns:a16="http://schemas.microsoft.com/office/drawing/2014/main" id="{0CD89032-F57D-4F1E-9B07-627F0F5DAF79}"/>
                  </a:ext>
                </a:extLst>
              </p:cNvPr>
              <p:cNvSpPr/>
              <p:nvPr/>
            </p:nvSpPr>
            <p:spPr>
              <a:xfrm>
                <a:off x="7858467" y="5031699"/>
                <a:ext cx="144767" cy="379423"/>
              </a:xfrm>
              <a:custGeom>
                <a:avLst/>
                <a:gdLst>
                  <a:gd name="connsiteX0" fmla="*/ 90201 w 115204"/>
                  <a:gd name="connsiteY0" fmla="*/ 0 h 301942"/>
                  <a:gd name="connsiteX1" fmla="*/ 0 w 115204"/>
                  <a:gd name="connsiteY1" fmla="*/ 29337 h 301942"/>
                  <a:gd name="connsiteX2" fmla="*/ 19145 w 115204"/>
                  <a:gd name="connsiteY2" fmla="*/ 150971 h 301942"/>
                  <a:gd name="connsiteX3" fmla="*/ 0 w 115204"/>
                  <a:gd name="connsiteY3" fmla="*/ 272605 h 301942"/>
                  <a:gd name="connsiteX4" fmla="*/ 90201 w 115204"/>
                  <a:gd name="connsiteY4" fmla="*/ 301943 h 301942"/>
                  <a:gd name="connsiteX5" fmla="*/ 90201 w 115204"/>
                  <a:gd name="connsiteY5" fmla="*/ 95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04" h="301942">
                    <a:moveTo>
                      <a:pt x="90201" y="0"/>
                    </a:moveTo>
                    <a:lnTo>
                      <a:pt x="0" y="29337"/>
                    </a:lnTo>
                    <a:cubicBezTo>
                      <a:pt x="12478" y="67628"/>
                      <a:pt x="19145" y="108490"/>
                      <a:pt x="19145" y="150971"/>
                    </a:cubicBezTo>
                    <a:cubicBezTo>
                      <a:pt x="19145" y="193453"/>
                      <a:pt x="12382" y="234315"/>
                      <a:pt x="0" y="272605"/>
                    </a:cubicBezTo>
                    <a:lnTo>
                      <a:pt x="90201" y="301943"/>
                    </a:lnTo>
                    <a:cubicBezTo>
                      <a:pt x="123539" y="199358"/>
                      <a:pt x="123539" y="102679"/>
                      <a:pt x="90201" y="95"/>
                    </a:cubicBezTo>
                  </a:path>
                </a:pathLst>
              </a:custGeom>
              <a:solidFill>
                <a:srgbClr val="1E49E2"/>
              </a:solidFill>
              <a:ln w="9525" cap="flat">
                <a:solidFill>
                  <a:srgbClr val="FFFFFF"/>
                </a:solidFill>
                <a:prstDash val="solid"/>
                <a:miter/>
              </a:ln>
            </p:spPr>
            <p:txBody>
              <a:bodyPr rtlCol="0" anchor="ctr"/>
              <a:lstStyle/>
              <a:p>
                <a:endParaRPr lang="ja-JP" altLang="en-US"/>
              </a:p>
            </p:txBody>
          </p:sp>
          <p:sp>
            <p:nvSpPr>
              <p:cNvPr id="96" name="フリーフォーム: 図形 95">
                <a:extLst>
                  <a:ext uri="{FF2B5EF4-FFF2-40B4-BE49-F238E27FC236}">
                    <a16:creationId xmlns:a16="http://schemas.microsoft.com/office/drawing/2014/main" id="{D116CAA7-6227-9A8D-24A4-178086F6A774}"/>
                  </a:ext>
                </a:extLst>
              </p:cNvPr>
              <p:cNvSpPr/>
              <p:nvPr/>
            </p:nvSpPr>
            <p:spPr>
              <a:xfrm>
                <a:off x="7678690" y="4724808"/>
                <a:ext cx="293126" cy="343756"/>
              </a:xfrm>
              <a:custGeom>
                <a:avLst/>
                <a:gdLst>
                  <a:gd name="connsiteX0" fmla="*/ 143066 w 233267"/>
                  <a:gd name="connsiteY0" fmla="*/ 273558 h 273558"/>
                  <a:gd name="connsiteX1" fmla="*/ 233267 w 233267"/>
                  <a:gd name="connsiteY1" fmla="*/ 244221 h 273558"/>
                  <a:gd name="connsiteX2" fmla="*/ 55817 w 233267"/>
                  <a:gd name="connsiteY2" fmla="*/ 0 h 273558"/>
                  <a:gd name="connsiteX3" fmla="*/ 0 w 233267"/>
                  <a:gd name="connsiteY3" fmla="*/ 76867 h 273558"/>
                  <a:gd name="connsiteX4" fmla="*/ 142970 w 233267"/>
                  <a:gd name="connsiteY4" fmla="*/ 273558 h 27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267" h="273558">
                    <a:moveTo>
                      <a:pt x="143066" y="273558"/>
                    </a:moveTo>
                    <a:lnTo>
                      <a:pt x="233267" y="244221"/>
                    </a:lnTo>
                    <a:cubicBezTo>
                      <a:pt x="199930" y="141637"/>
                      <a:pt x="143161" y="63436"/>
                      <a:pt x="55817" y="0"/>
                    </a:cubicBezTo>
                    <a:lnTo>
                      <a:pt x="0" y="76867"/>
                    </a:lnTo>
                    <a:cubicBezTo>
                      <a:pt x="66390" y="125158"/>
                      <a:pt x="117063" y="193834"/>
                      <a:pt x="142970" y="273558"/>
                    </a:cubicBezTo>
                  </a:path>
                </a:pathLst>
              </a:custGeom>
              <a:solidFill>
                <a:srgbClr val="ACEAFF"/>
              </a:solidFill>
              <a:ln w="9525" cap="flat">
                <a:solidFill>
                  <a:srgbClr val="FFFFFF"/>
                </a:solidFill>
                <a:prstDash val="solid"/>
                <a:miter/>
              </a:ln>
            </p:spPr>
            <p:txBody>
              <a:bodyPr rtlCol="0" anchor="ctr"/>
              <a:lstStyle/>
              <a:p>
                <a:endParaRPr lang="ja-JP" altLang="en-US"/>
              </a:p>
            </p:txBody>
          </p:sp>
          <p:sp>
            <p:nvSpPr>
              <p:cNvPr id="97" name="フリーフォーム: 図形 96">
                <a:extLst>
                  <a:ext uri="{FF2B5EF4-FFF2-40B4-BE49-F238E27FC236}">
                    <a16:creationId xmlns:a16="http://schemas.microsoft.com/office/drawing/2014/main" id="{F282E676-117D-737A-5DD7-DD85E53F1342}"/>
                  </a:ext>
                </a:extLst>
              </p:cNvPr>
              <p:cNvSpPr/>
              <p:nvPr/>
            </p:nvSpPr>
            <p:spPr>
              <a:xfrm>
                <a:off x="7388077" y="4607749"/>
                <a:ext cx="360751" cy="213770"/>
              </a:xfrm>
              <a:custGeom>
                <a:avLst/>
                <a:gdLst>
                  <a:gd name="connsiteX0" fmla="*/ 231267 w 287083"/>
                  <a:gd name="connsiteY0" fmla="*/ 170021 h 170116"/>
                  <a:gd name="connsiteX1" fmla="*/ 287084 w 287083"/>
                  <a:gd name="connsiteY1" fmla="*/ 93250 h 170116"/>
                  <a:gd name="connsiteX2" fmla="*/ 0 w 287083"/>
                  <a:gd name="connsiteY2" fmla="*/ 0 h 170116"/>
                  <a:gd name="connsiteX3" fmla="*/ 0 w 287083"/>
                  <a:gd name="connsiteY3" fmla="*/ 94964 h 170116"/>
                  <a:gd name="connsiteX4" fmla="*/ 231267 w 287083"/>
                  <a:gd name="connsiteY4" fmla="*/ 170117 h 17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83" h="170116">
                    <a:moveTo>
                      <a:pt x="231267" y="170021"/>
                    </a:moveTo>
                    <a:lnTo>
                      <a:pt x="287084" y="93250"/>
                    </a:lnTo>
                    <a:cubicBezTo>
                      <a:pt x="199739" y="29813"/>
                      <a:pt x="107918" y="0"/>
                      <a:pt x="0" y="0"/>
                    </a:cubicBezTo>
                    <a:lnTo>
                      <a:pt x="0" y="94964"/>
                    </a:lnTo>
                    <a:cubicBezTo>
                      <a:pt x="86392" y="94964"/>
                      <a:pt x="166306" y="122873"/>
                      <a:pt x="231267" y="170117"/>
                    </a:cubicBezTo>
                  </a:path>
                </a:pathLst>
              </a:custGeom>
              <a:solidFill>
                <a:srgbClr val="00338D"/>
              </a:solidFill>
              <a:ln w="9525" cap="flat">
                <a:solidFill>
                  <a:srgbClr val="FFFFFF"/>
                </a:solidFill>
                <a:prstDash val="solid"/>
                <a:miter/>
              </a:ln>
            </p:spPr>
            <p:txBody>
              <a:bodyPr rtlCol="0" anchor="ctr"/>
              <a:lstStyle/>
              <a:p>
                <a:endParaRPr lang="ja-JP" altLang="en-US"/>
              </a:p>
            </p:txBody>
          </p:sp>
        </p:grpSp>
        <p:grpSp>
          <p:nvGrpSpPr>
            <p:cNvPr id="98" name="グループ化 97">
              <a:extLst>
                <a:ext uri="{FF2B5EF4-FFF2-40B4-BE49-F238E27FC236}">
                  <a16:creationId xmlns:a16="http://schemas.microsoft.com/office/drawing/2014/main" id="{7B0A65D8-A9EF-DC66-03AA-A1D0130D18B7}"/>
                </a:ext>
              </a:extLst>
            </p:cNvPr>
            <p:cNvGrpSpPr/>
            <p:nvPr userDrawn="1"/>
          </p:nvGrpSpPr>
          <p:grpSpPr>
            <a:xfrm>
              <a:off x="7887836" y="2048505"/>
              <a:ext cx="1539291" cy="453291"/>
              <a:chOff x="7954511" y="2048505"/>
              <a:chExt cx="1539291" cy="453291"/>
            </a:xfrm>
          </p:grpSpPr>
          <p:grpSp>
            <p:nvGrpSpPr>
              <p:cNvPr id="99" name="グループ化 98">
                <a:extLst>
                  <a:ext uri="{FF2B5EF4-FFF2-40B4-BE49-F238E27FC236}">
                    <a16:creationId xmlns:a16="http://schemas.microsoft.com/office/drawing/2014/main" id="{B8BA82C7-4634-B262-450F-F88BCBA733C6}"/>
                  </a:ext>
                </a:extLst>
              </p:cNvPr>
              <p:cNvGrpSpPr/>
              <p:nvPr/>
            </p:nvGrpSpPr>
            <p:grpSpPr>
              <a:xfrm>
                <a:off x="8478474" y="2109419"/>
                <a:ext cx="1015328" cy="392377"/>
                <a:chOff x="8478474" y="2109419"/>
                <a:chExt cx="1015328" cy="392377"/>
              </a:xfrm>
            </p:grpSpPr>
            <p:sp>
              <p:nvSpPr>
                <p:cNvPr id="101" name="フリーフォーム: 図形 100">
                  <a:extLst>
                    <a:ext uri="{FF2B5EF4-FFF2-40B4-BE49-F238E27FC236}">
                      <a16:creationId xmlns:a16="http://schemas.microsoft.com/office/drawing/2014/main" id="{AB66CECC-5571-CF3E-517C-3EAEE7C56A2D}"/>
                    </a:ext>
                  </a:extLst>
                </p:cNvPr>
                <p:cNvSpPr/>
                <p:nvPr/>
              </p:nvSpPr>
              <p:spPr>
                <a:xfrm>
                  <a:off x="8482149" y="2109419"/>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00338D"/>
                </a:solidFill>
                <a:ln w="0" cap="flat">
                  <a:noFill/>
                  <a:prstDash val="solid"/>
                  <a:miter/>
                </a:ln>
              </p:spPr>
              <p:txBody>
                <a:bodyPr rtlCol="0" anchor="ctr"/>
                <a:lstStyle/>
                <a:p>
                  <a:endParaRPr lang="ja-JP" altLang="en-US"/>
                </a:p>
              </p:txBody>
            </p:sp>
            <p:sp>
              <p:nvSpPr>
                <p:cNvPr id="150" name="フリーフォーム: 図形 149">
                  <a:extLst>
                    <a:ext uri="{FF2B5EF4-FFF2-40B4-BE49-F238E27FC236}">
                      <a16:creationId xmlns:a16="http://schemas.microsoft.com/office/drawing/2014/main" id="{45EA8B70-1B68-8AC3-90CC-7233380D4547}"/>
                    </a:ext>
                  </a:extLst>
                </p:cNvPr>
                <p:cNvSpPr/>
                <p:nvPr/>
              </p:nvSpPr>
              <p:spPr>
                <a:xfrm>
                  <a:off x="8688710" y="2109419"/>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ACEAFF"/>
                </a:solidFill>
                <a:ln w="0" cap="flat">
                  <a:noFill/>
                  <a:prstDash val="solid"/>
                  <a:miter/>
                </a:ln>
              </p:spPr>
              <p:txBody>
                <a:bodyPr rtlCol="0" anchor="ctr"/>
                <a:lstStyle/>
                <a:p>
                  <a:endParaRPr lang="ja-JP" altLang="en-US"/>
                </a:p>
              </p:txBody>
            </p:sp>
            <p:sp>
              <p:nvSpPr>
                <p:cNvPr id="151" name="フリーフォーム: 図形 150">
                  <a:extLst>
                    <a:ext uri="{FF2B5EF4-FFF2-40B4-BE49-F238E27FC236}">
                      <a16:creationId xmlns:a16="http://schemas.microsoft.com/office/drawing/2014/main" id="{83401E6D-A99F-F000-7D83-059F2FE7E333}"/>
                    </a:ext>
                  </a:extLst>
                </p:cNvPr>
                <p:cNvSpPr/>
                <p:nvPr/>
              </p:nvSpPr>
              <p:spPr>
                <a:xfrm>
                  <a:off x="8895272" y="2109419"/>
                  <a:ext cx="181813" cy="181813"/>
                </a:xfrm>
                <a:custGeom>
                  <a:avLst/>
                  <a:gdLst>
                    <a:gd name="connsiteX0" fmla="*/ 0 w 212026"/>
                    <a:gd name="connsiteY0" fmla="*/ 0 h 212026"/>
                    <a:gd name="connsiteX1" fmla="*/ 212026 w 212026"/>
                    <a:gd name="connsiteY1" fmla="*/ 0 h 212026"/>
                    <a:gd name="connsiteX2" fmla="*/ 212026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6" y="0"/>
                      </a:lnTo>
                      <a:lnTo>
                        <a:pt x="212026" y="212026"/>
                      </a:lnTo>
                      <a:lnTo>
                        <a:pt x="0" y="212026"/>
                      </a:lnTo>
                      <a:close/>
                    </a:path>
                  </a:pathLst>
                </a:custGeom>
                <a:solidFill>
                  <a:srgbClr val="1E49E2"/>
                </a:solidFill>
                <a:ln w="0" cap="flat">
                  <a:noFill/>
                  <a:prstDash val="solid"/>
                  <a:miter/>
                </a:ln>
              </p:spPr>
              <p:txBody>
                <a:bodyPr rtlCol="0" anchor="ctr"/>
                <a:lstStyle/>
                <a:p>
                  <a:endParaRPr lang="ja-JP" altLang="en-US"/>
                </a:p>
              </p:txBody>
            </p:sp>
            <p:sp>
              <p:nvSpPr>
                <p:cNvPr id="152" name="フリーフォーム: 図形 151">
                  <a:extLst>
                    <a:ext uri="{FF2B5EF4-FFF2-40B4-BE49-F238E27FC236}">
                      <a16:creationId xmlns:a16="http://schemas.microsoft.com/office/drawing/2014/main" id="{509B5320-5934-6C2A-43A0-B7D779EE951D}"/>
                    </a:ext>
                  </a:extLst>
                </p:cNvPr>
                <p:cNvSpPr/>
                <p:nvPr/>
              </p:nvSpPr>
              <p:spPr>
                <a:xfrm>
                  <a:off x="9101834" y="2109419"/>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00B8F5"/>
                </a:solidFill>
                <a:ln w="0" cap="flat">
                  <a:noFill/>
                  <a:prstDash val="solid"/>
                  <a:miter/>
                </a:ln>
              </p:spPr>
              <p:txBody>
                <a:bodyPr rtlCol="0" anchor="ctr"/>
                <a:lstStyle/>
                <a:p>
                  <a:endParaRPr lang="ja-JP" altLang="en-US"/>
                </a:p>
              </p:txBody>
            </p:sp>
            <p:sp>
              <p:nvSpPr>
                <p:cNvPr id="153" name="フリーフォーム: 図形 152">
                  <a:extLst>
                    <a:ext uri="{FF2B5EF4-FFF2-40B4-BE49-F238E27FC236}">
                      <a16:creationId xmlns:a16="http://schemas.microsoft.com/office/drawing/2014/main" id="{57D3E047-E5BB-B1D4-70F2-BE1F0D379C14}"/>
                    </a:ext>
                  </a:extLst>
                </p:cNvPr>
                <p:cNvSpPr/>
                <p:nvPr/>
              </p:nvSpPr>
              <p:spPr>
                <a:xfrm>
                  <a:off x="9308313" y="2109419"/>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7213EA"/>
                </a:solidFill>
                <a:ln w="0" cap="flat">
                  <a:noFill/>
                  <a:prstDash val="solid"/>
                  <a:miter/>
                </a:ln>
              </p:spPr>
              <p:txBody>
                <a:bodyPr rtlCol="0" anchor="ctr"/>
                <a:lstStyle/>
                <a:p>
                  <a:endParaRPr lang="ja-JP" altLang="en-US"/>
                </a:p>
              </p:txBody>
            </p:sp>
            <p:sp>
              <p:nvSpPr>
                <p:cNvPr id="154" name="フリーフォーム: 図形 153">
                  <a:extLst>
                    <a:ext uri="{FF2B5EF4-FFF2-40B4-BE49-F238E27FC236}">
                      <a16:creationId xmlns:a16="http://schemas.microsoft.com/office/drawing/2014/main" id="{5F7627C1-5CE6-3B1C-D6AC-C5D834FEF5F9}"/>
                    </a:ext>
                  </a:extLst>
                </p:cNvPr>
                <p:cNvSpPr/>
                <p:nvPr/>
              </p:nvSpPr>
              <p:spPr>
                <a:xfrm>
                  <a:off x="8478474" y="2319983"/>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B497FF"/>
                </a:solidFill>
                <a:ln w="0" cap="flat">
                  <a:noFill/>
                  <a:prstDash val="solid"/>
                  <a:miter/>
                </a:ln>
              </p:spPr>
              <p:txBody>
                <a:bodyPr rtlCol="0" anchor="ctr"/>
                <a:lstStyle/>
                <a:p>
                  <a:endParaRPr lang="ja-JP" altLang="en-US"/>
                </a:p>
              </p:txBody>
            </p:sp>
            <p:sp>
              <p:nvSpPr>
                <p:cNvPr id="155" name="フリーフォーム: 図形 154">
                  <a:extLst>
                    <a:ext uri="{FF2B5EF4-FFF2-40B4-BE49-F238E27FC236}">
                      <a16:creationId xmlns:a16="http://schemas.microsoft.com/office/drawing/2014/main" id="{36FCA7D5-F952-56F8-2C1A-F4A4AF6D2E72}"/>
                    </a:ext>
                  </a:extLst>
                </p:cNvPr>
                <p:cNvSpPr/>
                <p:nvPr/>
              </p:nvSpPr>
              <p:spPr>
                <a:xfrm>
                  <a:off x="8692304" y="2319983"/>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FD349C"/>
                </a:solidFill>
                <a:ln w="0" cap="flat">
                  <a:noFill/>
                  <a:prstDash val="solid"/>
                  <a:miter/>
                </a:ln>
              </p:spPr>
              <p:txBody>
                <a:bodyPr rtlCol="0" anchor="ctr"/>
                <a:lstStyle/>
                <a:p>
                  <a:endParaRPr lang="ja-JP" altLang="en-US"/>
                </a:p>
              </p:txBody>
            </p:sp>
            <p:sp>
              <p:nvSpPr>
                <p:cNvPr id="156" name="フリーフォーム: 図形 155">
                  <a:extLst>
                    <a:ext uri="{FF2B5EF4-FFF2-40B4-BE49-F238E27FC236}">
                      <a16:creationId xmlns:a16="http://schemas.microsoft.com/office/drawing/2014/main" id="{C9A2FC11-2A16-33EB-E456-21313B505D2C}"/>
                    </a:ext>
                  </a:extLst>
                </p:cNvPr>
                <p:cNvSpPr/>
                <p:nvPr/>
              </p:nvSpPr>
              <p:spPr>
                <a:xfrm>
                  <a:off x="8898865" y="2319983"/>
                  <a:ext cx="181813" cy="181813"/>
                </a:xfrm>
                <a:custGeom>
                  <a:avLst/>
                  <a:gdLst>
                    <a:gd name="connsiteX0" fmla="*/ 0 w 212026"/>
                    <a:gd name="connsiteY0" fmla="*/ 0 h 212026"/>
                    <a:gd name="connsiteX1" fmla="*/ 212026 w 212026"/>
                    <a:gd name="connsiteY1" fmla="*/ 0 h 212026"/>
                    <a:gd name="connsiteX2" fmla="*/ 212026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6" y="0"/>
                      </a:lnTo>
                      <a:lnTo>
                        <a:pt x="212026" y="212026"/>
                      </a:lnTo>
                      <a:lnTo>
                        <a:pt x="0" y="212026"/>
                      </a:lnTo>
                      <a:close/>
                    </a:path>
                  </a:pathLst>
                </a:custGeom>
                <a:solidFill>
                  <a:srgbClr val="FFA3DA"/>
                </a:solidFill>
                <a:ln w="0" cap="flat">
                  <a:noFill/>
                  <a:prstDash val="solid"/>
                  <a:miter/>
                </a:ln>
              </p:spPr>
              <p:txBody>
                <a:bodyPr rtlCol="0" anchor="ctr"/>
                <a:lstStyle/>
                <a:p>
                  <a:endParaRPr lang="ja-JP" altLang="en-US"/>
                </a:p>
              </p:txBody>
            </p:sp>
            <p:sp>
              <p:nvSpPr>
                <p:cNvPr id="157" name="フリーフォーム: 図形 156">
                  <a:extLst>
                    <a:ext uri="{FF2B5EF4-FFF2-40B4-BE49-F238E27FC236}">
                      <a16:creationId xmlns:a16="http://schemas.microsoft.com/office/drawing/2014/main" id="{5A21184E-27EC-D2C7-69FE-FC7A63FBC1AA}"/>
                    </a:ext>
                  </a:extLst>
                </p:cNvPr>
                <p:cNvSpPr/>
                <p:nvPr/>
              </p:nvSpPr>
              <p:spPr>
                <a:xfrm>
                  <a:off x="9105428" y="2319983"/>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00C0AE"/>
                </a:solidFill>
                <a:ln w="0" cap="flat">
                  <a:noFill/>
                  <a:prstDash val="solid"/>
                  <a:miter/>
                </a:ln>
              </p:spPr>
              <p:txBody>
                <a:bodyPr rtlCol="0" anchor="ctr"/>
                <a:lstStyle/>
                <a:p>
                  <a:endParaRPr lang="ja-JP" altLang="en-US"/>
                </a:p>
              </p:txBody>
            </p:sp>
            <p:sp>
              <p:nvSpPr>
                <p:cNvPr id="158" name="フリーフォーム: 図形 157">
                  <a:extLst>
                    <a:ext uri="{FF2B5EF4-FFF2-40B4-BE49-F238E27FC236}">
                      <a16:creationId xmlns:a16="http://schemas.microsoft.com/office/drawing/2014/main" id="{D810E6CA-C4DE-859D-44CC-079487FD4CD6}"/>
                    </a:ext>
                  </a:extLst>
                </p:cNvPr>
                <p:cNvSpPr/>
                <p:nvPr/>
              </p:nvSpPr>
              <p:spPr>
                <a:xfrm>
                  <a:off x="9311989" y="2319983"/>
                  <a:ext cx="181813" cy="181813"/>
                </a:xfrm>
                <a:custGeom>
                  <a:avLst/>
                  <a:gdLst>
                    <a:gd name="connsiteX0" fmla="*/ 0 w 212026"/>
                    <a:gd name="connsiteY0" fmla="*/ 0 h 212026"/>
                    <a:gd name="connsiteX1" fmla="*/ 212027 w 212026"/>
                    <a:gd name="connsiteY1" fmla="*/ 0 h 212026"/>
                    <a:gd name="connsiteX2" fmla="*/ 212027 w 212026"/>
                    <a:gd name="connsiteY2" fmla="*/ 212026 h 212026"/>
                    <a:gd name="connsiteX3" fmla="*/ 0 w 212026"/>
                    <a:gd name="connsiteY3" fmla="*/ 212026 h 212026"/>
                  </a:gdLst>
                  <a:ahLst/>
                  <a:cxnLst>
                    <a:cxn ang="0">
                      <a:pos x="connsiteX0" y="connsiteY0"/>
                    </a:cxn>
                    <a:cxn ang="0">
                      <a:pos x="connsiteX1" y="connsiteY1"/>
                    </a:cxn>
                    <a:cxn ang="0">
                      <a:pos x="connsiteX2" y="connsiteY2"/>
                    </a:cxn>
                    <a:cxn ang="0">
                      <a:pos x="connsiteX3" y="connsiteY3"/>
                    </a:cxn>
                  </a:cxnLst>
                  <a:rect l="l" t="t" r="r" b="b"/>
                  <a:pathLst>
                    <a:path w="212026" h="212026">
                      <a:moveTo>
                        <a:pt x="0" y="0"/>
                      </a:moveTo>
                      <a:lnTo>
                        <a:pt x="212027" y="0"/>
                      </a:lnTo>
                      <a:lnTo>
                        <a:pt x="212027" y="212026"/>
                      </a:lnTo>
                      <a:lnTo>
                        <a:pt x="0" y="212026"/>
                      </a:lnTo>
                      <a:close/>
                    </a:path>
                  </a:pathLst>
                </a:custGeom>
                <a:solidFill>
                  <a:srgbClr val="63EBDA"/>
                </a:solidFill>
                <a:ln w="0" cap="flat">
                  <a:noFill/>
                  <a:prstDash val="solid"/>
                  <a:miter/>
                </a:ln>
              </p:spPr>
              <p:txBody>
                <a:bodyPr rtlCol="0" anchor="ctr"/>
                <a:lstStyle/>
                <a:p>
                  <a:endParaRPr lang="ja-JP" altLang="en-US"/>
                </a:p>
              </p:txBody>
            </p:sp>
          </p:grpSp>
          <p:sp>
            <p:nvSpPr>
              <p:cNvPr id="100" name="テキスト ボックス 99">
                <a:extLst>
                  <a:ext uri="{FF2B5EF4-FFF2-40B4-BE49-F238E27FC236}">
                    <a16:creationId xmlns:a16="http://schemas.microsoft.com/office/drawing/2014/main" id="{370A9D6C-B3C6-7FF1-4B49-0C82729EBB50}"/>
                  </a:ext>
                </a:extLst>
              </p:cNvPr>
              <p:cNvSpPr txBox="1"/>
              <p:nvPr/>
            </p:nvSpPr>
            <p:spPr>
              <a:xfrm>
                <a:off x="7954511" y="2048505"/>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10</a:t>
                </a:r>
                <a:endParaRPr kumimoji="1" lang="ja-JP" altLang="en-US" sz="3000" dirty="0" err="1">
                  <a:solidFill>
                    <a:schemeClr val="tx2"/>
                  </a:solidFill>
                  <a:latin typeface="KPMG Bold" panose="020B0803030202040204" pitchFamily="34" charset="0"/>
                </a:endParaRPr>
              </a:p>
            </p:txBody>
          </p:sp>
        </p:grpSp>
        <p:sp>
          <p:nvSpPr>
            <p:cNvPr id="159" name="テキスト プレースホルダ 5">
              <a:extLst>
                <a:ext uri="{FF2B5EF4-FFF2-40B4-BE49-F238E27FC236}">
                  <a16:creationId xmlns:a16="http://schemas.microsoft.com/office/drawing/2014/main" id="{378DD90F-9CE7-0C91-F756-E2F947D65A82}"/>
                </a:ext>
              </a:extLst>
            </p:cNvPr>
            <p:cNvSpPr txBox="1">
              <a:spLocks/>
            </p:cNvSpPr>
            <p:nvPr userDrawn="1"/>
          </p:nvSpPr>
          <p:spPr bwMode="gray">
            <a:xfrm>
              <a:off x="497472" y="1432928"/>
              <a:ext cx="8919578" cy="160044"/>
            </a:xfrm>
            <a:prstGeom prst="rect">
              <a:avLst/>
            </a:prstGeom>
            <a:ln>
              <a:noFill/>
            </a:ln>
          </p:spPr>
          <p:txBody>
            <a:bodyPr vert="horz" wrap="square" lIns="0" tIns="0" rIns="0" bIns="0" rtlCol="0">
              <a:spAutoFit/>
            </a:bodyPr>
            <a:lstStyle/>
            <a:p>
              <a:pPr marL="1587" lvl="1" algn="just">
                <a:lnSpc>
                  <a:spcPct val="114000"/>
                </a:lnSpc>
                <a:spcAft>
                  <a:spcPts val="600"/>
                </a:spcAft>
                <a:buClr>
                  <a:srgbClr val="007C92"/>
                </a:buClr>
                <a:defRPr/>
              </a:pPr>
              <a:r>
                <a:rPr lang="ja-JP" altLang="en-US" sz="1000" dirty="0">
                  <a:solidFill>
                    <a:schemeClr val="tx2"/>
                  </a:solidFill>
                  <a:ea typeface="Meiryo UI" panose="020B0604030504040204" pitchFamily="50" charset="-128"/>
                  <a:cs typeface="Arial" pitchFamily="34" charset="0"/>
                </a:rPr>
                <a:t>グラフを作成する際は下記の色の順序を参考にしてください。</a:t>
              </a:r>
              <a:endParaRPr lang="en-US" altLang="ja-JP" sz="1000" dirty="0">
                <a:solidFill>
                  <a:schemeClr val="tx2"/>
                </a:solidFill>
                <a:ea typeface="Meiryo UI" panose="020B0604030504040204" pitchFamily="50" charset="-128"/>
                <a:cs typeface="Arial" pitchFamily="34" charset="0"/>
              </a:endParaRPr>
            </a:p>
          </p:txBody>
        </p:sp>
        <p:grpSp>
          <p:nvGrpSpPr>
            <p:cNvPr id="160" name="グループ化 159">
              <a:extLst>
                <a:ext uri="{FF2B5EF4-FFF2-40B4-BE49-F238E27FC236}">
                  <a16:creationId xmlns:a16="http://schemas.microsoft.com/office/drawing/2014/main" id="{0B9CD33F-3531-94EC-446E-068D12731B64}"/>
                </a:ext>
              </a:extLst>
            </p:cNvPr>
            <p:cNvGrpSpPr/>
            <p:nvPr userDrawn="1"/>
          </p:nvGrpSpPr>
          <p:grpSpPr>
            <a:xfrm>
              <a:off x="1643258" y="4124175"/>
              <a:ext cx="6619736" cy="1905591"/>
              <a:chOff x="1797706" y="4241343"/>
              <a:chExt cx="6138768" cy="1767137"/>
            </a:xfrm>
          </p:grpSpPr>
          <p:sp>
            <p:nvSpPr>
              <p:cNvPr id="161" name="フリーフォーム: 図形 160">
                <a:extLst>
                  <a:ext uri="{FF2B5EF4-FFF2-40B4-BE49-F238E27FC236}">
                    <a16:creationId xmlns:a16="http://schemas.microsoft.com/office/drawing/2014/main" id="{DDA37A69-8AEC-56C3-4D34-A735D2B42B9D}"/>
                  </a:ext>
                </a:extLst>
              </p:cNvPr>
              <p:cNvSpPr/>
              <p:nvPr/>
            </p:nvSpPr>
            <p:spPr>
              <a:xfrm>
                <a:off x="2614872" y="4364841"/>
                <a:ext cx="179528" cy="179528"/>
              </a:xfrm>
              <a:custGeom>
                <a:avLst/>
                <a:gdLst>
                  <a:gd name="connsiteX0" fmla="*/ 0 w 219075"/>
                  <a:gd name="connsiteY0" fmla="*/ 0 h 219075"/>
                  <a:gd name="connsiteX1" fmla="*/ 219075 w 219075"/>
                  <a:gd name="connsiteY1" fmla="*/ 0 h 219075"/>
                  <a:gd name="connsiteX2" fmla="*/ 219075 w 219075"/>
                  <a:gd name="connsiteY2" fmla="*/ 219075 h 219075"/>
                  <a:gd name="connsiteX3" fmla="*/ 0 w 2190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19075" h="219075">
                    <a:moveTo>
                      <a:pt x="0" y="0"/>
                    </a:moveTo>
                    <a:lnTo>
                      <a:pt x="219075" y="0"/>
                    </a:lnTo>
                    <a:lnTo>
                      <a:pt x="219075" y="219075"/>
                    </a:lnTo>
                    <a:lnTo>
                      <a:pt x="0" y="219075"/>
                    </a:lnTo>
                    <a:close/>
                  </a:path>
                </a:pathLst>
              </a:custGeom>
              <a:solidFill>
                <a:srgbClr val="1E49E2"/>
              </a:solidFill>
              <a:ln w="0" cap="flat">
                <a:noFill/>
                <a:prstDash val="solid"/>
                <a:miter/>
              </a:ln>
            </p:spPr>
            <p:txBody>
              <a:bodyPr rtlCol="0" anchor="ctr"/>
              <a:lstStyle/>
              <a:p>
                <a:endParaRPr lang="ja-JP" altLang="en-US"/>
              </a:p>
            </p:txBody>
          </p:sp>
          <p:sp>
            <p:nvSpPr>
              <p:cNvPr id="162" name="フリーフォーム: 図形 161">
                <a:extLst>
                  <a:ext uri="{FF2B5EF4-FFF2-40B4-BE49-F238E27FC236}">
                    <a16:creationId xmlns:a16="http://schemas.microsoft.com/office/drawing/2014/main" id="{C1DBA472-D878-2660-D7D7-F32C2964ACC1}"/>
                  </a:ext>
                </a:extLst>
              </p:cNvPr>
              <p:cNvSpPr/>
              <p:nvPr/>
            </p:nvSpPr>
            <p:spPr>
              <a:xfrm>
                <a:off x="2843341" y="4364841"/>
                <a:ext cx="179528" cy="179528"/>
              </a:xfrm>
              <a:custGeom>
                <a:avLst/>
                <a:gdLst>
                  <a:gd name="connsiteX0" fmla="*/ 0 w 219075"/>
                  <a:gd name="connsiteY0" fmla="*/ 0 h 219075"/>
                  <a:gd name="connsiteX1" fmla="*/ 219075 w 219075"/>
                  <a:gd name="connsiteY1" fmla="*/ 0 h 219075"/>
                  <a:gd name="connsiteX2" fmla="*/ 219075 w 219075"/>
                  <a:gd name="connsiteY2" fmla="*/ 219075 h 219075"/>
                  <a:gd name="connsiteX3" fmla="*/ 0 w 2190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19075" h="219075">
                    <a:moveTo>
                      <a:pt x="0" y="0"/>
                    </a:moveTo>
                    <a:lnTo>
                      <a:pt x="219075" y="0"/>
                    </a:lnTo>
                    <a:lnTo>
                      <a:pt x="219075" y="219075"/>
                    </a:lnTo>
                    <a:lnTo>
                      <a:pt x="0" y="219075"/>
                    </a:lnTo>
                    <a:close/>
                  </a:path>
                </a:pathLst>
              </a:custGeom>
              <a:solidFill>
                <a:srgbClr val="ACEAFF"/>
              </a:solidFill>
              <a:ln w="0" cap="flat">
                <a:noFill/>
                <a:prstDash val="solid"/>
                <a:miter/>
              </a:ln>
            </p:spPr>
            <p:txBody>
              <a:bodyPr rtlCol="0" anchor="ctr"/>
              <a:lstStyle/>
              <a:p>
                <a:endParaRPr lang="ja-JP" altLang="en-US"/>
              </a:p>
            </p:txBody>
          </p:sp>
          <p:sp>
            <p:nvSpPr>
              <p:cNvPr id="163" name="フリーフォーム: 図形 162">
                <a:extLst>
                  <a:ext uri="{FF2B5EF4-FFF2-40B4-BE49-F238E27FC236}">
                    <a16:creationId xmlns:a16="http://schemas.microsoft.com/office/drawing/2014/main" id="{3931B4C9-59B4-1BCC-6E21-D48D6E862D8A}"/>
                  </a:ext>
                </a:extLst>
              </p:cNvPr>
              <p:cNvSpPr/>
              <p:nvPr/>
            </p:nvSpPr>
            <p:spPr>
              <a:xfrm>
                <a:off x="3071889" y="4364841"/>
                <a:ext cx="179528" cy="179528"/>
              </a:xfrm>
              <a:custGeom>
                <a:avLst/>
                <a:gdLst>
                  <a:gd name="connsiteX0" fmla="*/ 0 w 219075"/>
                  <a:gd name="connsiteY0" fmla="*/ 0 h 219075"/>
                  <a:gd name="connsiteX1" fmla="*/ 219075 w 219075"/>
                  <a:gd name="connsiteY1" fmla="*/ 0 h 219075"/>
                  <a:gd name="connsiteX2" fmla="*/ 219075 w 219075"/>
                  <a:gd name="connsiteY2" fmla="*/ 219075 h 219075"/>
                  <a:gd name="connsiteX3" fmla="*/ 0 w 2190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19075" h="219075">
                    <a:moveTo>
                      <a:pt x="0" y="0"/>
                    </a:moveTo>
                    <a:lnTo>
                      <a:pt x="219075" y="0"/>
                    </a:lnTo>
                    <a:lnTo>
                      <a:pt x="219075" y="219075"/>
                    </a:lnTo>
                    <a:lnTo>
                      <a:pt x="0" y="219075"/>
                    </a:lnTo>
                    <a:close/>
                  </a:path>
                </a:pathLst>
              </a:custGeom>
              <a:solidFill>
                <a:srgbClr val="7213EA"/>
              </a:solidFill>
              <a:ln w="0" cap="flat">
                <a:noFill/>
                <a:prstDash val="solid"/>
                <a:miter/>
              </a:ln>
            </p:spPr>
            <p:txBody>
              <a:bodyPr rtlCol="0" anchor="ctr"/>
              <a:lstStyle/>
              <a:p>
                <a:endParaRPr lang="ja-JP" altLang="en-US"/>
              </a:p>
            </p:txBody>
          </p:sp>
          <p:sp>
            <p:nvSpPr>
              <p:cNvPr id="164" name="フリーフォーム: 図形 163">
                <a:extLst>
                  <a:ext uri="{FF2B5EF4-FFF2-40B4-BE49-F238E27FC236}">
                    <a16:creationId xmlns:a16="http://schemas.microsoft.com/office/drawing/2014/main" id="{6C0EA901-6093-0593-6FD9-03CAF65CDEE8}"/>
                  </a:ext>
                </a:extLst>
              </p:cNvPr>
              <p:cNvSpPr/>
              <p:nvPr/>
            </p:nvSpPr>
            <p:spPr>
              <a:xfrm>
                <a:off x="1938128" y="4943468"/>
                <a:ext cx="1711295" cy="843392"/>
              </a:xfrm>
              <a:custGeom>
                <a:avLst/>
                <a:gdLst>
                  <a:gd name="connsiteX0" fmla="*/ 0 w 2088261"/>
                  <a:gd name="connsiteY0" fmla="*/ 0 h 1029176"/>
                  <a:gd name="connsiteX1" fmla="*/ 0 w 2088261"/>
                  <a:gd name="connsiteY1" fmla="*/ 1029176 h 1029176"/>
                  <a:gd name="connsiteX2" fmla="*/ 2088261 w 2088261"/>
                  <a:gd name="connsiteY2" fmla="*/ 1029176 h 1029176"/>
                </a:gdLst>
                <a:ahLst/>
                <a:cxnLst>
                  <a:cxn ang="0">
                    <a:pos x="connsiteX0" y="connsiteY0"/>
                  </a:cxn>
                  <a:cxn ang="0">
                    <a:pos x="connsiteX1" y="connsiteY1"/>
                  </a:cxn>
                  <a:cxn ang="0">
                    <a:pos x="connsiteX2" y="connsiteY2"/>
                  </a:cxn>
                </a:cxnLst>
                <a:rect l="l" t="t" r="r" b="b"/>
                <a:pathLst>
                  <a:path w="2088261" h="1029176">
                    <a:moveTo>
                      <a:pt x="0" y="0"/>
                    </a:moveTo>
                    <a:lnTo>
                      <a:pt x="0" y="1029176"/>
                    </a:lnTo>
                    <a:lnTo>
                      <a:pt x="2088261" y="1029176"/>
                    </a:lnTo>
                  </a:path>
                </a:pathLst>
              </a:custGeom>
              <a:noFill/>
              <a:ln w="4763" cap="flat">
                <a:solidFill>
                  <a:srgbClr val="000000"/>
                </a:solidFill>
                <a:prstDash val="solid"/>
                <a:miter/>
              </a:ln>
            </p:spPr>
            <p:txBody>
              <a:bodyPr rtlCol="0" anchor="ctr"/>
              <a:lstStyle/>
              <a:p>
                <a:endParaRPr lang="ja-JP" altLang="en-US"/>
              </a:p>
            </p:txBody>
          </p:sp>
          <p:sp>
            <p:nvSpPr>
              <p:cNvPr id="165" name="テキスト ボックス 164">
                <a:extLst>
                  <a:ext uri="{FF2B5EF4-FFF2-40B4-BE49-F238E27FC236}">
                    <a16:creationId xmlns:a16="http://schemas.microsoft.com/office/drawing/2014/main" id="{366F5D2C-192E-C917-E72E-6892AE228013}"/>
                  </a:ext>
                </a:extLst>
              </p:cNvPr>
              <p:cNvSpPr txBox="1"/>
              <p:nvPr/>
            </p:nvSpPr>
            <p:spPr>
              <a:xfrm>
                <a:off x="1797706" y="5161478"/>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40</a:t>
                </a:r>
              </a:p>
            </p:txBody>
          </p:sp>
          <p:sp>
            <p:nvSpPr>
              <p:cNvPr id="166" name="テキスト ボックス 165">
                <a:extLst>
                  <a:ext uri="{FF2B5EF4-FFF2-40B4-BE49-F238E27FC236}">
                    <a16:creationId xmlns:a16="http://schemas.microsoft.com/office/drawing/2014/main" id="{7AA68280-6F8F-5EB6-6FC9-0864793D7792}"/>
                  </a:ext>
                </a:extLst>
              </p:cNvPr>
              <p:cNvSpPr txBox="1"/>
              <p:nvPr/>
            </p:nvSpPr>
            <p:spPr>
              <a:xfrm>
                <a:off x="1797706" y="4897103"/>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60</a:t>
                </a:r>
              </a:p>
            </p:txBody>
          </p:sp>
          <p:sp>
            <p:nvSpPr>
              <p:cNvPr id="167" name="テキスト ボックス 166">
                <a:extLst>
                  <a:ext uri="{FF2B5EF4-FFF2-40B4-BE49-F238E27FC236}">
                    <a16:creationId xmlns:a16="http://schemas.microsoft.com/office/drawing/2014/main" id="{5EE85D9B-83D2-9271-8EA1-457EA4516E82}"/>
                  </a:ext>
                </a:extLst>
              </p:cNvPr>
              <p:cNvSpPr txBox="1"/>
              <p:nvPr/>
            </p:nvSpPr>
            <p:spPr>
              <a:xfrm>
                <a:off x="1797706" y="5425775"/>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20</a:t>
                </a:r>
              </a:p>
            </p:txBody>
          </p:sp>
          <p:sp>
            <p:nvSpPr>
              <p:cNvPr id="168" name="テキスト ボックス 167">
                <a:extLst>
                  <a:ext uri="{FF2B5EF4-FFF2-40B4-BE49-F238E27FC236}">
                    <a16:creationId xmlns:a16="http://schemas.microsoft.com/office/drawing/2014/main" id="{1B20C47B-B322-57A0-3225-56D101A0BB55}"/>
                  </a:ext>
                </a:extLst>
              </p:cNvPr>
              <p:cNvSpPr txBox="1"/>
              <p:nvPr/>
            </p:nvSpPr>
            <p:spPr>
              <a:xfrm>
                <a:off x="1814956" y="5690072"/>
                <a:ext cx="131126"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0</a:t>
                </a:r>
              </a:p>
            </p:txBody>
          </p:sp>
          <p:sp>
            <p:nvSpPr>
              <p:cNvPr id="169" name="フリーフォーム: 図形 168">
                <a:extLst>
                  <a:ext uri="{FF2B5EF4-FFF2-40B4-BE49-F238E27FC236}">
                    <a16:creationId xmlns:a16="http://schemas.microsoft.com/office/drawing/2014/main" id="{1F70D700-1D9F-F41B-F44F-644CE57DB5D5}"/>
                  </a:ext>
                </a:extLst>
              </p:cNvPr>
              <p:cNvSpPr/>
              <p:nvPr/>
            </p:nvSpPr>
            <p:spPr>
              <a:xfrm>
                <a:off x="2094006" y="5052278"/>
                <a:ext cx="1407111" cy="578783"/>
              </a:xfrm>
              <a:custGeom>
                <a:avLst/>
                <a:gdLst>
                  <a:gd name="connsiteX0" fmla="*/ 0 w 1717071"/>
                  <a:gd name="connsiteY0" fmla="*/ 706279 h 706278"/>
                  <a:gd name="connsiteX1" fmla="*/ 343471 w 1717071"/>
                  <a:gd name="connsiteY1" fmla="*/ 452914 h 706278"/>
                  <a:gd name="connsiteX2" fmla="*/ 686848 w 1717071"/>
                  <a:gd name="connsiteY2" fmla="*/ 587978 h 706278"/>
                  <a:gd name="connsiteX3" fmla="*/ 1030224 w 1717071"/>
                  <a:gd name="connsiteY3" fmla="*/ 402241 h 706278"/>
                  <a:gd name="connsiteX4" fmla="*/ 1373696 w 1717071"/>
                  <a:gd name="connsiteY4" fmla="*/ 123444 h 706278"/>
                  <a:gd name="connsiteX5" fmla="*/ 1717072 w 1717071"/>
                  <a:gd name="connsiteY5" fmla="*/ 0 h 7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071" h="706278">
                    <a:moveTo>
                      <a:pt x="0" y="706279"/>
                    </a:moveTo>
                    <a:lnTo>
                      <a:pt x="343471" y="452914"/>
                    </a:lnTo>
                    <a:lnTo>
                      <a:pt x="686848" y="587978"/>
                    </a:lnTo>
                    <a:lnTo>
                      <a:pt x="1030224" y="402241"/>
                    </a:lnTo>
                    <a:lnTo>
                      <a:pt x="1373696" y="123444"/>
                    </a:lnTo>
                    <a:lnTo>
                      <a:pt x="1717072" y="0"/>
                    </a:lnTo>
                  </a:path>
                </a:pathLst>
              </a:custGeom>
              <a:noFill/>
              <a:ln w="9525" cap="flat">
                <a:solidFill>
                  <a:srgbClr val="7213EA"/>
                </a:solidFill>
                <a:prstDash val="solid"/>
                <a:miter/>
              </a:ln>
            </p:spPr>
            <p:txBody>
              <a:bodyPr rtlCol="0" anchor="ctr"/>
              <a:lstStyle/>
              <a:p>
                <a:endParaRPr lang="ja-JP" altLang="en-US"/>
              </a:p>
            </p:txBody>
          </p:sp>
          <p:sp>
            <p:nvSpPr>
              <p:cNvPr id="170" name="フリーフォーム: 図形 169">
                <a:extLst>
                  <a:ext uri="{FF2B5EF4-FFF2-40B4-BE49-F238E27FC236}">
                    <a16:creationId xmlns:a16="http://schemas.microsoft.com/office/drawing/2014/main" id="{644A1F92-1B45-E893-0A9B-2BD6AAAF0902}"/>
                  </a:ext>
                </a:extLst>
              </p:cNvPr>
              <p:cNvSpPr/>
              <p:nvPr/>
            </p:nvSpPr>
            <p:spPr>
              <a:xfrm>
                <a:off x="2093693" y="5075382"/>
                <a:ext cx="1404145" cy="617031"/>
              </a:xfrm>
              <a:custGeom>
                <a:avLst/>
                <a:gdLst>
                  <a:gd name="connsiteX0" fmla="*/ 0 w 1713452"/>
                  <a:gd name="connsiteY0" fmla="*/ 752951 h 752951"/>
                  <a:gd name="connsiteX1" fmla="*/ 342710 w 1713452"/>
                  <a:gd name="connsiteY1" fmla="*/ 518255 h 752951"/>
                  <a:gd name="connsiteX2" fmla="*/ 685419 w 1713452"/>
                  <a:gd name="connsiteY2" fmla="*/ 450533 h 752951"/>
                  <a:gd name="connsiteX3" fmla="*/ 1028128 w 1713452"/>
                  <a:gd name="connsiteY3" fmla="*/ 308800 h 752951"/>
                  <a:gd name="connsiteX4" fmla="*/ 1319689 w 1713452"/>
                  <a:gd name="connsiteY4" fmla="*/ 0 h 752951"/>
                  <a:gd name="connsiteX5" fmla="*/ 1713452 w 1713452"/>
                  <a:gd name="connsiteY5" fmla="*/ 346520 h 75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3452" h="752951">
                    <a:moveTo>
                      <a:pt x="0" y="752951"/>
                    </a:moveTo>
                    <a:lnTo>
                      <a:pt x="342710" y="518255"/>
                    </a:lnTo>
                    <a:lnTo>
                      <a:pt x="685419" y="450533"/>
                    </a:lnTo>
                    <a:lnTo>
                      <a:pt x="1028128" y="308800"/>
                    </a:lnTo>
                    <a:lnTo>
                      <a:pt x="1319689" y="0"/>
                    </a:lnTo>
                    <a:lnTo>
                      <a:pt x="1713452" y="346520"/>
                    </a:lnTo>
                  </a:path>
                </a:pathLst>
              </a:custGeom>
              <a:noFill/>
              <a:ln w="9525" cap="flat">
                <a:solidFill>
                  <a:srgbClr val="ACEAFF"/>
                </a:solidFill>
                <a:prstDash val="solid"/>
                <a:miter/>
              </a:ln>
            </p:spPr>
            <p:txBody>
              <a:bodyPr rtlCol="0" anchor="ctr"/>
              <a:lstStyle/>
              <a:p>
                <a:endParaRPr lang="ja-JP" altLang="en-US"/>
              </a:p>
            </p:txBody>
          </p:sp>
          <p:sp>
            <p:nvSpPr>
              <p:cNvPr id="171" name="フリーフォーム: 図形 170">
                <a:extLst>
                  <a:ext uri="{FF2B5EF4-FFF2-40B4-BE49-F238E27FC236}">
                    <a16:creationId xmlns:a16="http://schemas.microsoft.com/office/drawing/2014/main" id="{00BF45FB-74AD-E2F9-534C-83F97EADD844}"/>
                  </a:ext>
                </a:extLst>
              </p:cNvPr>
              <p:cNvSpPr/>
              <p:nvPr/>
            </p:nvSpPr>
            <p:spPr>
              <a:xfrm>
                <a:off x="2090337" y="5182241"/>
                <a:ext cx="1411249" cy="188894"/>
              </a:xfrm>
              <a:custGeom>
                <a:avLst/>
                <a:gdLst>
                  <a:gd name="connsiteX0" fmla="*/ 0 w 1722120"/>
                  <a:gd name="connsiteY0" fmla="*/ 230505 h 230504"/>
                  <a:gd name="connsiteX1" fmla="*/ 329946 w 1722120"/>
                  <a:gd name="connsiteY1" fmla="*/ 146780 h 230504"/>
                  <a:gd name="connsiteX2" fmla="*/ 688848 w 1722120"/>
                  <a:gd name="connsiteY2" fmla="*/ 164402 h 230504"/>
                  <a:gd name="connsiteX3" fmla="*/ 1033272 w 1722120"/>
                  <a:gd name="connsiteY3" fmla="*/ 0 h 230504"/>
                  <a:gd name="connsiteX4" fmla="*/ 1326356 w 1722120"/>
                  <a:gd name="connsiteY4" fmla="*/ 143827 h 230504"/>
                  <a:gd name="connsiteX5" fmla="*/ 1722120 w 1722120"/>
                  <a:gd name="connsiteY5" fmla="*/ 11716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120" h="230504">
                    <a:moveTo>
                      <a:pt x="0" y="230505"/>
                    </a:moveTo>
                    <a:lnTo>
                      <a:pt x="329946" y="146780"/>
                    </a:lnTo>
                    <a:lnTo>
                      <a:pt x="688848" y="164402"/>
                    </a:lnTo>
                    <a:lnTo>
                      <a:pt x="1033272" y="0"/>
                    </a:lnTo>
                    <a:lnTo>
                      <a:pt x="1326356" y="143827"/>
                    </a:lnTo>
                    <a:lnTo>
                      <a:pt x="1722120" y="11716"/>
                    </a:lnTo>
                  </a:path>
                </a:pathLst>
              </a:custGeom>
              <a:noFill/>
              <a:ln w="9525" cap="flat">
                <a:solidFill>
                  <a:srgbClr val="1E49E2"/>
                </a:solidFill>
                <a:prstDash val="solid"/>
                <a:miter/>
              </a:ln>
            </p:spPr>
            <p:txBody>
              <a:bodyPr rtlCol="0" anchor="ctr"/>
              <a:lstStyle/>
              <a:p>
                <a:endParaRPr lang="ja-JP" altLang="en-US"/>
              </a:p>
            </p:txBody>
          </p:sp>
          <p:sp>
            <p:nvSpPr>
              <p:cNvPr id="172" name="テキスト ボックス 171">
                <a:extLst>
                  <a:ext uri="{FF2B5EF4-FFF2-40B4-BE49-F238E27FC236}">
                    <a16:creationId xmlns:a16="http://schemas.microsoft.com/office/drawing/2014/main" id="{92B674E7-E3F9-F26E-405A-0FA5131B288D}"/>
                  </a:ext>
                </a:extLst>
              </p:cNvPr>
              <p:cNvSpPr txBox="1"/>
              <p:nvPr/>
            </p:nvSpPr>
            <p:spPr>
              <a:xfrm>
                <a:off x="3383175"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2022</a:t>
                </a:r>
              </a:p>
            </p:txBody>
          </p:sp>
          <p:sp>
            <p:nvSpPr>
              <p:cNvPr id="173" name="テキスト ボックス 172">
                <a:extLst>
                  <a:ext uri="{FF2B5EF4-FFF2-40B4-BE49-F238E27FC236}">
                    <a16:creationId xmlns:a16="http://schemas.microsoft.com/office/drawing/2014/main" id="{DF056D60-F47F-ABF8-524F-2312C32DD122}"/>
                  </a:ext>
                </a:extLst>
              </p:cNvPr>
              <p:cNvSpPr txBox="1"/>
              <p:nvPr/>
            </p:nvSpPr>
            <p:spPr>
              <a:xfrm>
                <a:off x="3097569"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2021</a:t>
                </a:r>
              </a:p>
            </p:txBody>
          </p:sp>
          <p:sp>
            <p:nvSpPr>
              <p:cNvPr id="174" name="テキスト ボックス 173">
                <a:extLst>
                  <a:ext uri="{FF2B5EF4-FFF2-40B4-BE49-F238E27FC236}">
                    <a16:creationId xmlns:a16="http://schemas.microsoft.com/office/drawing/2014/main" id="{6AABC8D3-D55C-9581-B9B0-F485EEA3A6A6}"/>
                  </a:ext>
                </a:extLst>
              </p:cNvPr>
              <p:cNvSpPr txBox="1"/>
              <p:nvPr/>
            </p:nvSpPr>
            <p:spPr>
              <a:xfrm>
                <a:off x="2812040"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2020</a:t>
                </a:r>
              </a:p>
            </p:txBody>
          </p:sp>
          <p:sp>
            <p:nvSpPr>
              <p:cNvPr id="175" name="テキスト ボックス 174">
                <a:extLst>
                  <a:ext uri="{FF2B5EF4-FFF2-40B4-BE49-F238E27FC236}">
                    <a16:creationId xmlns:a16="http://schemas.microsoft.com/office/drawing/2014/main" id="{E506C8F8-7A5A-0D82-E3D3-CCA4189EDC32}"/>
                  </a:ext>
                </a:extLst>
              </p:cNvPr>
              <p:cNvSpPr txBox="1"/>
              <p:nvPr/>
            </p:nvSpPr>
            <p:spPr>
              <a:xfrm>
                <a:off x="2526435"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2019</a:t>
                </a:r>
              </a:p>
            </p:txBody>
          </p:sp>
          <p:sp>
            <p:nvSpPr>
              <p:cNvPr id="176" name="テキスト ボックス 175">
                <a:extLst>
                  <a:ext uri="{FF2B5EF4-FFF2-40B4-BE49-F238E27FC236}">
                    <a16:creationId xmlns:a16="http://schemas.microsoft.com/office/drawing/2014/main" id="{7FD87A73-A63F-80DC-C657-B04F0D74B3F5}"/>
                  </a:ext>
                </a:extLst>
              </p:cNvPr>
              <p:cNvSpPr txBox="1"/>
              <p:nvPr/>
            </p:nvSpPr>
            <p:spPr>
              <a:xfrm>
                <a:off x="2240906"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2018</a:t>
                </a:r>
              </a:p>
            </p:txBody>
          </p:sp>
          <p:sp>
            <p:nvSpPr>
              <p:cNvPr id="177" name="テキスト ボックス 176">
                <a:extLst>
                  <a:ext uri="{FF2B5EF4-FFF2-40B4-BE49-F238E27FC236}">
                    <a16:creationId xmlns:a16="http://schemas.microsoft.com/office/drawing/2014/main" id="{AD5C4BEF-1ADA-5925-EE53-AB1E7E852D51}"/>
                  </a:ext>
                </a:extLst>
              </p:cNvPr>
              <p:cNvSpPr txBox="1"/>
              <p:nvPr/>
            </p:nvSpPr>
            <p:spPr>
              <a:xfrm>
                <a:off x="1955300" y="5792637"/>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2017</a:t>
                </a:r>
              </a:p>
            </p:txBody>
          </p:sp>
          <p:sp>
            <p:nvSpPr>
              <p:cNvPr id="178" name="フリーフォーム: 図形 177">
                <a:extLst>
                  <a:ext uri="{FF2B5EF4-FFF2-40B4-BE49-F238E27FC236}">
                    <a16:creationId xmlns:a16="http://schemas.microsoft.com/office/drawing/2014/main" id="{FE5AD9F2-C950-6DAC-D2D8-5C98509EBC80}"/>
                  </a:ext>
                </a:extLst>
              </p:cNvPr>
              <p:cNvSpPr/>
              <p:nvPr/>
            </p:nvSpPr>
            <p:spPr>
              <a:xfrm>
                <a:off x="4611382" y="4368743"/>
                <a:ext cx="180465" cy="179528"/>
              </a:xfrm>
              <a:custGeom>
                <a:avLst/>
                <a:gdLst>
                  <a:gd name="connsiteX0" fmla="*/ 0 w 220218"/>
                  <a:gd name="connsiteY0" fmla="*/ 0 h 219075"/>
                  <a:gd name="connsiteX1" fmla="*/ 220218 w 220218"/>
                  <a:gd name="connsiteY1" fmla="*/ 0 h 219075"/>
                  <a:gd name="connsiteX2" fmla="*/ 220218 w 220218"/>
                  <a:gd name="connsiteY2" fmla="*/ 219075 h 219075"/>
                  <a:gd name="connsiteX3" fmla="*/ 0 w 220218"/>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20218" h="219075">
                    <a:moveTo>
                      <a:pt x="0" y="0"/>
                    </a:moveTo>
                    <a:lnTo>
                      <a:pt x="220218" y="0"/>
                    </a:lnTo>
                    <a:lnTo>
                      <a:pt x="220218" y="219075"/>
                    </a:lnTo>
                    <a:lnTo>
                      <a:pt x="0" y="219075"/>
                    </a:lnTo>
                    <a:close/>
                  </a:path>
                </a:pathLst>
              </a:custGeom>
              <a:solidFill>
                <a:srgbClr val="00338D"/>
              </a:solidFill>
              <a:ln w="0" cap="flat">
                <a:noFill/>
                <a:prstDash val="solid"/>
                <a:miter/>
              </a:ln>
            </p:spPr>
            <p:txBody>
              <a:bodyPr rtlCol="0" anchor="ctr"/>
              <a:lstStyle/>
              <a:p>
                <a:endParaRPr lang="ja-JP" altLang="en-US"/>
              </a:p>
            </p:txBody>
          </p:sp>
          <p:sp>
            <p:nvSpPr>
              <p:cNvPr id="179" name="フリーフォーム: 図形 178">
                <a:extLst>
                  <a:ext uri="{FF2B5EF4-FFF2-40B4-BE49-F238E27FC236}">
                    <a16:creationId xmlns:a16="http://schemas.microsoft.com/office/drawing/2014/main" id="{FE094788-EE96-A65C-D482-3F0A8BED4F45}"/>
                  </a:ext>
                </a:extLst>
              </p:cNvPr>
              <p:cNvSpPr/>
              <p:nvPr/>
            </p:nvSpPr>
            <p:spPr>
              <a:xfrm>
                <a:off x="5640939" y="4368743"/>
                <a:ext cx="179528" cy="178592"/>
              </a:xfrm>
              <a:custGeom>
                <a:avLst/>
                <a:gdLst>
                  <a:gd name="connsiteX0" fmla="*/ 0 w 219075"/>
                  <a:gd name="connsiteY0" fmla="*/ 0 h 217932"/>
                  <a:gd name="connsiteX1" fmla="*/ 219075 w 219075"/>
                  <a:gd name="connsiteY1" fmla="*/ 0 h 217932"/>
                  <a:gd name="connsiteX2" fmla="*/ 219075 w 219075"/>
                  <a:gd name="connsiteY2" fmla="*/ 217932 h 217932"/>
                  <a:gd name="connsiteX3" fmla="*/ 0 w 219075"/>
                  <a:gd name="connsiteY3" fmla="*/ 217932 h 217932"/>
                </a:gdLst>
                <a:ahLst/>
                <a:cxnLst>
                  <a:cxn ang="0">
                    <a:pos x="connsiteX0" y="connsiteY0"/>
                  </a:cxn>
                  <a:cxn ang="0">
                    <a:pos x="connsiteX1" y="connsiteY1"/>
                  </a:cxn>
                  <a:cxn ang="0">
                    <a:pos x="connsiteX2" y="connsiteY2"/>
                  </a:cxn>
                  <a:cxn ang="0">
                    <a:pos x="connsiteX3" y="connsiteY3"/>
                  </a:cxn>
                </a:cxnLst>
                <a:rect l="l" t="t" r="r" b="b"/>
                <a:pathLst>
                  <a:path w="219075" h="217932">
                    <a:moveTo>
                      <a:pt x="0" y="0"/>
                    </a:moveTo>
                    <a:lnTo>
                      <a:pt x="219075" y="0"/>
                    </a:lnTo>
                    <a:lnTo>
                      <a:pt x="219075" y="217932"/>
                    </a:lnTo>
                    <a:lnTo>
                      <a:pt x="0" y="217932"/>
                    </a:lnTo>
                    <a:close/>
                  </a:path>
                </a:pathLst>
              </a:custGeom>
              <a:solidFill>
                <a:srgbClr val="FD349C"/>
              </a:solidFill>
              <a:ln w="0" cap="flat">
                <a:noFill/>
                <a:prstDash val="solid"/>
                <a:miter/>
              </a:ln>
            </p:spPr>
            <p:txBody>
              <a:bodyPr rtlCol="0" anchor="ctr"/>
              <a:lstStyle/>
              <a:p>
                <a:endParaRPr lang="ja-JP" altLang="en-US"/>
              </a:p>
            </p:txBody>
          </p:sp>
          <p:sp>
            <p:nvSpPr>
              <p:cNvPr id="180" name="フリーフォーム: 図形 179">
                <a:extLst>
                  <a:ext uri="{FF2B5EF4-FFF2-40B4-BE49-F238E27FC236}">
                    <a16:creationId xmlns:a16="http://schemas.microsoft.com/office/drawing/2014/main" id="{B2B119B4-9A58-F804-CB38-6E819B8034D0}"/>
                  </a:ext>
                </a:extLst>
              </p:cNvPr>
              <p:cNvSpPr/>
              <p:nvPr/>
            </p:nvSpPr>
            <p:spPr>
              <a:xfrm>
                <a:off x="4816435" y="4368743"/>
                <a:ext cx="180465" cy="179528"/>
              </a:xfrm>
              <a:custGeom>
                <a:avLst/>
                <a:gdLst>
                  <a:gd name="connsiteX0" fmla="*/ 0 w 220218"/>
                  <a:gd name="connsiteY0" fmla="*/ 0 h 219075"/>
                  <a:gd name="connsiteX1" fmla="*/ 220218 w 220218"/>
                  <a:gd name="connsiteY1" fmla="*/ 0 h 219075"/>
                  <a:gd name="connsiteX2" fmla="*/ 220218 w 220218"/>
                  <a:gd name="connsiteY2" fmla="*/ 219075 h 219075"/>
                  <a:gd name="connsiteX3" fmla="*/ 0 w 220218"/>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20218" h="219075">
                    <a:moveTo>
                      <a:pt x="0" y="0"/>
                    </a:moveTo>
                    <a:lnTo>
                      <a:pt x="220218" y="0"/>
                    </a:lnTo>
                    <a:lnTo>
                      <a:pt x="220218" y="219075"/>
                    </a:lnTo>
                    <a:lnTo>
                      <a:pt x="0" y="219075"/>
                    </a:lnTo>
                    <a:close/>
                  </a:path>
                </a:pathLst>
              </a:custGeom>
              <a:solidFill>
                <a:srgbClr val="ACEAFF"/>
              </a:solidFill>
              <a:ln w="0" cap="flat">
                <a:noFill/>
                <a:prstDash val="solid"/>
                <a:miter/>
              </a:ln>
            </p:spPr>
            <p:txBody>
              <a:bodyPr rtlCol="0" anchor="ctr"/>
              <a:lstStyle/>
              <a:p>
                <a:endParaRPr lang="ja-JP" altLang="en-US"/>
              </a:p>
            </p:txBody>
          </p:sp>
          <p:sp>
            <p:nvSpPr>
              <p:cNvPr id="181" name="フリーフォーム: 図形 180">
                <a:extLst>
                  <a:ext uri="{FF2B5EF4-FFF2-40B4-BE49-F238E27FC236}">
                    <a16:creationId xmlns:a16="http://schemas.microsoft.com/office/drawing/2014/main" id="{265689C8-61E9-29C0-0295-C95365C2ED6F}"/>
                  </a:ext>
                </a:extLst>
              </p:cNvPr>
              <p:cNvSpPr/>
              <p:nvPr/>
            </p:nvSpPr>
            <p:spPr>
              <a:xfrm>
                <a:off x="5021410" y="4368743"/>
                <a:ext cx="180465" cy="179528"/>
              </a:xfrm>
              <a:custGeom>
                <a:avLst/>
                <a:gdLst>
                  <a:gd name="connsiteX0" fmla="*/ 0 w 220218"/>
                  <a:gd name="connsiteY0" fmla="*/ 0 h 219075"/>
                  <a:gd name="connsiteX1" fmla="*/ 220218 w 220218"/>
                  <a:gd name="connsiteY1" fmla="*/ 0 h 219075"/>
                  <a:gd name="connsiteX2" fmla="*/ 220218 w 220218"/>
                  <a:gd name="connsiteY2" fmla="*/ 219075 h 219075"/>
                  <a:gd name="connsiteX3" fmla="*/ 0 w 220218"/>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20218" h="219075">
                    <a:moveTo>
                      <a:pt x="0" y="0"/>
                    </a:moveTo>
                    <a:lnTo>
                      <a:pt x="220218" y="0"/>
                    </a:lnTo>
                    <a:lnTo>
                      <a:pt x="220218" y="219075"/>
                    </a:lnTo>
                    <a:lnTo>
                      <a:pt x="0" y="219075"/>
                    </a:lnTo>
                    <a:close/>
                  </a:path>
                </a:pathLst>
              </a:custGeom>
              <a:solidFill>
                <a:srgbClr val="1E49E2"/>
              </a:solidFill>
              <a:ln w="0" cap="flat">
                <a:noFill/>
                <a:prstDash val="solid"/>
                <a:miter/>
              </a:ln>
            </p:spPr>
            <p:txBody>
              <a:bodyPr rtlCol="0" anchor="ctr"/>
              <a:lstStyle/>
              <a:p>
                <a:endParaRPr lang="ja-JP" altLang="en-US"/>
              </a:p>
            </p:txBody>
          </p:sp>
          <p:sp>
            <p:nvSpPr>
              <p:cNvPr id="182" name="フリーフォーム: 図形 181">
                <a:extLst>
                  <a:ext uri="{FF2B5EF4-FFF2-40B4-BE49-F238E27FC236}">
                    <a16:creationId xmlns:a16="http://schemas.microsoft.com/office/drawing/2014/main" id="{16CEAE0F-6E18-3600-F590-90C4B4F45538}"/>
                  </a:ext>
                </a:extLst>
              </p:cNvPr>
              <p:cNvSpPr/>
              <p:nvPr/>
            </p:nvSpPr>
            <p:spPr>
              <a:xfrm>
                <a:off x="5226462" y="4368743"/>
                <a:ext cx="180465" cy="179528"/>
              </a:xfrm>
              <a:custGeom>
                <a:avLst/>
                <a:gdLst>
                  <a:gd name="connsiteX0" fmla="*/ 0 w 220218"/>
                  <a:gd name="connsiteY0" fmla="*/ 0 h 219075"/>
                  <a:gd name="connsiteX1" fmla="*/ 220218 w 220218"/>
                  <a:gd name="connsiteY1" fmla="*/ 0 h 219075"/>
                  <a:gd name="connsiteX2" fmla="*/ 220218 w 220218"/>
                  <a:gd name="connsiteY2" fmla="*/ 219075 h 219075"/>
                  <a:gd name="connsiteX3" fmla="*/ 0 w 220218"/>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20218" h="219075">
                    <a:moveTo>
                      <a:pt x="0" y="0"/>
                    </a:moveTo>
                    <a:lnTo>
                      <a:pt x="220218" y="0"/>
                    </a:lnTo>
                    <a:lnTo>
                      <a:pt x="220218" y="219075"/>
                    </a:lnTo>
                    <a:lnTo>
                      <a:pt x="0" y="219075"/>
                    </a:lnTo>
                    <a:close/>
                  </a:path>
                </a:pathLst>
              </a:custGeom>
              <a:solidFill>
                <a:srgbClr val="7213EA"/>
              </a:solidFill>
              <a:ln w="0" cap="flat">
                <a:noFill/>
                <a:prstDash val="solid"/>
                <a:miter/>
              </a:ln>
            </p:spPr>
            <p:txBody>
              <a:bodyPr rtlCol="0" anchor="ctr"/>
              <a:lstStyle/>
              <a:p>
                <a:endParaRPr lang="ja-JP" altLang="en-US"/>
              </a:p>
            </p:txBody>
          </p:sp>
          <p:sp>
            <p:nvSpPr>
              <p:cNvPr id="183" name="フリーフォーム: 図形 182">
                <a:extLst>
                  <a:ext uri="{FF2B5EF4-FFF2-40B4-BE49-F238E27FC236}">
                    <a16:creationId xmlns:a16="http://schemas.microsoft.com/office/drawing/2014/main" id="{9AA0991B-0838-3249-5E29-0F1044C9437C}"/>
                  </a:ext>
                </a:extLst>
              </p:cNvPr>
              <p:cNvSpPr/>
              <p:nvPr/>
            </p:nvSpPr>
            <p:spPr>
              <a:xfrm>
                <a:off x="5431515" y="4368743"/>
                <a:ext cx="180465" cy="179528"/>
              </a:xfrm>
              <a:custGeom>
                <a:avLst/>
                <a:gdLst>
                  <a:gd name="connsiteX0" fmla="*/ 0 w 220218"/>
                  <a:gd name="connsiteY0" fmla="*/ 0 h 219075"/>
                  <a:gd name="connsiteX1" fmla="*/ 220218 w 220218"/>
                  <a:gd name="connsiteY1" fmla="*/ 0 h 219075"/>
                  <a:gd name="connsiteX2" fmla="*/ 220218 w 220218"/>
                  <a:gd name="connsiteY2" fmla="*/ 219075 h 219075"/>
                  <a:gd name="connsiteX3" fmla="*/ 0 w 220218"/>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220218" h="219075">
                    <a:moveTo>
                      <a:pt x="0" y="0"/>
                    </a:moveTo>
                    <a:lnTo>
                      <a:pt x="220218" y="0"/>
                    </a:lnTo>
                    <a:lnTo>
                      <a:pt x="220218" y="219075"/>
                    </a:lnTo>
                    <a:lnTo>
                      <a:pt x="0" y="219075"/>
                    </a:lnTo>
                    <a:close/>
                  </a:path>
                </a:pathLst>
              </a:custGeom>
              <a:solidFill>
                <a:srgbClr val="00C0AE"/>
              </a:solidFill>
              <a:ln w="0" cap="flat">
                <a:noFill/>
                <a:prstDash val="solid"/>
                <a:miter/>
              </a:ln>
            </p:spPr>
            <p:txBody>
              <a:bodyPr rtlCol="0" anchor="ctr"/>
              <a:lstStyle/>
              <a:p>
                <a:endParaRPr lang="ja-JP" altLang="en-US"/>
              </a:p>
            </p:txBody>
          </p:sp>
          <p:sp>
            <p:nvSpPr>
              <p:cNvPr id="184" name="フリーフォーム: 図形 183">
                <a:extLst>
                  <a:ext uri="{FF2B5EF4-FFF2-40B4-BE49-F238E27FC236}">
                    <a16:creationId xmlns:a16="http://schemas.microsoft.com/office/drawing/2014/main" id="{B6FD2367-8A3B-3D1A-CAE0-D4C513DC4909}"/>
                  </a:ext>
                </a:extLst>
              </p:cNvPr>
              <p:cNvSpPr/>
              <p:nvPr/>
            </p:nvSpPr>
            <p:spPr>
              <a:xfrm>
                <a:off x="4102927" y="4943468"/>
                <a:ext cx="1629571" cy="870087"/>
              </a:xfrm>
              <a:custGeom>
                <a:avLst/>
                <a:gdLst>
                  <a:gd name="connsiteX0" fmla="*/ 0 w 1988534"/>
                  <a:gd name="connsiteY0" fmla="*/ 0 h 1061751"/>
                  <a:gd name="connsiteX1" fmla="*/ 0 w 1988534"/>
                  <a:gd name="connsiteY1" fmla="*/ 1061752 h 1061751"/>
                  <a:gd name="connsiteX2" fmla="*/ 1988534 w 1988534"/>
                  <a:gd name="connsiteY2" fmla="*/ 1061752 h 1061751"/>
                </a:gdLst>
                <a:ahLst/>
                <a:cxnLst>
                  <a:cxn ang="0">
                    <a:pos x="connsiteX0" y="connsiteY0"/>
                  </a:cxn>
                  <a:cxn ang="0">
                    <a:pos x="connsiteX1" y="connsiteY1"/>
                  </a:cxn>
                  <a:cxn ang="0">
                    <a:pos x="connsiteX2" y="connsiteY2"/>
                  </a:cxn>
                </a:cxnLst>
                <a:rect l="l" t="t" r="r" b="b"/>
                <a:pathLst>
                  <a:path w="1988534" h="1061751">
                    <a:moveTo>
                      <a:pt x="0" y="0"/>
                    </a:moveTo>
                    <a:lnTo>
                      <a:pt x="0" y="1061752"/>
                    </a:lnTo>
                    <a:lnTo>
                      <a:pt x="1988534" y="1061752"/>
                    </a:lnTo>
                  </a:path>
                </a:pathLst>
              </a:custGeom>
              <a:noFill/>
              <a:ln w="4763" cap="flat">
                <a:solidFill>
                  <a:srgbClr val="000000"/>
                </a:solidFill>
                <a:prstDash val="solid"/>
                <a:miter/>
              </a:ln>
            </p:spPr>
            <p:txBody>
              <a:bodyPr rtlCol="0" anchor="ctr"/>
              <a:lstStyle/>
              <a:p>
                <a:endParaRPr lang="ja-JP" altLang="en-US"/>
              </a:p>
            </p:txBody>
          </p:sp>
          <p:sp>
            <p:nvSpPr>
              <p:cNvPr id="185" name="フリーフォーム: 図形 184">
                <a:extLst>
                  <a:ext uri="{FF2B5EF4-FFF2-40B4-BE49-F238E27FC236}">
                    <a16:creationId xmlns:a16="http://schemas.microsoft.com/office/drawing/2014/main" id="{0BC1957B-F5B2-C2DB-3726-EFF2713E9921}"/>
                  </a:ext>
                </a:extLst>
              </p:cNvPr>
              <p:cNvSpPr/>
              <p:nvPr/>
            </p:nvSpPr>
            <p:spPr>
              <a:xfrm>
                <a:off x="4248736" y="4976252"/>
                <a:ext cx="1343886" cy="667923"/>
              </a:xfrm>
              <a:custGeom>
                <a:avLst/>
                <a:gdLst>
                  <a:gd name="connsiteX0" fmla="*/ 0 w 1639919"/>
                  <a:gd name="connsiteY0" fmla="*/ 815054 h 815054"/>
                  <a:gd name="connsiteX1" fmla="*/ 328041 w 1639919"/>
                  <a:gd name="connsiteY1" fmla="*/ 522637 h 815054"/>
                  <a:gd name="connsiteX2" fmla="*/ 655987 w 1639919"/>
                  <a:gd name="connsiteY2" fmla="*/ 678466 h 815054"/>
                  <a:gd name="connsiteX3" fmla="*/ 983932 w 1639919"/>
                  <a:gd name="connsiteY3" fmla="*/ 464153 h 815054"/>
                  <a:gd name="connsiteX4" fmla="*/ 1311973 w 1639919"/>
                  <a:gd name="connsiteY4" fmla="*/ 142399 h 815054"/>
                  <a:gd name="connsiteX5" fmla="*/ 1639919 w 1639919"/>
                  <a:gd name="connsiteY5" fmla="*/ 0 h 81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919" h="815054">
                    <a:moveTo>
                      <a:pt x="0" y="815054"/>
                    </a:moveTo>
                    <a:lnTo>
                      <a:pt x="328041" y="522637"/>
                    </a:lnTo>
                    <a:lnTo>
                      <a:pt x="655987" y="678466"/>
                    </a:lnTo>
                    <a:lnTo>
                      <a:pt x="983932" y="464153"/>
                    </a:lnTo>
                    <a:lnTo>
                      <a:pt x="1311973" y="142399"/>
                    </a:lnTo>
                    <a:lnTo>
                      <a:pt x="1639919" y="0"/>
                    </a:lnTo>
                  </a:path>
                </a:pathLst>
              </a:custGeom>
              <a:noFill/>
              <a:ln w="9525" cap="flat">
                <a:solidFill>
                  <a:srgbClr val="7213EA"/>
                </a:solidFill>
                <a:prstDash val="solid"/>
                <a:miter/>
              </a:ln>
            </p:spPr>
            <p:txBody>
              <a:bodyPr rtlCol="0" anchor="ctr"/>
              <a:lstStyle/>
              <a:p>
                <a:endParaRPr lang="ja-JP" altLang="en-US"/>
              </a:p>
            </p:txBody>
          </p:sp>
          <p:sp>
            <p:nvSpPr>
              <p:cNvPr id="186" name="フリーフォーム: 図形 185">
                <a:extLst>
                  <a:ext uri="{FF2B5EF4-FFF2-40B4-BE49-F238E27FC236}">
                    <a16:creationId xmlns:a16="http://schemas.microsoft.com/office/drawing/2014/main" id="{E51D6FF9-E5BF-5508-F4DC-20CCF123A686}"/>
                  </a:ext>
                </a:extLst>
              </p:cNvPr>
              <p:cNvSpPr/>
              <p:nvPr/>
            </p:nvSpPr>
            <p:spPr>
              <a:xfrm>
                <a:off x="4248657" y="5000215"/>
                <a:ext cx="1342560" cy="713273"/>
              </a:xfrm>
              <a:custGeom>
                <a:avLst/>
                <a:gdLst>
                  <a:gd name="connsiteX0" fmla="*/ 0 w 1638300"/>
                  <a:gd name="connsiteY0" fmla="*/ 870395 h 870394"/>
                  <a:gd name="connsiteX1" fmla="*/ 327660 w 1638300"/>
                  <a:gd name="connsiteY1" fmla="*/ 599027 h 870394"/>
                  <a:gd name="connsiteX2" fmla="*/ 655320 w 1638300"/>
                  <a:gd name="connsiteY2" fmla="*/ 520827 h 870394"/>
                  <a:gd name="connsiteX3" fmla="*/ 982980 w 1638300"/>
                  <a:gd name="connsiteY3" fmla="*/ 356902 h 870394"/>
                  <a:gd name="connsiteX4" fmla="*/ 1261777 w 1638300"/>
                  <a:gd name="connsiteY4" fmla="*/ 0 h 870394"/>
                  <a:gd name="connsiteX5" fmla="*/ 1638300 w 1638300"/>
                  <a:gd name="connsiteY5" fmla="*/ 400621 h 87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300" h="870394">
                    <a:moveTo>
                      <a:pt x="0" y="870395"/>
                    </a:moveTo>
                    <a:lnTo>
                      <a:pt x="327660" y="599027"/>
                    </a:lnTo>
                    <a:lnTo>
                      <a:pt x="655320" y="520827"/>
                    </a:lnTo>
                    <a:lnTo>
                      <a:pt x="982980" y="356902"/>
                    </a:lnTo>
                    <a:lnTo>
                      <a:pt x="1261777" y="0"/>
                    </a:lnTo>
                    <a:lnTo>
                      <a:pt x="1638300" y="400621"/>
                    </a:lnTo>
                  </a:path>
                </a:pathLst>
              </a:custGeom>
              <a:noFill/>
              <a:ln w="9525" cap="flat">
                <a:solidFill>
                  <a:srgbClr val="76D2FF"/>
                </a:solidFill>
                <a:prstDash val="solid"/>
                <a:miter/>
              </a:ln>
            </p:spPr>
            <p:txBody>
              <a:bodyPr rtlCol="0" anchor="ctr"/>
              <a:lstStyle/>
              <a:p>
                <a:endParaRPr lang="ja-JP" altLang="en-US"/>
              </a:p>
            </p:txBody>
          </p:sp>
          <p:sp>
            <p:nvSpPr>
              <p:cNvPr id="187" name="フリーフォーム: 図形 186">
                <a:extLst>
                  <a:ext uri="{FF2B5EF4-FFF2-40B4-BE49-F238E27FC236}">
                    <a16:creationId xmlns:a16="http://schemas.microsoft.com/office/drawing/2014/main" id="{31626B32-0499-F924-5335-C72E9F4DC44F}"/>
                  </a:ext>
                </a:extLst>
              </p:cNvPr>
              <p:cNvSpPr/>
              <p:nvPr/>
            </p:nvSpPr>
            <p:spPr>
              <a:xfrm>
                <a:off x="4247175" y="5122372"/>
                <a:ext cx="1345525" cy="229327"/>
              </a:xfrm>
              <a:custGeom>
                <a:avLst/>
                <a:gdLst>
                  <a:gd name="connsiteX0" fmla="*/ 0 w 1641919"/>
                  <a:gd name="connsiteY0" fmla="*/ 279844 h 279844"/>
                  <a:gd name="connsiteX1" fmla="*/ 314516 w 1641919"/>
                  <a:gd name="connsiteY1" fmla="*/ 178213 h 279844"/>
                  <a:gd name="connsiteX2" fmla="*/ 656749 w 1641919"/>
                  <a:gd name="connsiteY2" fmla="*/ 199644 h 279844"/>
                  <a:gd name="connsiteX3" fmla="*/ 985076 w 1641919"/>
                  <a:gd name="connsiteY3" fmla="*/ 0 h 279844"/>
                  <a:gd name="connsiteX4" fmla="*/ 1264539 w 1641919"/>
                  <a:gd name="connsiteY4" fmla="*/ 174688 h 279844"/>
                  <a:gd name="connsiteX5" fmla="*/ 1641920 w 1641919"/>
                  <a:gd name="connsiteY5" fmla="*/ 14288 h 27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1919" h="279844">
                    <a:moveTo>
                      <a:pt x="0" y="279844"/>
                    </a:moveTo>
                    <a:lnTo>
                      <a:pt x="314516" y="178213"/>
                    </a:lnTo>
                    <a:lnTo>
                      <a:pt x="656749" y="199644"/>
                    </a:lnTo>
                    <a:lnTo>
                      <a:pt x="985076" y="0"/>
                    </a:lnTo>
                    <a:lnTo>
                      <a:pt x="1264539" y="174688"/>
                    </a:lnTo>
                    <a:lnTo>
                      <a:pt x="1641920" y="14288"/>
                    </a:lnTo>
                  </a:path>
                </a:pathLst>
              </a:custGeom>
              <a:noFill/>
              <a:ln w="9525" cap="flat">
                <a:solidFill>
                  <a:srgbClr val="1E49E2"/>
                </a:solidFill>
                <a:prstDash val="solid"/>
                <a:miter/>
              </a:ln>
            </p:spPr>
            <p:txBody>
              <a:bodyPr rtlCol="0" anchor="ctr"/>
              <a:lstStyle/>
              <a:p>
                <a:endParaRPr lang="ja-JP" altLang="en-US"/>
              </a:p>
            </p:txBody>
          </p:sp>
          <p:sp>
            <p:nvSpPr>
              <p:cNvPr id="188" name="フリーフォーム: 図形 187">
                <a:extLst>
                  <a:ext uri="{FF2B5EF4-FFF2-40B4-BE49-F238E27FC236}">
                    <a16:creationId xmlns:a16="http://schemas.microsoft.com/office/drawing/2014/main" id="{5DE168C1-403C-2C33-B434-FF39D9D96AD6}"/>
                  </a:ext>
                </a:extLst>
              </p:cNvPr>
              <p:cNvSpPr/>
              <p:nvPr/>
            </p:nvSpPr>
            <p:spPr>
              <a:xfrm>
                <a:off x="4248111" y="4947215"/>
                <a:ext cx="1345057" cy="474500"/>
              </a:xfrm>
              <a:custGeom>
                <a:avLst/>
                <a:gdLst>
                  <a:gd name="connsiteX0" fmla="*/ 0 w 1641348"/>
                  <a:gd name="connsiteY0" fmla="*/ 579025 h 579024"/>
                  <a:gd name="connsiteX1" fmla="*/ 314420 w 1641348"/>
                  <a:gd name="connsiteY1" fmla="*/ 391573 h 579024"/>
                  <a:gd name="connsiteX2" fmla="*/ 656559 w 1641348"/>
                  <a:gd name="connsiteY2" fmla="*/ 443389 h 579024"/>
                  <a:gd name="connsiteX3" fmla="*/ 984790 w 1641348"/>
                  <a:gd name="connsiteY3" fmla="*/ 135541 h 579024"/>
                  <a:gd name="connsiteX4" fmla="*/ 1264158 w 1641348"/>
                  <a:gd name="connsiteY4" fmla="*/ 111823 h 579024"/>
                  <a:gd name="connsiteX5" fmla="*/ 1641348 w 1641348"/>
                  <a:gd name="connsiteY5" fmla="*/ 0 h 57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1348" h="579024">
                    <a:moveTo>
                      <a:pt x="0" y="579025"/>
                    </a:moveTo>
                    <a:lnTo>
                      <a:pt x="314420" y="391573"/>
                    </a:lnTo>
                    <a:lnTo>
                      <a:pt x="656559" y="443389"/>
                    </a:lnTo>
                    <a:lnTo>
                      <a:pt x="984790" y="135541"/>
                    </a:lnTo>
                    <a:lnTo>
                      <a:pt x="1264158" y="111823"/>
                    </a:lnTo>
                    <a:lnTo>
                      <a:pt x="1641348" y="0"/>
                    </a:lnTo>
                  </a:path>
                </a:pathLst>
              </a:custGeom>
              <a:noFill/>
              <a:ln w="9525" cap="flat">
                <a:solidFill>
                  <a:srgbClr val="00338D"/>
                </a:solidFill>
                <a:prstDash val="solid"/>
                <a:miter/>
              </a:ln>
            </p:spPr>
            <p:txBody>
              <a:bodyPr rtlCol="0" anchor="ctr"/>
              <a:lstStyle/>
              <a:p>
                <a:endParaRPr lang="ja-JP" altLang="en-US"/>
              </a:p>
            </p:txBody>
          </p:sp>
          <p:sp>
            <p:nvSpPr>
              <p:cNvPr id="189" name="フリーフォーム: 図形 188">
                <a:extLst>
                  <a:ext uri="{FF2B5EF4-FFF2-40B4-BE49-F238E27FC236}">
                    <a16:creationId xmlns:a16="http://schemas.microsoft.com/office/drawing/2014/main" id="{9D842EE3-03B0-5A1A-F5A5-43DB393B386B}"/>
                  </a:ext>
                </a:extLst>
              </p:cNvPr>
              <p:cNvSpPr/>
              <p:nvPr/>
            </p:nvSpPr>
            <p:spPr>
              <a:xfrm>
                <a:off x="4248814" y="5340538"/>
                <a:ext cx="1344979" cy="273741"/>
              </a:xfrm>
              <a:custGeom>
                <a:avLst/>
                <a:gdLst>
                  <a:gd name="connsiteX0" fmla="*/ 0 w 1641252"/>
                  <a:gd name="connsiteY0" fmla="*/ 306514 h 334041"/>
                  <a:gd name="connsiteX1" fmla="*/ 318897 w 1641252"/>
                  <a:gd name="connsiteY1" fmla="*/ 0 h 334041"/>
                  <a:gd name="connsiteX2" fmla="*/ 656558 w 1641252"/>
                  <a:gd name="connsiteY2" fmla="*/ 284797 h 334041"/>
                  <a:gd name="connsiteX3" fmla="*/ 998315 w 1641252"/>
                  <a:gd name="connsiteY3" fmla="*/ 184023 h 334041"/>
                  <a:gd name="connsiteX4" fmla="*/ 1321117 w 1641252"/>
                  <a:gd name="connsiteY4" fmla="*/ 284797 h 334041"/>
                  <a:gd name="connsiteX5" fmla="*/ 1641253 w 1641252"/>
                  <a:gd name="connsiteY5" fmla="*/ 334042 h 33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1252" h="334041">
                    <a:moveTo>
                      <a:pt x="0" y="306514"/>
                    </a:moveTo>
                    <a:lnTo>
                      <a:pt x="318897" y="0"/>
                    </a:lnTo>
                    <a:lnTo>
                      <a:pt x="656558" y="284797"/>
                    </a:lnTo>
                    <a:lnTo>
                      <a:pt x="998315" y="184023"/>
                    </a:lnTo>
                    <a:lnTo>
                      <a:pt x="1321117" y="284797"/>
                    </a:lnTo>
                    <a:lnTo>
                      <a:pt x="1641253" y="334042"/>
                    </a:lnTo>
                  </a:path>
                </a:pathLst>
              </a:custGeom>
              <a:noFill/>
              <a:ln w="9525" cap="flat">
                <a:solidFill>
                  <a:srgbClr val="FD349C"/>
                </a:solidFill>
                <a:prstDash val="solid"/>
                <a:miter/>
              </a:ln>
            </p:spPr>
            <p:txBody>
              <a:bodyPr rtlCol="0" anchor="ctr"/>
              <a:lstStyle/>
              <a:p>
                <a:endParaRPr lang="ja-JP" altLang="en-US"/>
              </a:p>
            </p:txBody>
          </p:sp>
          <p:sp>
            <p:nvSpPr>
              <p:cNvPr id="190" name="フリーフォーム: 図形 189">
                <a:extLst>
                  <a:ext uri="{FF2B5EF4-FFF2-40B4-BE49-F238E27FC236}">
                    <a16:creationId xmlns:a16="http://schemas.microsoft.com/office/drawing/2014/main" id="{FCFDB101-F204-5C76-5047-A1488BB35EA0}"/>
                  </a:ext>
                </a:extLst>
              </p:cNvPr>
              <p:cNvSpPr/>
              <p:nvPr/>
            </p:nvSpPr>
            <p:spPr>
              <a:xfrm>
                <a:off x="4249204" y="4958143"/>
                <a:ext cx="1341076" cy="476998"/>
              </a:xfrm>
              <a:custGeom>
                <a:avLst/>
                <a:gdLst>
                  <a:gd name="connsiteX0" fmla="*/ 0 w 1636490"/>
                  <a:gd name="connsiteY0" fmla="*/ 377666 h 582072"/>
                  <a:gd name="connsiteX1" fmla="*/ 307181 w 1636490"/>
                  <a:gd name="connsiteY1" fmla="*/ 0 h 582072"/>
                  <a:gd name="connsiteX2" fmla="*/ 625412 w 1636490"/>
                  <a:gd name="connsiteY2" fmla="*/ 132302 h 582072"/>
                  <a:gd name="connsiteX3" fmla="*/ 982504 w 1636490"/>
                  <a:gd name="connsiteY3" fmla="*/ 106490 h 582072"/>
                  <a:gd name="connsiteX4" fmla="*/ 1261205 w 1636490"/>
                  <a:gd name="connsiteY4" fmla="*/ 143065 h 582072"/>
                  <a:gd name="connsiteX5" fmla="*/ 1636490 w 1636490"/>
                  <a:gd name="connsiteY5" fmla="*/ 582073 h 58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490" h="582072">
                    <a:moveTo>
                      <a:pt x="0" y="377666"/>
                    </a:moveTo>
                    <a:lnTo>
                      <a:pt x="307181" y="0"/>
                    </a:lnTo>
                    <a:lnTo>
                      <a:pt x="625412" y="132302"/>
                    </a:lnTo>
                    <a:lnTo>
                      <a:pt x="982504" y="106490"/>
                    </a:lnTo>
                    <a:lnTo>
                      <a:pt x="1261205" y="143065"/>
                    </a:lnTo>
                    <a:lnTo>
                      <a:pt x="1636490" y="582073"/>
                    </a:lnTo>
                  </a:path>
                </a:pathLst>
              </a:custGeom>
              <a:noFill/>
              <a:ln w="9525" cap="flat">
                <a:solidFill>
                  <a:srgbClr val="00C0AE"/>
                </a:solidFill>
                <a:prstDash val="solid"/>
                <a:miter/>
              </a:ln>
            </p:spPr>
            <p:txBody>
              <a:bodyPr rtlCol="0" anchor="ctr"/>
              <a:lstStyle/>
              <a:p>
                <a:endParaRPr lang="ja-JP" altLang="en-US"/>
              </a:p>
            </p:txBody>
          </p:sp>
          <p:sp>
            <p:nvSpPr>
              <p:cNvPr id="191" name="テキスト ボックス 190">
                <a:extLst>
                  <a:ext uri="{FF2B5EF4-FFF2-40B4-BE49-F238E27FC236}">
                    <a16:creationId xmlns:a16="http://schemas.microsoft.com/office/drawing/2014/main" id="{8D370269-6CC9-CE60-B38B-5FF2D9AF8C36}"/>
                  </a:ext>
                </a:extLst>
              </p:cNvPr>
              <p:cNvSpPr txBox="1"/>
              <p:nvPr/>
            </p:nvSpPr>
            <p:spPr>
              <a:xfrm>
                <a:off x="5492867"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2022</a:t>
                </a:r>
              </a:p>
            </p:txBody>
          </p:sp>
          <p:sp>
            <p:nvSpPr>
              <p:cNvPr id="192" name="テキスト ボックス 191">
                <a:extLst>
                  <a:ext uri="{FF2B5EF4-FFF2-40B4-BE49-F238E27FC236}">
                    <a16:creationId xmlns:a16="http://schemas.microsoft.com/office/drawing/2014/main" id="{113FFE6E-99AC-3654-A182-D951A17C269E}"/>
                  </a:ext>
                </a:extLst>
              </p:cNvPr>
              <p:cNvSpPr txBox="1"/>
              <p:nvPr/>
            </p:nvSpPr>
            <p:spPr>
              <a:xfrm>
                <a:off x="5219750"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2021</a:t>
                </a:r>
              </a:p>
            </p:txBody>
          </p:sp>
          <p:sp>
            <p:nvSpPr>
              <p:cNvPr id="193" name="テキスト ボックス 192">
                <a:extLst>
                  <a:ext uri="{FF2B5EF4-FFF2-40B4-BE49-F238E27FC236}">
                    <a16:creationId xmlns:a16="http://schemas.microsoft.com/office/drawing/2014/main" id="{9ACAE166-3E3B-6D6B-665A-55D3E88FC03D}"/>
                  </a:ext>
                </a:extLst>
              </p:cNvPr>
              <p:cNvSpPr txBox="1"/>
              <p:nvPr/>
            </p:nvSpPr>
            <p:spPr>
              <a:xfrm>
                <a:off x="4946710"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2020</a:t>
                </a:r>
              </a:p>
            </p:txBody>
          </p:sp>
          <p:sp>
            <p:nvSpPr>
              <p:cNvPr id="194" name="テキスト ボックス 193">
                <a:extLst>
                  <a:ext uri="{FF2B5EF4-FFF2-40B4-BE49-F238E27FC236}">
                    <a16:creationId xmlns:a16="http://schemas.microsoft.com/office/drawing/2014/main" id="{59346CCA-AEE2-3FA9-A864-81013513CDF9}"/>
                  </a:ext>
                </a:extLst>
              </p:cNvPr>
              <p:cNvSpPr txBox="1"/>
              <p:nvPr/>
            </p:nvSpPr>
            <p:spPr>
              <a:xfrm>
                <a:off x="4673594"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2019</a:t>
                </a:r>
              </a:p>
            </p:txBody>
          </p:sp>
          <p:sp>
            <p:nvSpPr>
              <p:cNvPr id="195" name="テキスト ボックス 194">
                <a:extLst>
                  <a:ext uri="{FF2B5EF4-FFF2-40B4-BE49-F238E27FC236}">
                    <a16:creationId xmlns:a16="http://schemas.microsoft.com/office/drawing/2014/main" id="{425D89BB-8EAF-4455-09CC-989FD7EF8660}"/>
                  </a:ext>
                </a:extLst>
              </p:cNvPr>
              <p:cNvSpPr txBox="1"/>
              <p:nvPr/>
            </p:nvSpPr>
            <p:spPr>
              <a:xfrm>
                <a:off x="4400554"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2018</a:t>
                </a:r>
              </a:p>
            </p:txBody>
          </p:sp>
          <p:sp>
            <p:nvSpPr>
              <p:cNvPr id="196" name="テキスト ボックス 195">
                <a:extLst>
                  <a:ext uri="{FF2B5EF4-FFF2-40B4-BE49-F238E27FC236}">
                    <a16:creationId xmlns:a16="http://schemas.microsoft.com/office/drawing/2014/main" id="{0C608255-6290-C992-700C-D1F3CE4C48B7}"/>
                  </a:ext>
                </a:extLst>
              </p:cNvPr>
              <p:cNvSpPr txBox="1"/>
              <p:nvPr/>
            </p:nvSpPr>
            <p:spPr>
              <a:xfrm>
                <a:off x="4127437"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2017</a:t>
                </a:r>
              </a:p>
            </p:txBody>
          </p:sp>
          <p:sp>
            <p:nvSpPr>
              <p:cNvPr id="197" name="テキスト ボックス 196">
                <a:extLst>
                  <a:ext uri="{FF2B5EF4-FFF2-40B4-BE49-F238E27FC236}">
                    <a16:creationId xmlns:a16="http://schemas.microsoft.com/office/drawing/2014/main" id="{DBB7CE43-7523-3D1E-8297-7727226C01B5}"/>
                  </a:ext>
                </a:extLst>
              </p:cNvPr>
              <p:cNvSpPr txBox="1"/>
              <p:nvPr/>
            </p:nvSpPr>
            <p:spPr>
              <a:xfrm>
                <a:off x="3966642" y="5217835"/>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40</a:t>
                </a:r>
              </a:p>
            </p:txBody>
          </p:sp>
          <p:sp>
            <p:nvSpPr>
              <p:cNvPr id="198" name="テキスト ボックス 197">
                <a:extLst>
                  <a:ext uri="{FF2B5EF4-FFF2-40B4-BE49-F238E27FC236}">
                    <a16:creationId xmlns:a16="http://schemas.microsoft.com/office/drawing/2014/main" id="{50D7B5BF-49C8-75D0-65FD-B8BAFF04279B}"/>
                  </a:ext>
                </a:extLst>
              </p:cNvPr>
              <p:cNvSpPr txBox="1"/>
              <p:nvPr/>
            </p:nvSpPr>
            <p:spPr>
              <a:xfrm>
                <a:off x="3966642" y="4953459"/>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60</a:t>
                </a:r>
              </a:p>
            </p:txBody>
          </p:sp>
          <p:sp>
            <p:nvSpPr>
              <p:cNvPr id="199" name="テキスト ボックス 198">
                <a:extLst>
                  <a:ext uri="{FF2B5EF4-FFF2-40B4-BE49-F238E27FC236}">
                    <a16:creationId xmlns:a16="http://schemas.microsoft.com/office/drawing/2014/main" id="{D04F59F5-E4D7-0833-9C80-672AFC01986B}"/>
                  </a:ext>
                </a:extLst>
              </p:cNvPr>
              <p:cNvSpPr txBox="1"/>
              <p:nvPr/>
            </p:nvSpPr>
            <p:spPr>
              <a:xfrm>
                <a:off x="3966642" y="5482131"/>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20</a:t>
                </a:r>
              </a:p>
            </p:txBody>
          </p:sp>
          <p:sp>
            <p:nvSpPr>
              <p:cNvPr id="200" name="テキスト ボックス 199">
                <a:extLst>
                  <a:ext uri="{FF2B5EF4-FFF2-40B4-BE49-F238E27FC236}">
                    <a16:creationId xmlns:a16="http://schemas.microsoft.com/office/drawing/2014/main" id="{139DB1E5-41EE-089D-F6D9-7DE4B6A82E64}"/>
                  </a:ext>
                </a:extLst>
              </p:cNvPr>
              <p:cNvSpPr txBox="1"/>
              <p:nvPr/>
            </p:nvSpPr>
            <p:spPr>
              <a:xfrm>
                <a:off x="3983970" y="5746428"/>
                <a:ext cx="131126"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0</a:t>
                </a:r>
              </a:p>
            </p:txBody>
          </p:sp>
          <p:sp>
            <p:nvSpPr>
              <p:cNvPr id="201" name="テキスト ボックス 200">
                <a:extLst>
                  <a:ext uri="{FF2B5EF4-FFF2-40B4-BE49-F238E27FC236}">
                    <a16:creationId xmlns:a16="http://schemas.microsoft.com/office/drawing/2014/main" id="{CFFCCB14-BB97-A1CB-0034-58C2E111A3C8}"/>
                  </a:ext>
                </a:extLst>
              </p:cNvPr>
              <p:cNvSpPr txBox="1"/>
              <p:nvPr/>
            </p:nvSpPr>
            <p:spPr>
              <a:xfrm>
                <a:off x="2057504" y="4241343"/>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3</a:t>
                </a:r>
                <a:endParaRPr kumimoji="1" lang="ja-JP" altLang="en-US" sz="3000" dirty="0" err="1">
                  <a:solidFill>
                    <a:schemeClr val="tx2"/>
                  </a:solidFill>
                  <a:latin typeface="KPMG Bold" panose="020B0803030202040204" pitchFamily="34" charset="0"/>
                </a:endParaRPr>
              </a:p>
            </p:txBody>
          </p:sp>
          <p:sp>
            <p:nvSpPr>
              <p:cNvPr id="202" name="テキスト ボックス 201">
                <a:extLst>
                  <a:ext uri="{FF2B5EF4-FFF2-40B4-BE49-F238E27FC236}">
                    <a16:creationId xmlns:a16="http://schemas.microsoft.com/office/drawing/2014/main" id="{4A5C5569-E1F7-9FCC-FDAB-CDFAF37E89D6}"/>
                  </a:ext>
                </a:extLst>
              </p:cNvPr>
              <p:cNvSpPr txBox="1"/>
              <p:nvPr/>
            </p:nvSpPr>
            <p:spPr>
              <a:xfrm>
                <a:off x="4109704" y="4241343"/>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6</a:t>
                </a:r>
                <a:endParaRPr kumimoji="1" lang="ja-JP" altLang="en-US" sz="3000" dirty="0" err="1">
                  <a:solidFill>
                    <a:schemeClr val="tx2"/>
                  </a:solidFill>
                  <a:latin typeface="KPMG Bold" panose="020B0803030202040204" pitchFamily="34" charset="0"/>
                </a:endParaRPr>
              </a:p>
            </p:txBody>
          </p:sp>
          <p:grpSp>
            <p:nvGrpSpPr>
              <p:cNvPr id="203" name="グループ化 202">
                <a:extLst>
                  <a:ext uri="{FF2B5EF4-FFF2-40B4-BE49-F238E27FC236}">
                    <a16:creationId xmlns:a16="http://schemas.microsoft.com/office/drawing/2014/main" id="{4E5B1157-7B8E-B692-D12D-9576C034565F}"/>
                  </a:ext>
                </a:extLst>
              </p:cNvPr>
              <p:cNvGrpSpPr/>
              <p:nvPr/>
            </p:nvGrpSpPr>
            <p:grpSpPr>
              <a:xfrm>
                <a:off x="6170695" y="4241343"/>
                <a:ext cx="1765779" cy="1767137"/>
                <a:chOff x="5865895" y="4241343"/>
                <a:chExt cx="1765779" cy="1767137"/>
              </a:xfrm>
            </p:grpSpPr>
            <p:sp>
              <p:nvSpPr>
                <p:cNvPr id="204" name="フリーフォーム: 図形 203">
                  <a:extLst>
                    <a:ext uri="{FF2B5EF4-FFF2-40B4-BE49-F238E27FC236}">
                      <a16:creationId xmlns:a16="http://schemas.microsoft.com/office/drawing/2014/main" id="{75F8D45A-C9DE-59B5-88EA-7EB8E76259BC}"/>
                    </a:ext>
                  </a:extLst>
                </p:cNvPr>
                <p:cNvSpPr/>
                <p:nvPr/>
              </p:nvSpPr>
              <p:spPr>
                <a:xfrm>
                  <a:off x="6497835" y="436874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00338D"/>
                </a:solidFill>
                <a:ln w="0" cap="flat">
                  <a:noFill/>
                  <a:prstDash val="solid"/>
                  <a:miter/>
                </a:ln>
              </p:spPr>
              <p:txBody>
                <a:bodyPr rtlCol="0" anchor="ctr"/>
                <a:lstStyle/>
                <a:p>
                  <a:endParaRPr lang="ja-JP" altLang="en-US"/>
                </a:p>
              </p:txBody>
            </p:sp>
            <p:sp>
              <p:nvSpPr>
                <p:cNvPr id="205" name="フリーフォーム: 図形 204">
                  <a:extLst>
                    <a:ext uri="{FF2B5EF4-FFF2-40B4-BE49-F238E27FC236}">
                      <a16:creationId xmlns:a16="http://schemas.microsoft.com/office/drawing/2014/main" id="{C90DB513-5334-130F-DC23-82A22E27F54F}"/>
                    </a:ext>
                  </a:extLst>
                </p:cNvPr>
                <p:cNvSpPr/>
                <p:nvPr/>
              </p:nvSpPr>
              <p:spPr>
                <a:xfrm>
                  <a:off x="6702263" y="436874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ACEAFF"/>
                </a:solidFill>
                <a:ln w="0" cap="flat">
                  <a:noFill/>
                  <a:prstDash val="solid"/>
                  <a:miter/>
                </a:ln>
              </p:spPr>
              <p:txBody>
                <a:bodyPr rtlCol="0" anchor="ctr"/>
                <a:lstStyle/>
                <a:p>
                  <a:endParaRPr lang="ja-JP" altLang="en-US"/>
                </a:p>
              </p:txBody>
            </p:sp>
            <p:sp>
              <p:nvSpPr>
                <p:cNvPr id="206" name="フリーフォーム: 図形 205">
                  <a:extLst>
                    <a:ext uri="{FF2B5EF4-FFF2-40B4-BE49-F238E27FC236}">
                      <a16:creationId xmlns:a16="http://schemas.microsoft.com/office/drawing/2014/main" id="{5AD71256-3909-BDD8-BA12-B9C3C9C79C7D}"/>
                    </a:ext>
                  </a:extLst>
                </p:cNvPr>
                <p:cNvSpPr/>
                <p:nvPr/>
              </p:nvSpPr>
              <p:spPr>
                <a:xfrm>
                  <a:off x="6906691" y="436874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1E49E2"/>
                </a:solidFill>
                <a:ln w="0" cap="flat">
                  <a:noFill/>
                  <a:prstDash val="solid"/>
                  <a:miter/>
                </a:ln>
              </p:spPr>
              <p:txBody>
                <a:bodyPr rtlCol="0" anchor="ctr"/>
                <a:lstStyle/>
                <a:p>
                  <a:endParaRPr lang="ja-JP" altLang="en-US"/>
                </a:p>
              </p:txBody>
            </p:sp>
            <p:sp>
              <p:nvSpPr>
                <p:cNvPr id="207" name="フリーフォーム: 図形 206">
                  <a:extLst>
                    <a:ext uri="{FF2B5EF4-FFF2-40B4-BE49-F238E27FC236}">
                      <a16:creationId xmlns:a16="http://schemas.microsoft.com/office/drawing/2014/main" id="{4069111E-49D7-2129-55B4-55EAD6EA3D1D}"/>
                    </a:ext>
                  </a:extLst>
                </p:cNvPr>
                <p:cNvSpPr/>
                <p:nvPr/>
              </p:nvSpPr>
              <p:spPr>
                <a:xfrm>
                  <a:off x="7111120" y="436874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00B8F5"/>
                </a:solidFill>
                <a:ln w="0" cap="flat">
                  <a:noFill/>
                  <a:prstDash val="solid"/>
                  <a:miter/>
                </a:ln>
              </p:spPr>
              <p:txBody>
                <a:bodyPr rtlCol="0" anchor="ctr"/>
                <a:lstStyle/>
                <a:p>
                  <a:endParaRPr lang="ja-JP" altLang="en-US"/>
                </a:p>
              </p:txBody>
            </p:sp>
            <p:sp>
              <p:nvSpPr>
                <p:cNvPr id="208" name="フリーフォーム: 図形 207">
                  <a:extLst>
                    <a:ext uri="{FF2B5EF4-FFF2-40B4-BE49-F238E27FC236}">
                      <a16:creationId xmlns:a16="http://schemas.microsoft.com/office/drawing/2014/main" id="{88BD5506-DE9B-B3F9-6D68-72E2A5060F47}"/>
                    </a:ext>
                  </a:extLst>
                </p:cNvPr>
                <p:cNvSpPr/>
                <p:nvPr/>
              </p:nvSpPr>
              <p:spPr>
                <a:xfrm>
                  <a:off x="7315626" y="436874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7213EA"/>
                </a:solidFill>
                <a:ln w="0" cap="flat">
                  <a:noFill/>
                  <a:prstDash val="solid"/>
                  <a:miter/>
                </a:ln>
              </p:spPr>
              <p:txBody>
                <a:bodyPr rtlCol="0" anchor="ctr"/>
                <a:lstStyle/>
                <a:p>
                  <a:endParaRPr lang="ja-JP" altLang="en-US"/>
                </a:p>
              </p:txBody>
            </p:sp>
            <p:sp>
              <p:nvSpPr>
                <p:cNvPr id="209" name="フリーフォーム: 図形 208">
                  <a:extLst>
                    <a:ext uri="{FF2B5EF4-FFF2-40B4-BE49-F238E27FC236}">
                      <a16:creationId xmlns:a16="http://schemas.microsoft.com/office/drawing/2014/main" id="{AD500772-8659-28F8-65E1-91C14C43C72F}"/>
                    </a:ext>
                  </a:extLst>
                </p:cNvPr>
                <p:cNvSpPr/>
                <p:nvPr/>
              </p:nvSpPr>
              <p:spPr>
                <a:xfrm>
                  <a:off x="6494869" y="459479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B497FF"/>
                </a:solidFill>
                <a:ln w="0" cap="flat">
                  <a:noFill/>
                  <a:prstDash val="solid"/>
                  <a:miter/>
                </a:ln>
              </p:spPr>
              <p:txBody>
                <a:bodyPr rtlCol="0" anchor="ctr"/>
                <a:lstStyle/>
                <a:p>
                  <a:endParaRPr lang="ja-JP" altLang="en-US"/>
                </a:p>
              </p:txBody>
            </p:sp>
            <p:sp>
              <p:nvSpPr>
                <p:cNvPr id="210" name="フリーフォーム: 図形 209">
                  <a:extLst>
                    <a:ext uri="{FF2B5EF4-FFF2-40B4-BE49-F238E27FC236}">
                      <a16:creationId xmlns:a16="http://schemas.microsoft.com/office/drawing/2014/main" id="{3802277E-5A95-A318-3520-190E5780D8DD}"/>
                    </a:ext>
                  </a:extLst>
                </p:cNvPr>
                <p:cNvSpPr/>
                <p:nvPr/>
              </p:nvSpPr>
              <p:spPr>
                <a:xfrm>
                  <a:off x="6705308" y="459479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FD349C"/>
                </a:solidFill>
                <a:ln w="0" cap="flat">
                  <a:noFill/>
                  <a:prstDash val="solid"/>
                  <a:miter/>
                </a:ln>
              </p:spPr>
              <p:txBody>
                <a:bodyPr rtlCol="0" anchor="ctr"/>
                <a:lstStyle/>
                <a:p>
                  <a:endParaRPr lang="ja-JP" altLang="en-US"/>
                </a:p>
              </p:txBody>
            </p:sp>
            <p:sp>
              <p:nvSpPr>
                <p:cNvPr id="211" name="フリーフォーム: 図形 210">
                  <a:extLst>
                    <a:ext uri="{FF2B5EF4-FFF2-40B4-BE49-F238E27FC236}">
                      <a16:creationId xmlns:a16="http://schemas.microsoft.com/office/drawing/2014/main" id="{1D9F6825-CDEC-8F7E-D815-E1EFD1AAD91B}"/>
                    </a:ext>
                  </a:extLst>
                </p:cNvPr>
                <p:cNvSpPr/>
                <p:nvPr/>
              </p:nvSpPr>
              <p:spPr>
                <a:xfrm>
                  <a:off x="6909736" y="459479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FFA3DA"/>
                </a:solidFill>
                <a:ln w="0" cap="flat">
                  <a:noFill/>
                  <a:prstDash val="solid"/>
                  <a:miter/>
                </a:ln>
              </p:spPr>
              <p:txBody>
                <a:bodyPr rtlCol="0" anchor="ctr"/>
                <a:lstStyle/>
                <a:p>
                  <a:endParaRPr lang="ja-JP" altLang="en-US"/>
                </a:p>
              </p:txBody>
            </p:sp>
            <p:sp>
              <p:nvSpPr>
                <p:cNvPr id="212" name="フリーフォーム: 図形 211">
                  <a:extLst>
                    <a:ext uri="{FF2B5EF4-FFF2-40B4-BE49-F238E27FC236}">
                      <a16:creationId xmlns:a16="http://schemas.microsoft.com/office/drawing/2014/main" id="{201534BC-2E58-3263-E1A8-711148F01993}"/>
                    </a:ext>
                  </a:extLst>
                </p:cNvPr>
                <p:cNvSpPr/>
                <p:nvPr/>
              </p:nvSpPr>
              <p:spPr>
                <a:xfrm>
                  <a:off x="7114163" y="459479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00C0AE"/>
                </a:solidFill>
                <a:ln w="0" cap="flat">
                  <a:noFill/>
                  <a:prstDash val="solid"/>
                  <a:miter/>
                </a:ln>
              </p:spPr>
              <p:txBody>
                <a:bodyPr rtlCol="0" anchor="ctr"/>
                <a:lstStyle/>
                <a:p>
                  <a:endParaRPr lang="ja-JP" altLang="en-US"/>
                </a:p>
              </p:txBody>
            </p:sp>
            <p:sp>
              <p:nvSpPr>
                <p:cNvPr id="213" name="フリーフォーム: 図形 212">
                  <a:extLst>
                    <a:ext uri="{FF2B5EF4-FFF2-40B4-BE49-F238E27FC236}">
                      <a16:creationId xmlns:a16="http://schemas.microsoft.com/office/drawing/2014/main" id="{845EB2BD-E96F-0186-E654-01BD65C36227}"/>
                    </a:ext>
                  </a:extLst>
                </p:cNvPr>
                <p:cNvSpPr/>
                <p:nvPr/>
              </p:nvSpPr>
              <p:spPr>
                <a:xfrm>
                  <a:off x="7318592" y="4594793"/>
                  <a:ext cx="179918" cy="178513"/>
                </a:xfrm>
                <a:custGeom>
                  <a:avLst/>
                  <a:gdLst>
                    <a:gd name="connsiteX0" fmla="*/ 0 w 219551"/>
                    <a:gd name="connsiteY0" fmla="*/ 0 h 217836"/>
                    <a:gd name="connsiteX1" fmla="*/ 219551 w 219551"/>
                    <a:gd name="connsiteY1" fmla="*/ 0 h 217836"/>
                    <a:gd name="connsiteX2" fmla="*/ 219551 w 219551"/>
                    <a:gd name="connsiteY2" fmla="*/ 217837 h 217836"/>
                    <a:gd name="connsiteX3" fmla="*/ 0 w 219551"/>
                    <a:gd name="connsiteY3" fmla="*/ 217837 h 217836"/>
                  </a:gdLst>
                  <a:ahLst/>
                  <a:cxnLst>
                    <a:cxn ang="0">
                      <a:pos x="connsiteX0" y="connsiteY0"/>
                    </a:cxn>
                    <a:cxn ang="0">
                      <a:pos x="connsiteX1" y="connsiteY1"/>
                    </a:cxn>
                    <a:cxn ang="0">
                      <a:pos x="connsiteX2" y="connsiteY2"/>
                    </a:cxn>
                    <a:cxn ang="0">
                      <a:pos x="connsiteX3" y="connsiteY3"/>
                    </a:cxn>
                  </a:cxnLst>
                  <a:rect l="l" t="t" r="r" b="b"/>
                  <a:pathLst>
                    <a:path w="219551" h="217836">
                      <a:moveTo>
                        <a:pt x="0" y="0"/>
                      </a:moveTo>
                      <a:lnTo>
                        <a:pt x="219551" y="0"/>
                      </a:lnTo>
                      <a:lnTo>
                        <a:pt x="219551" y="217837"/>
                      </a:lnTo>
                      <a:lnTo>
                        <a:pt x="0" y="217837"/>
                      </a:lnTo>
                      <a:close/>
                    </a:path>
                  </a:pathLst>
                </a:custGeom>
                <a:solidFill>
                  <a:srgbClr val="63EBDA"/>
                </a:solidFill>
                <a:ln w="0" cap="flat">
                  <a:noFill/>
                  <a:prstDash val="solid"/>
                  <a:miter/>
                </a:ln>
              </p:spPr>
              <p:txBody>
                <a:bodyPr rtlCol="0" anchor="ctr"/>
                <a:lstStyle/>
                <a:p>
                  <a:endParaRPr lang="ja-JP" altLang="en-US"/>
                </a:p>
              </p:txBody>
            </p:sp>
            <p:sp>
              <p:nvSpPr>
                <p:cNvPr id="214" name="フリーフォーム: 図形 213">
                  <a:extLst>
                    <a:ext uri="{FF2B5EF4-FFF2-40B4-BE49-F238E27FC236}">
                      <a16:creationId xmlns:a16="http://schemas.microsoft.com/office/drawing/2014/main" id="{3F6BB420-2BD6-06C8-7A6A-6E9C5B4EB8C9}"/>
                    </a:ext>
                  </a:extLst>
                </p:cNvPr>
                <p:cNvSpPr/>
                <p:nvPr/>
              </p:nvSpPr>
              <p:spPr>
                <a:xfrm>
                  <a:off x="6002181" y="4943468"/>
                  <a:ext cx="1629493" cy="870087"/>
                </a:xfrm>
                <a:custGeom>
                  <a:avLst/>
                  <a:gdLst>
                    <a:gd name="connsiteX0" fmla="*/ 0 w 1988439"/>
                    <a:gd name="connsiteY0" fmla="*/ 0 h 1061751"/>
                    <a:gd name="connsiteX1" fmla="*/ 0 w 1988439"/>
                    <a:gd name="connsiteY1" fmla="*/ 1061752 h 1061751"/>
                    <a:gd name="connsiteX2" fmla="*/ 1988439 w 1988439"/>
                    <a:gd name="connsiteY2" fmla="*/ 1061752 h 1061751"/>
                  </a:gdLst>
                  <a:ahLst/>
                  <a:cxnLst>
                    <a:cxn ang="0">
                      <a:pos x="connsiteX0" y="connsiteY0"/>
                    </a:cxn>
                    <a:cxn ang="0">
                      <a:pos x="connsiteX1" y="connsiteY1"/>
                    </a:cxn>
                    <a:cxn ang="0">
                      <a:pos x="connsiteX2" y="connsiteY2"/>
                    </a:cxn>
                  </a:cxnLst>
                  <a:rect l="l" t="t" r="r" b="b"/>
                  <a:pathLst>
                    <a:path w="1988439" h="1061751">
                      <a:moveTo>
                        <a:pt x="0" y="0"/>
                      </a:moveTo>
                      <a:lnTo>
                        <a:pt x="0" y="1061752"/>
                      </a:lnTo>
                      <a:lnTo>
                        <a:pt x="1988439" y="1061752"/>
                      </a:lnTo>
                    </a:path>
                  </a:pathLst>
                </a:custGeom>
                <a:noFill/>
                <a:ln w="4763" cap="flat">
                  <a:solidFill>
                    <a:srgbClr val="000000"/>
                  </a:solidFill>
                  <a:prstDash val="solid"/>
                  <a:miter/>
                </a:ln>
              </p:spPr>
              <p:txBody>
                <a:bodyPr rtlCol="0" anchor="ctr"/>
                <a:lstStyle/>
                <a:p>
                  <a:endParaRPr lang="ja-JP" altLang="en-US"/>
                </a:p>
              </p:txBody>
            </p:sp>
            <p:sp>
              <p:nvSpPr>
                <p:cNvPr id="215" name="テキスト ボックス 214">
                  <a:extLst>
                    <a:ext uri="{FF2B5EF4-FFF2-40B4-BE49-F238E27FC236}">
                      <a16:creationId xmlns:a16="http://schemas.microsoft.com/office/drawing/2014/main" id="{3524ED9F-BC25-10DB-4ABA-FD4140BF9BE2}"/>
                    </a:ext>
                  </a:extLst>
                </p:cNvPr>
                <p:cNvSpPr txBox="1"/>
                <p:nvPr/>
              </p:nvSpPr>
              <p:spPr>
                <a:xfrm>
                  <a:off x="7392042"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2022</a:t>
                  </a:r>
                </a:p>
              </p:txBody>
            </p:sp>
            <p:sp>
              <p:nvSpPr>
                <p:cNvPr id="216" name="テキスト ボックス 215">
                  <a:extLst>
                    <a:ext uri="{FF2B5EF4-FFF2-40B4-BE49-F238E27FC236}">
                      <a16:creationId xmlns:a16="http://schemas.microsoft.com/office/drawing/2014/main" id="{F0A4DC9A-EC0F-1F01-5E69-4CA5364D9A4A}"/>
                    </a:ext>
                  </a:extLst>
                </p:cNvPr>
                <p:cNvSpPr txBox="1"/>
                <p:nvPr/>
              </p:nvSpPr>
              <p:spPr>
                <a:xfrm>
                  <a:off x="7119003"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2021</a:t>
                  </a:r>
                </a:p>
              </p:txBody>
            </p:sp>
            <p:sp>
              <p:nvSpPr>
                <p:cNvPr id="217" name="テキスト ボックス 216">
                  <a:extLst>
                    <a:ext uri="{FF2B5EF4-FFF2-40B4-BE49-F238E27FC236}">
                      <a16:creationId xmlns:a16="http://schemas.microsoft.com/office/drawing/2014/main" id="{5FCAE6DF-BA6E-D842-D867-3BC0A3A3F939}"/>
                    </a:ext>
                  </a:extLst>
                </p:cNvPr>
                <p:cNvSpPr txBox="1"/>
                <p:nvPr/>
              </p:nvSpPr>
              <p:spPr>
                <a:xfrm>
                  <a:off x="6845886"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2020</a:t>
                  </a:r>
                </a:p>
              </p:txBody>
            </p:sp>
            <p:sp>
              <p:nvSpPr>
                <p:cNvPr id="218" name="テキスト ボックス 217">
                  <a:extLst>
                    <a:ext uri="{FF2B5EF4-FFF2-40B4-BE49-F238E27FC236}">
                      <a16:creationId xmlns:a16="http://schemas.microsoft.com/office/drawing/2014/main" id="{D5C8C783-4B7C-8B95-5BB3-13C56CBA6A6C}"/>
                    </a:ext>
                  </a:extLst>
                </p:cNvPr>
                <p:cNvSpPr txBox="1"/>
                <p:nvPr/>
              </p:nvSpPr>
              <p:spPr>
                <a:xfrm>
                  <a:off x="6572847"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2019</a:t>
                  </a:r>
                </a:p>
              </p:txBody>
            </p:sp>
            <p:sp>
              <p:nvSpPr>
                <p:cNvPr id="219" name="テキスト ボックス 218">
                  <a:extLst>
                    <a:ext uri="{FF2B5EF4-FFF2-40B4-BE49-F238E27FC236}">
                      <a16:creationId xmlns:a16="http://schemas.microsoft.com/office/drawing/2014/main" id="{81528227-AFC5-2AB8-DEBE-19B7E4C5B7C3}"/>
                    </a:ext>
                  </a:extLst>
                </p:cNvPr>
                <p:cNvSpPr txBox="1"/>
                <p:nvPr/>
              </p:nvSpPr>
              <p:spPr>
                <a:xfrm>
                  <a:off x="6299730"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2018</a:t>
                  </a:r>
                </a:p>
              </p:txBody>
            </p:sp>
            <p:sp>
              <p:nvSpPr>
                <p:cNvPr id="220" name="テキスト ボックス 219">
                  <a:extLst>
                    <a:ext uri="{FF2B5EF4-FFF2-40B4-BE49-F238E27FC236}">
                      <a16:creationId xmlns:a16="http://schemas.microsoft.com/office/drawing/2014/main" id="{B4836588-F7F5-6DC4-409E-09B55E962A10}"/>
                    </a:ext>
                  </a:extLst>
                </p:cNvPr>
                <p:cNvSpPr txBox="1"/>
                <p:nvPr/>
              </p:nvSpPr>
              <p:spPr>
                <a:xfrm>
                  <a:off x="6026690" y="5840485"/>
                  <a:ext cx="219291" cy="167995"/>
                </a:xfrm>
                <a:prstGeom prst="rect">
                  <a:avLst/>
                </a:prstGeom>
                <a:noFill/>
              </p:spPr>
              <p:txBody>
                <a:bodyPr wrap="none" lIns="54610" tIns="54610" rIns="54610" bIns="54610" rtlCol="0">
                  <a:spAutoFit/>
                </a:bodyPr>
                <a:lstStyle/>
                <a:p>
                  <a:pPr algn="l">
                    <a:spcAft>
                      <a:spcPts val="600"/>
                    </a:spcAft>
                  </a:pPr>
                  <a:r>
                    <a:rPr lang="ja-JP" altLang="en-US" sz="375" b="1" spc="0" dirty="0" err="1">
                      <a:ln/>
                      <a:solidFill>
                        <a:srgbClr val="000000"/>
                      </a:solidFill>
                      <a:cs typeface="Arial"/>
                      <a:sym typeface="Arial"/>
                      <a:rtl val="0"/>
                    </a:rPr>
                    <a:t>2017</a:t>
                  </a:r>
                </a:p>
              </p:txBody>
            </p:sp>
            <p:sp>
              <p:nvSpPr>
                <p:cNvPr id="221" name="テキスト ボックス 220">
                  <a:extLst>
                    <a:ext uri="{FF2B5EF4-FFF2-40B4-BE49-F238E27FC236}">
                      <a16:creationId xmlns:a16="http://schemas.microsoft.com/office/drawing/2014/main" id="{99E2C422-4240-49A0-9BD5-647351547286}"/>
                    </a:ext>
                  </a:extLst>
                </p:cNvPr>
                <p:cNvSpPr txBox="1"/>
                <p:nvPr/>
              </p:nvSpPr>
              <p:spPr>
                <a:xfrm>
                  <a:off x="5865895" y="5217835"/>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40</a:t>
                  </a:r>
                </a:p>
              </p:txBody>
            </p:sp>
            <p:sp>
              <p:nvSpPr>
                <p:cNvPr id="222" name="テキスト ボックス 221">
                  <a:extLst>
                    <a:ext uri="{FF2B5EF4-FFF2-40B4-BE49-F238E27FC236}">
                      <a16:creationId xmlns:a16="http://schemas.microsoft.com/office/drawing/2014/main" id="{51E51D56-5DE9-D2EF-A9C4-42EE55265F73}"/>
                    </a:ext>
                  </a:extLst>
                </p:cNvPr>
                <p:cNvSpPr txBox="1"/>
                <p:nvPr/>
              </p:nvSpPr>
              <p:spPr>
                <a:xfrm>
                  <a:off x="5865895" y="4953459"/>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60</a:t>
                  </a:r>
                </a:p>
              </p:txBody>
            </p:sp>
            <p:sp>
              <p:nvSpPr>
                <p:cNvPr id="223" name="テキスト ボックス 222">
                  <a:extLst>
                    <a:ext uri="{FF2B5EF4-FFF2-40B4-BE49-F238E27FC236}">
                      <a16:creationId xmlns:a16="http://schemas.microsoft.com/office/drawing/2014/main" id="{72B6E4E7-EFAF-7857-3CB4-EDFC7E0486C8}"/>
                    </a:ext>
                  </a:extLst>
                </p:cNvPr>
                <p:cNvSpPr txBox="1"/>
                <p:nvPr/>
              </p:nvSpPr>
              <p:spPr>
                <a:xfrm>
                  <a:off x="5865895" y="5482131"/>
                  <a:ext cx="151965"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20</a:t>
                  </a:r>
                </a:p>
              </p:txBody>
            </p:sp>
            <p:sp>
              <p:nvSpPr>
                <p:cNvPr id="224" name="テキスト ボックス 223">
                  <a:extLst>
                    <a:ext uri="{FF2B5EF4-FFF2-40B4-BE49-F238E27FC236}">
                      <a16:creationId xmlns:a16="http://schemas.microsoft.com/office/drawing/2014/main" id="{16D35028-8493-A0D2-8123-482AE951E6C9}"/>
                    </a:ext>
                  </a:extLst>
                </p:cNvPr>
                <p:cNvSpPr txBox="1"/>
                <p:nvPr/>
              </p:nvSpPr>
              <p:spPr>
                <a:xfrm>
                  <a:off x="5883146" y="5746428"/>
                  <a:ext cx="131126" cy="156453"/>
                </a:xfrm>
                <a:prstGeom prst="rect">
                  <a:avLst/>
                </a:prstGeom>
                <a:noFill/>
              </p:spPr>
              <p:txBody>
                <a:bodyPr wrap="none" lIns="54610" tIns="54610" rIns="54610" bIns="54610" rtlCol="0">
                  <a:spAutoFit/>
                </a:bodyPr>
                <a:lstStyle/>
                <a:p>
                  <a:pPr algn="l">
                    <a:spcAft>
                      <a:spcPts val="600"/>
                    </a:spcAft>
                  </a:pPr>
                  <a:r>
                    <a:rPr lang="ja-JP" altLang="en-US" sz="300" spc="0" dirty="0" err="1">
                      <a:ln/>
                      <a:solidFill>
                        <a:srgbClr val="000000"/>
                      </a:solidFill>
                      <a:cs typeface="Arial"/>
                      <a:sym typeface="Arial"/>
                      <a:rtl val="0"/>
                    </a:rPr>
                    <a:t>0</a:t>
                  </a:r>
                </a:p>
              </p:txBody>
            </p:sp>
            <p:sp>
              <p:nvSpPr>
                <p:cNvPr id="225" name="フリーフォーム: 図形 224">
                  <a:extLst>
                    <a:ext uri="{FF2B5EF4-FFF2-40B4-BE49-F238E27FC236}">
                      <a16:creationId xmlns:a16="http://schemas.microsoft.com/office/drawing/2014/main" id="{5803640D-5A70-989C-87DF-561C115A6EAD}"/>
                    </a:ext>
                  </a:extLst>
                </p:cNvPr>
                <p:cNvSpPr/>
                <p:nvPr/>
              </p:nvSpPr>
              <p:spPr>
                <a:xfrm>
                  <a:off x="6124338" y="5064611"/>
                  <a:ext cx="1441456" cy="594238"/>
                </a:xfrm>
                <a:custGeom>
                  <a:avLst/>
                  <a:gdLst>
                    <a:gd name="connsiteX0" fmla="*/ 0 w 1758981"/>
                    <a:gd name="connsiteY0" fmla="*/ 725138 h 725138"/>
                    <a:gd name="connsiteX1" fmla="*/ 351854 w 1758981"/>
                    <a:gd name="connsiteY1" fmla="*/ 465011 h 725138"/>
                    <a:gd name="connsiteX2" fmla="*/ 703612 w 1758981"/>
                    <a:gd name="connsiteY2" fmla="*/ 603599 h 725138"/>
                    <a:gd name="connsiteX3" fmla="*/ 1055370 w 1758981"/>
                    <a:gd name="connsiteY3" fmla="*/ 412909 h 725138"/>
                    <a:gd name="connsiteX4" fmla="*/ 1407223 w 1758981"/>
                    <a:gd name="connsiteY4" fmla="*/ 126682 h 725138"/>
                    <a:gd name="connsiteX5" fmla="*/ 1758982 w 1758981"/>
                    <a:gd name="connsiteY5" fmla="*/ 0 h 72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981" h="725138">
                      <a:moveTo>
                        <a:pt x="0" y="725138"/>
                      </a:moveTo>
                      <a:lnTo>
                        <a:pt x="351854" y="465011"/>
                      </a:lnTo>
                      <a:lnTo>
                        <a:pt x="703612" y="603599"/>
                      </a:lnTo>
                      <a:lnTo>
                        <a:pt x="1055370" y="412909"/>
                      </a:lnTo>
                      <a:lnTo>
                        <a:pt x="1407223" y="126682"/>
                      </a:lnTo>
                      <a:lnTo>
                        <a:pt x="1758982" y="0"/>
                      </a:lnTo>
                    </a:path>
                  </a:pathLst>
                </a:custGeom>
                <a:noFill/>
                <a:ln w="9525" cap="flat">
                  <a:solidFill>
                    <a:srgbClr val="7312EB"/>
                  </a:solidFill>
                  <a:prstDash val="solid"/>
                  <a:miter/>
                </a:ln>
              </p:spPr>
              <p:txBody>
                <a:bodyPr rtlCol="0" anchor="ctr"/>
                <a:lstStyle/>
                <a:p>
                  <a:endParaRPr lang="ja-JP" altLang="en-US"/>
                </a:p>
              </p:txBody>
            </p:sp>
            <p:sp>
              <p:nvSpPr>
                <p:cNvPr id="226" name="フリーフォーム: 図形 225">
                  <a:extLst>
                    <a:ext uri="{FF2B5EF4-FFF2-40B4-BE49-F238E27FC236}">
                      <a16:creationId xmlns:a16="http://schemas.microsoft.com/office/drawing/2014/main" id="{A1489A2B-8EB0-2F59-DE8D-C77746E2A37E}"/>
                    </a:ext>
                  </a:extLst>
                </p:cNvPr>
                <p:cNvSpPr/>
                <p:nvPr/>
              </p:nvSpPr>
              <p:spPr>
                <a:xfrm>
                  <a:off x="6124260" y="5085295"/>
                  <a:ext cx="1440207" cy="635452"/>
                </a:xfrm>
                <a:custGeom>
                  <a:avLst/>
                  <a:gdLst>
                    <a:gd name="connsiteX0" fmla="*/ 0 w 1757457"/>
                    <a:gd name="connsiteY0" fmla="*/ 775430 h 775430"/>
                    <a:gd name="connsiteX1" fmla="*/ 351473 w 1757457"/>
                    <a:gd name="connsiteY1" fmla="*/ 533686 h 775430"/>
                    <a:gd name="connsiteX2" fmla="*/ 702945 w 1757457"/>
                    <a:gd name="connsiteY2" fmla="*/ 463963 h 775430"/>
                    <a:gd name="connsiteX3" fmla="*/ 1054513 w 1757457"/>
                    <a:gd name="connsiteY3" fmla="*/ 317944 h 775430"/>
                    <a:gd name="connsiteX4" fmla="*/ 1353598 w 1757457"/>
                    <a:gd name="connsiteY4" fmla="*/ 0 h 775430"/>
                    <a:gd name="connsiteX5" fmla="*/ 1757458 w 1757457"/>
                    <a:gd name="connsiteY5" fmla="*/ 356902 h 77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7457" h="775430">
                      <a:moveTo>
                        <a:pt x="0" y="775430"/>
                      </a:moveTo>
                      <a:lnTo>
                        <a:pt x="351473" y="533686"/>
                      </a:lnTo>
                      <a:lnTo>
                        <a:pt x="702945" y="463963"/>
                      </a:lnTo>
                      <a:lnTo>
                        <a:pt x="1054513" y="317944"/>
                      </a:lnTo>
                      <a:lnTo>
                        <a:pt x="1353598" y="0"/>
                      </a:lnTo>
                      <a:lnTo>
                        <a:pt x="1757458" y="356902"/>
                      </a:lnTo>
                    </a:path>
                  </a:pathLst>
                </a:custGeom>
                <a:noFill/>
                <a:ln w="9525" cap="flat">
                  <a:solidFill>
                    <a:srgbClr val="00B8F5"/>
                  </a:solidFill>
                  <a:prstDash val="solid"/>
                  <a:miter/>
                </a:ln>
              </p:spPr>
              <p:txBody>
                <a:bodyPr rtlCol="0" anchor="ctr"/>
                <a:lstStyle/>
                <a:p>
                  <a:endParaRPr lang="ja-JP" altLang="en-US"/>
                </a:p>
              </p:txBody>
            </p:sp>
            <p:sp>
              <p:nvSpPr>
                <p:cNvPr id="227" name="フリーフォーム: 図形 226">
                  <a:extLst>
                    <a:ext uri="{FF2B5EF4-FFF2-40B4-BE49-F238E27FC236}">
                      <a16:creationId xmlns:a16="http://schemas.microsoft.com/office/drawing/2014/main" id="{060794B7-E199-8345-79F4-4CF9CB7FD14F}"/>
                    </a:ext>
                  </a:extLst>
                </p:cNvPr>
                <p:cNvSpPr/>
                <p:nvPr/>
              </p:nvSpPr>
              <p:spPr>
                <a:xfrm>
                  <a:off x="6122933" y="5194729"/>
                  <a:ext cx="1442939" cy="203179"/>
                </a:xfrm>
                <a:custGeom>
                  <a:avLst/>
                  <a:gdLst>
                    <a:gd name="connsiteX0" fmla="*/ 0 w 1760791"/>
                    <a:gd name="connsiteY0" fmla="*/ 247936 h 247935"/>
                    <a:gd name="connsiteX1" fmla="*/ 337375 w 1760791"/>
                    <a:gd name="connsiteY1" fmla="*/ 157925 h 247935"/>
                    <a:gd name="connsiteX2" fmla="*/ 704373 w 1760791"/>
                    <a:gd name="connsiteY2" fmla="*/ 176879 h 247935"/>
                    <a:gd name="connsiteX3" fmla="*/ 1056513 w 1760791"/>
                    <a:gd name="connsiteY3" fmla="*/ 0 h 247935"/>
                    <a:gd name="connsiteX4" fmla="*/ 1356170 w 1760791"/>
                    <a:gd name="connsiteY4" fmla="*/ 154781 h 247935"/>
                    <a:gd name="connsiteX5" fmla="*/ 1760791 w 1760791"/>
                    <a:gd name="connsiteY5" fmla="*/ 12668 h 24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791" h="247935">
                      <a:moveTo>
                        <a:pt x="0" y="247936"/>
                      </a:moveTo>
                      <a:lnTo>
                        <a:pt x="337375" y="157925"/>
                      </a:lnTo>
                      <a:lnTo>
                        <a:pt x="704373" y="176879"/>
                      </a:lnTo>
                      <a:lnTo>
                        <a:pt x="1056513" y="0"/>
                      </a:lnTo>
                      <a:lnTo>
                        <a:pt x="1356170" y="154781"/>
                      </a:lnTo>
                      <a:lnTo>
                        <a:pt x="1760791" y="12668"/>
                      </a:lnTo>
                    </a:path>
                  </a:pathLst>
                </a:custGeom>
                <a:noFill/>
                <a:ln w="9525" cap="flat">
                  <a:solidFill>
                    <a:srgbClr val="1F4AE3"/>
                  </a:solidFill>
                  <a:prstDash val="solid"/>
                  <a:miter/>
                </a:ln>
              </p:spPr>
              <p:txBody>
                <a:bodyPr rtlCol="0" anchor="ctr"/>
                <a:lstStyle/>
                <a:p>
                  <a:endParaRPr lang="ja-JP" altLang="en-US"/>
                </a:p>
              </p:txBody>
            </p:sp>
            <p:sp>
              <p:nvSpPr>
                <p:cNvPr id="228" name="フリーフォーム: 図形 227">
                  <a:extLst>
                    <a:ext uri="{FF2B5EF4-FFF2-40B4-BE49-F238E27FC236}">
                      <a16:creationId xmlns:a16="http://schemas.microsoft.com/office/drawing/2014/main" id="{878F9DD5-71C9-8684-74DF-531C11A62AAA}"/>
                    </a:ext>
                  </a:extLst>
                </p:cNvPr>
                <p:cNvSpPr/>
                <p:nvPr/>
              </p:nvSpPr>
              <p:spPr>
                <a:xfrm>
                  <a:off x="6123714" y="5038618"/>
                  <a:ext cx="1442470" cy="421735"/>
                </a:xfrm>
                <a:custGeom>
                  <a:avLst/>
                  <a:gdLst>
                    <a:gd name="connsiteX0" fmla="*/ 0 w 1760219"/>
                    <a:gd name="connsiteY0" fmla="*/ 514636 h 514635"/>
                    <a:gd name="connsiteX1" fmla="*/ 337281 w 1760219"/>
                    <a:gd name="connsiteY1" fmla="*/ 348044 h 514635"/>
                    <a:gd name="connsiteX2" fmla="*/ 704088 w 1760219"/>
                    <a:gd name="connsiteY2" fmla="*/ 394049 h 514635"/>
                    <a:gd name="connsiteX3" fmla="*/ 1056132 w 1760219"/>
                    <a:gd name="connsiteY3" fmla="*/ 120491 h 514635"/>
                    <a:gd name="connsiteX4" fmla="*/ 1355789 w 1760219"/>
                    <a:gd name="connsiteY4" fmla="*/ 99441 h 514635"/>
                    <a:gd name="connsiteX5" fmla="*/ 1760220 w 1760219"/>
                    <a:gd name="connsiteY5" fmla="*/ 0 h 51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219" h="514635">
                      <a:moveTo>
                        <a:pt x="0" y="514636"/>
                      </a:moveTo>
                      <a:lnTo>
                        <a:pt x="337281" y="348044"/>
                      </a:lnTo>
                      <a:lnTo>
                        <a:pt x="704088" y="394049"/>
                      </a:lnTo>
                      <a:lnTo>
                        <a:pt x="1056132" y="120491"/>
                      </a:lnTo>
                      <a:lnTo>
                        <a:pt x="1355789" y="99441"/>
                      </a:lnTo>
                      <a:lnTo>
                        <a:pt x="1760220" y="0"/>
                      </a:lnTo>
                    </a:path>
                  </a:pathLst>
                </a:custGeom>
                <a:noFill/>
                <a:ln w="9525" cap="flat">
                  <a:solidFill>
                    <a:srgbClr val="00338C"/>
                  </a:solidFill>
                  <a:prstDash val="solid"/>
                  <a:miter/>
                </a:ln>
              </p:spPr>
              <p:txBody>
                <a:bodyPr rtlCol="0" anchor="ctr"/>
                <a:lstStyle/>
                <a:p>
                  <a:endParaRPr lang="ja-JP" altLang="en-US"/>
                </a:p>
              </p:txBody>
            </p:sp>
            <p:sp>
              <p:nvSpPr>
                <p:cNvPr id="229" name="フリーフォーム: 図形 228">
                  <a:extLst>
                    <a:ext uri="{FF2B5EF4-FFF2-40B4-BE49-F238E27FC236}">
                      <a16:creationId xmlns:a16="http://schemas.microsoft.com/office/drawing/2014/main" id="{C61A0F64-81F8-8CF1-70DD-0C9D12BCAF4D}"/>
                    </a:ext>
                  </a:extLst>
                </p:cNvPr>
                <p:cNvSpPr/>
                <p:nvPr/>
              </p:nvSpPr>
              <p:spPr>
                <a:xfrm>
                  <a:off x="6124416" y="5389245"/>
                  <a:ext cx="1442236" cy="243065"/>
                </a:xfrm>
                <a:custGeom>
                  <a:avLst/>
                  <a:gdLst>
                    <a:gd name="connsiteX0" fmla="*/ 0 w 1759933"/>
                    <a:gd name="connsiteY0" fmla="*/ 272225 h 296608"/>
                    <a:gd name="connsiteX1" fmla="*/ 341947 w 1759933"/>
                    <a:gd name="connsiteY1" fmla="*/ 0 h 296608"/>
                    <a:gd name="connsiteX2" fmla="*/ 703993 w 1759933"/>
                    <a:gd name="connsiteY2" fmla="*/ 252889 h 296608"/>
                    <a:gd name="connsiteX3" fmla="*/ 1070514 w 1759933"/>
                    <a:gd name="connsiteY3" fmla="*/ 163449 h 296608"/>
                    <a:gd name="connsiteX4" fmla="*/ 1416653 w 1759933"/>
                    <a:gd name="connsiteY4" fmla="*/ 252889 h 296608"/>
                    <a:gd name="connsiteX5" fmla="*/ 1759934 w 1759933"/>
                    <a:gd name="connsiteY5" fmla="*/ 296609 h 29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9933" h="296608">
                      <a:moveTo>
                        <a:pt x="0" y="272225"/>
                      </a:moveTo>
                      <a:lnTo>
                        <a:pt x="341947" y="0"/>
                      </a:lnTo>
                      <a:lnTo>
                        <a:pt x="703993" y="252889"/>
                      </a:lnTo>
                      <a:lnTo>
                        <a:pt x="1070514" y="163449"/>
                      </a:lnTo>
                      <a:lnTo>
                        <a:pt x="1416653" y="252889"/>
                      </a:lnTo>
                      <a:lnTo>
                        <a:pt x="1759934" y="296609"/>
                      </a:lnTo>
                    </a:path>
                  </a:pathLst>
                </a:custGeom>
                <a:noFill/>
                <a:ln w="9525" cap="flat">
                  <a:solidFill>
                    <a:srgbClr val="FC339C"/>
                  </a:solidFill>
                  <a:prstDash val="solid"/>
                  <a:miter/>
                </a:ln>
              </p:spPr>
              <p:txBody>
                <a:bodyPr rtlCol="0" anchor="ctr"/>
                <a:lstStyle/>
                <a:p>
                  <a:endParaRPr lang="ja-JP" altLang="en-US"/>
                </a:p>
              </p:txBody>
            </p:sp>
            <p:sp>
              <p:nvSpPr>
                <p:cNvPr id="230" name="フリーフォーム: 図形 229">
                  <a:extLst>
                    <a:ext uri="{FF2B5EF4-FFF2-40B4-BE49-F238E27FC236}">
                      <a16:creationId xmlns:a16="http://schemas.microsoft.com/office/drawing/2014/main" id="{53014244-87E9-F027-B406-B28E60A63CE3}"/>
                    </a:ext>
                  </a:extLst>
                </p:cNvPr>
                <p:cNvSpPr/>
                <p:nvPr/>
              </p:nvSpPr>
              <p:spPr>
                <a:xfrm>
                  <a:off x="6124807" y="5048063"/>
                  <a:ext cx="1438646" cy="424155"/>
                </a:xfrm>
                <a:custGeom>
                  <a:avLst/>
                  <a:gdLst>
                    <a:gd name="connsiteX0" fmla="*/ 0 w 1755552"/>
                    <a:gd name="connsiteY0" fmla="*/ 335852 h 517588"/>
                    <a:gd name="connsiteX1" fmla="*/ 329565 w 1755552"/>
                    <a:gd name="connsiteY1" fmla="*/ 0 h 517588"/>
                    <a:gd name="connsiteX2" fmla="*/ 670941 w 1755552"/>
                    <a:gd name="connsiteY2" fmla="*/ 117729 h 517588"/>
                    <a:gd name="connsiteX3" fmla="*/ 1054036 w 1755552"/>
                    <a:gd name="connsiteY3" fmla="*/ 94679 h 517588"/>
                    <a:gd name="connsiteX4" fmla="*/ 1352931 w 1755552"/>
                    <a:gd name="connsiteY4" fmla="*/ 127254 h 517588"/>
                    <a:gd name="connsiteX5" fmla="*/ 1755553 w 1755552"/>
                    <a:gd name="connsiteY5" fmla="*/ 517588 h 5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552" h="517588">
                      <a:moveTo>
                        <a:pt x="0" y="335852"/>
                      </a:moveTo>
                      <a:lnTo>
                        <a:pt x="329565" y="0"/>
                      </a:lnTo>
                      <a:lnTo>
                        <a:pt x="670941" y="117729"/>
                      </a:lnTo>
                      <a:lnTo>
                        <a:pt x="1054036" y="94679"/>
                      </a:lnTo>
                      <a:lnTo>
                        <a:pt x="1352931" y="127254"/>
                      </a:lnTo>
                      <a:lnTo>
                        <a:pt x="1755553" y="517588"/>
                      </a:lnTo>
                    </a:path>
                  </a:pathLst>
                </a:custGeom>
                <a:noFill/>
                <a:ln w="9525" cap="flat">
                  <a:solidFill>
                    <a:srgbClr val="00BFAD"/>
                  </a:solidFill>
                  <a:prstDash val="solid"/>
                  <a:miter/>
                </a:ln>
              </p:spPr>
              <p:txBody>
                <a:bodyPr rtlCol="0" anchor="ctr"/>
                <a:lstStyle/>
                <a:p>
                  <a:endParaRPr lang="ja-JP" altLang="en-US"/>
                </a:p>
              </p:txBody>
            </p:sp>
            <p:sp>
              <p:nvSpPr>
                <p:cNvPr id="231" name="フリーフォーム: 図形 230">
                  <a:extLst>
                    <a:ext uri="{FF2B5EF4-FFF2-40B4-BE49-F238E27FC236}">
                      <a16:creationId xmlns:a16="http://schemas.microsoft.com/office/drawing/2014/main" id="{619DEDA5-BDD6-888F-57AD-0581B263AF04}"/>
                    </a:ext>
                  </a:extLst>
                </p:cNvPr>
                <p:cNvSpPr/>
                <p:nvPr/>
              </p:nvSpPr>
              <p:spPr>
                <a:xfrm>
                  <a:off x="6124807" y="4994595"/>
                  <a:ext cx="1441299" cy="363973"/>
                </a:xfrm>
                <a:custGeom>
                  <a:avLst/>
                  <a:gdLst>
                    <a:gd name="connsiteX0" fmla="*/ 0 w 1758790"/>
                    <a:gd name="connsiteY0" fmla="*/ 444151 h 444150"/>
                    <a:gd name="connsiteX1" fmla="*/ 334803 w 1758790"/>
                    <a:gd name="connsiteY1" fmla="*/ 106680 h 444150"/>
                    <a:gd name="connsiteX2" fmla="*/ 678466 w 1758790"/>
                    <a:gd name="connsiteY2" fmla="*/ 163163 h 444150"/>
                    <a:gd name="connsiteX3" fmla="*/ 1055941 w 1758790"/>
                    <a:gd name="connsiteY3" fmla="*/ 7715 h 444150"/>
                    <a:gd name="connsiteX4" fmla="*/ 1355407 w 1758790"/>
                    <a:gd name="connsiteY4" fmla="*/ 19526 h 444150"/>
                    <a:gd name="connsiteX5" fmla="*/ 1758791 w 1758790"/>
                    <a:gd name="connsiteY5" fmla="*/ 0 h 44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790" h="444150">
                      <a:moveTo>
                        <a:pt x="0" y="444151"/>
                      </a:moveTo>
                      <a:lnTo>
                        <a:pt x="334803" y="106680"/>
                      </a:lnTo>
                      <a:lnTo>
                        <a:pt x="678466" y="163163"/>
                      </a:lnTo>
                      <a:lnTo>
                        <a:pt x="1055941" y="7715"/>
                      </a:lnTo>
                      <a:lnTo>
                        <a:pt x="1355407" y="19526"/>
                      </a:lnTo>
                      <a:lnTo>
                        <a:pt x="1758791" y="0"/>
                      </a:lnTo>
                    </a:path>
                  </a:pathLst>
                </a:custGeom>
                <a:noFill/>
                <a:ln w="9525" cap="flat">
                  <a:solidFill>
                    <a:srgbClr val="ABEBFF"/>
                  </a:solidFill>
                  <a:prstDash val="solid"/>
                  <a:miter/>
                </a:ln>
              </p:spPr>
              <p:txBody>
                <a:bodyPr rtlCol="0" anchor="ctr"/>
                <a:lstStyle/>
                <a:p>
                  <a:endParaRPr lang="ja-JP" altLang="en-US"/>
                </a:p>
              </p:txBody>
            </p:sp>
            <p:sp>
              <p:nvSpPr>
                <p:cNvPr id="232" name="フリーフォーム: 図形 231">
                  <a:extLst>
                    <a:ext uri="{FF2B5EF4-FFF2-40B4-BE49-F238E27FC236}">
                      <a16:creationId xmlns:a16="http://schemas.microsoft.com/office/drawing/2014/main" id="{5050492F-931F-E835-2930-4089A13DC292}"/>
                    </a:ext>
                  </a:extLst>
                </p:cNvPr>
                <p:cNvSpPr/>
                <p:nvPr/>
              </p:nvSpPr>
              <p:spPr>
                <a:xfrm>
                  <a:off x="6125197" y="5050404"/>
                  <a:ext cx="1440441" cy="513294"/>
                </a:xfrm>
                <a:custGeom>
                  <a:avLst/>
                  <a:gdLst>
                    <a:gd name="connsiteX0" fmla="*/ 0 w 1757743"/>
                    <a:gd name="connsiteY0" fmla="*/ 626364 h 626363"/>
                    <a:gd name="connsiteX1" fmla="*/ 351568 w 1757743"/>
                    <a:gd name="connsiteY1" fmla="*/ 151352 h 626363"/>
                    <a:gd name="connsiteX2" fmla="*/ 703136 w 1757743"/>
                    <a:gd name="connsiteY2" fmla="*/ 458248 h 626363"/>
                    <a:gd name="connsiteX3" fmla="*/ 1067562 w 1757743"/>
                    <a:gd name="connsiteY3" fmla="*/ 0 h 626363"/>
                    <a:gd name="connsiteX4" fmla="*/ 1353788 w 1757743"/>
                    <a:gd name="connsiteY4" fmla="*/ 467011 h 626363"/>
                    <a:gd name="connsiteX5" fmla="*/ 1757743 w 1757743"/>
                    <a:gd name="connsiteY5" fmla="*/ 297561 h 62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7743" h="626363">
                      <a:moveTo>
                        <a:pt x="0" y="626364"/>
                      </a:moveTo>
                      <a:lnTo>
                        <a:pt x="351568" y="151352"/>
                      </a:lnTo>
                      <a:lnTo>
                        <a:pt x="703136" y="458248"/>
                      </a:lnTo>
                      <a:lnTo>
                        <a:pt x="1067562" y="0"/>
                      </a:lnTo>
                      <a:lnTo>
                        <a:pt x="1353788" y="467011"/>
                      </a:lnTo>
                      <a:lnTo>
                        <a:pt x="1757743" y="297561"/>
                      </a:lnTo>
                    </a:path>
                  </a:pathLst>
                </a:custGeom>
                <a:noFill/>
                <a:ln w="9525" cap="flat">
                  <a:solidFill>
                    <a:srgbClr val="B596FF"/>
                  </a:solidFill>
                  <a:prstDash val="solid"/>
                  <a:miter/>
                </a:ln>
              </p:spPr>
              <p:txBody>
                <a:bodyPr rtlCol="0" anchor="ctr"/>
                <a:lstStyle/>
                <a:p>
                  <a:endParaRPr lang="ja-JP" altLang="en-US"/>
                </a:p>
              </p:txBody>
            </p:sp>
            <p:sp>
              <p:nvSpPr>
                <p:cNvPr id="233" name="フリーフォーム: 図形 232">
                  <a:extLst>
                    <a:ext uri="{FF2B5EF4-FFF2-40B4-BE49-F238E27FC236}">
                      <a16:creationId xmlns:a16="http://schemas.microsoft.com/office/drawing/2014/main" id="{FB39ABED-2A3D-B621-9FED-AD87B6FF4DC9}"/>
                    </a:ext>
                  </a:extLst>
                </p:cNvPr>
                <p:cNvSpPr/>
                <p:nvPr/>
              </p:nvSpPr>
              <p:spPr>
                <a:xfrm>
                  <a:off x="6124260" y="5039243"/>
                  <a:ext cx="1439426" cy="647472"/>
                </a:xfrm>
                <a:custGeom>
                  <a:avLst/>
                  <a:gdLst>
                    <a:gd name="connsiteX0" fmla="*/ 0 w 1756504"/>
                    <a:gd name="connsiteY0" fmla="*/ 790099 h 790098"/>
                    <a:gd name="connsiteX1" fmla="*/ 351377 w 1756504"/>
                    <a:gd name="connsiteY1" fmla="*/ 540829 h 790098"/>
                    <a:gd name="connsiteX2" fmla="*/ 545687 w 1756504"/>
                    <a:gd name="connsiteY2" fmla="*/ 471583 h 790098"/>
                    <a:gd name="connsiteX3" fmla="*/ 677133 w 1756504"/>
                    <a:gd name="connsiteY3" fmla="*/ 204978 h 790098"/>
                    <a:gd name="connsiteX4" fmla="*/ 1066895 w 1756504"/>
                    <a:gd name="connsiteY4" fmla="*/ 57817 h 790098"/>
                    <a:gd name="connsiteX5" fmla="*/ 1352931 w 1756504"/>
                    <a:gd name="connsiteY5" fmla="*/ 0 h 790098"/>
                    <a:gd name="connsiteX6" fmla="*/ 1756505 w 1756504"/>
                    <a:gd name="connsiteY6" fmla="*/ 640747 h 79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504" h="790098">
                      <a:moveTo>
                        <a:pt x="0" y="790099"/>
                      </a:moveTo>
                      <a:lnTo>
                        <a:pt x="351377" y="540829"/>
                      </a:lnTo>
                      <a:lnTo>
                        <a:pt x="545687" y="471583"/>
                      </a:lnTo>
                      <a:lnTo>
                        <a:pt x="677133" y="204978"/>
                      </a:lnTo>
                      <a:lnTo>
                        <a:pt x="1066895" y="57817"/>
                      </a:lnTo>
                      <a:lnTo>
                        <a:pt x="1352931" y="0"/>
                      </a:lnTo>
                      <a:lnTo>
                        <a:pt x="1756505" y="640747"/>
                      </a:lnTo>
                    </a:path>
                  </a:pathLst>
                </a:custGeom>
                <a:noFill/>
                <a:ln w="9525" cap="flat">
                  <a:solidFill>
                    <a:srgbClr val="63EBD9"/>
                  </a:solidFill>
                  <a:prstDash val="solid"/>
                  <a:miter/>
                </a:ln>
              </p:spPr>
              <p:txBody>
                <a:bodyPr rtlCol="0" anchor="ctr"/>
                <a:lstStyle/>
                <a:p>
                  <a:endParaRPr lang="ja-JP" altLang="en-US"/>
                </a:p>
              </p:txBody>
            </p:sp>
            <p:sp>
              <p:nvSpPr>
                <p:cNvPr id="234" name="フリーフォーム: 図形 233">
                  <a:extLst>
                    <a:ext uri="{FF2B5EF4-FFF2-40B4-BE49-F238E27FC236}">
                      <a16:creationId xmlns:a16="http://schemas.microsoft.com/office/drawing/2014/main" id="{1886058D-2937-DE0C-6A4F-2F73B79FF0B0}"/>
                    </a:ext>
                  </a:extLst>
                </p:cNvPr>
                <p:cNvSpPr/>
                <p:nvPr/>
              </p:nvSpPr>
              <p:spPr>
                <a:xfrm>
                  <a:off x="6124104" y="5475652"/>
                  <a:ext cx="1440519" cy="280844"/>
                </a:xfrm>
                <a:custGeom>
                  <a:avLst/>
                  <a:gdLst>
                    <a:gd name="connsiteX0" fmla="*/ 0 w 1757838"/>
                    <a:gd name="connsiteY0" fmla="*/ 342709 h 342709"/>
                    <a:gd name="connsiteX1" fmla="*/ 351854 w 1757838"/>
                    <a:gd name="connsiteY1" fmla="*/ 112681 h 342709"/>
                    <a:gd name="connsiteX2" fmla="*/ 703612 w 1757838"/>
                    <a:gd name="connsiteY2" fmla="*/ 226600 h 342709"/>
                    <a:gd name="connsiteX3" fmla="*/ 1055370 w 1757838"/>
                    <a:gd name="connsiteY3" fmla="*/ 0 h 342709"/>
                    <a:gd name="connsiteX4" fmla="*/ 1415796 w 1757838"/>
                    <a:gd name="connsiteY4" fmla="*/ 112681 h 342709"/>
                    <a:gd name="connsiteX5" fmla="*/ 1757839 w 1757838"/>
                    <a:gd name="connsiteY5" fmla="*/ 269177 h 34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7838" h="342709">
                      <a:moveTo>
                        <a:pt x="0" y="342709"/>
                      </a:moveTo>
                      <a:lnTo>
                        <a:pt x="351854" y="112681"/>
                      </a:lnTo>
                      <a:lnTo>
                        <a:pt x="703612" y="226600"/>
                      </a:lnTo>
                      <a:lnTo>
                        <a:pt x="1055370" y="0"/>
                      </a:lnTo>
                      <a:lnTo>
                        <a:pt x="1415796" y="112681"/>
                      </a:lnTo>
                      <a:lnTo>
                        <a:pt x="1757839" y="269177"/>
                      </a:lnTo>
                    </a:path>
                  </a:pathLst>
                </a:custGeom>
                <a:noFill/>
                <a:ln w="9525" cap="flat">
                  <a:solidFill>
                    <a:srgbClr val="FFA3D9"/>
                  </a:solidFill>
                  <a:prstDash val="solid"/>
                  <a:miter/>
                </a:ln>
              </p:spPr>
              <p:txBody>
                <a:bodyPr rtlCol="0" anchor="ctr"/>
                <a:lstStyle/>
                <a:p>
                  <a:endParaRPr lang="ja-JP" altLang="en-US"/>
                </a:p>
              </p:txBody>
            </p:sp>
            <p:sp>
              <p:nvSpPr>
                <p:cNvPr id="235" name="テキスト ボックス 234">
                  <a:extLst>
                    <a:ext uri="{FF2B5EF4-FFF2-40B4-BE49-F238E27FC236}">
                      <a16:creationId xmlns:a16="http://schemas.microsoft.com/office/drawing/2014/main" id="{2906E2CB-92D2-0D2F-7A83-2FFC519BC873}"/>
                    </a:ext>
                  </a:extLst>
                </p:cNvPr>
                <p:cNvSpPr txBox="1"/>
                <p:nvPr/>
              </p:nvSpPr>
              <p:spPr>
                <a:xfrm>
                  <a:off x="6035796" y="4241343"/>
                  <a:ext cx="557368" cy="254800"/>
                </a:xfrm>
                <a:prstGeom prst="rect">
                  <a:avLst/>
                </a:prstGeom>
                <a:noFill/>
              </p:spPr>
              <p:txBody>
                <a:bodyPr wrap="square" lIns="54610" tIns="54610" rIns="54610" bIns="54610" rtlCol="0">
                  <a:noAutofit/>
                </a:bodyPr>
                <a:lstStyle/>
                <a:p>
                  <a:pPr algn="ctr">
                    <a:lnSpc>
                      <a:spcPct val="70000"/>
                    </a:lnSpc>
                    <a:spcAft>
                      <a:spcPts val="600"/>
                    </a:spcAft>
                  </a:pPr>
                  <a:r>
                    <a:rPr kumimoji="1" lang="en-US" altLang="ja-JP" sz="3000" dirty="0">
                      <a:solidFill>
                        <a:schemeClr val="tx2"/>
                      </a:solidFill>
                      <a:latin typeface="KPMG Bold" panose="020B0803030202040204" pitchFamily="34" charset="0"/>
                    </a:rPr>
                    <a:t>10</a:t>
                  </a:r>
                  <a:endParaRPr kumimoji="1" lang="ja-JP" altLang="en-US" sz="3000" dirty="0" err="1">
                    <a:solidFill>
                      <a:schemeClr val="tx2"/>
                    </a:solidFill>
                    <a:latin typeface="KPMG Bold" panose="020B0803030202040204" pitchFamily="34" charset="0"/>
                  </a:endParaRPr>
                </a:p>
              </p:txBody>
            </p:sp>
          </p:grpSp>
        </p:grpSp>
      </p:grpSp>
    </p:spTree>
    <p:extLst>
      <p:ext uri="{BB962C8B-B14F-4D97-AF65-F5344CB8AC3E}">
        <p14:creationId xmlns:p14="http://schemas.microsoft.com/office/powerpoint/2010/main" val="37278508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4400">
                <a:solidFill>
                  <a:schemeClr val="bg1"/>
                </a:solidFill>
              </a:defRPr>
            </a:lvl1pPr>
          </a:lstStyle>
          <a:p>
            <a:r>
              <a:rPr lang="en-GB" dirty="0"/>
              <a:t>Section divider three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Freeform 5"/>
          <p:cNvSpPr>
            <a:spLocks noEditPoints="1"/>
          </p:cNvSpPr>
          <p:nvPr userDrawn="1"/>
        </p:nvSpPr>
        <p:spPr bwMode="black">
          <a:xfrm>
            <a:off x="2219439" y="785962"/>
            <a:ext cx="782638" cy="317500"/>
          </a:xfrm>
          <a:custGeom>
            <a:avLst/>
            <a:gdLst>
              <a:gd name="T0" fmla="*/ 269 w 283"/>
              <a:gd name="T1" fmla="*/ 77 h 114"/>
              <a:gd name="T2" fmla="*/ 222 w 283"/>
              <a:gd name="T3" fmla="*/ 86 h 114"/>
              <a:gd name="T4" fmla="*/ 245 w 283"/>
              <a:gd name="T5" fmla="*/ 60 h 114"/>
              <a:gd name="T6" fmla="*/ 269 w 283"/>
              <a:gd name="T7" fmla="*/ 55 h 114"/>
              <a:gd name="T8" fmla="*/ 222 w 283"/>
              <a:gd name="T9" fmla="*/ 2 h 114"/>
              <a:gd name="T10" fmla="*/ 246 w 283"/>
              <a:gd name="T11" fmla="*/ 101 h 114"/>
              <a:gd name="T12" fmla="*/ 249 w 283"/>
              <a:gd name="T13" fmla="*/ 89 h 114"/>
              <a:gd name="T14" fmla="*/ 213 w 283"/>
              <a:gd name="T15" fmla="*/ 65 h 114"/>
              <a:gd name="T16" fmla="*/ 195 w 283"/>
              <a:gd name="T17" fmla="*/ 86 h 114"/>
              <a:gd name="T18" fmla="*/ 156 w 283"/>
              <a:gd name="T19" fmla="*/ 86 h 114"/>
              <a:gd name="T20" fmla="*/ 213 w 283"/>
              <a:gd name="T21" fmla="*/ 2 h 114"/>
              <a:gd name="T22" fmla="*/ 171 w 283"/>
              <a:gd name="T23" fmla="*/ 86 h 114"/>
              <a:gd name="T24" fmla="*/ 145 w 283"/>
              <a:gd name="T25" fmla="*/ 52 h 114"/>
              <a:gd name="T26" fmla="*/ 104 w 283"/>
              <a:gd name="T27" fmla="*/ 86 h 114"/>
              <a:gd name="T28" fmla="*/ 98 w 283"/>
              <a:gd name="T29" fmla="*/ 52 h 114"/>
              <a:gd name="T30" fmla="*/ 145 w 283"/>
              <a:gd name="T31" fmla="*/ 2 h 114"/>
              <a:gd name="T32" fmla="*/ 141 w 283"/>
              <a:gd name="T33" fmla="*/ 65 h 114"/>
              <a:gd name="T34" fmla="*/ 93 w 283"/>
              <a:gd name="T35" fmla="*/ 78 h 114"/>
              <a:gd name="T36" fmla="*/ 89 w 283"/>
              <a:gd name="T37" fmla="*/ 78 h 114"/>
              <a:gd name="T38" fmla="*/ 88 w 283"/>
              <a:gd name="T39" fmla="*/ 69 h 114"/>
              <a:gd name="T40" fmla="*/ 95 w 283"/>
              <a:gd name="T41" fmla="*/ 61 h 114"/>
              <a:gd name="T42" fmla="*/ 93 w 283"/>
              <a:gd name="T43" fmla="*/ 78 h 114"/>
              <a:gd name="T44" fmla="*/ 67 w 283"/>
              <a:gd name="T45" fmla="*/ 85 h 114"/>
              <a:gd name="T46" fmla="*/ 37 w 283"/>
              <a:gd name="T47" fmla="*/ 82 h 114"/>
              <a:gd name="T48" fmla="*/ 25 w 283"/>
              <a:gd name="T49" fmla="*/ 77 h 114"/>
              <a:gd name="T50" fmla="*/ 18 w 283"/>
              <a:gd name="T51" fmla="*/ 2 h 114"/>
              <a:gd name="T52" fmla="*/ 220 w 283"/>
              <a:gd name="T53" fmla="*/ 0 h 114"/>
              <a:gd name="T54" fmla="*/ 215 w 283"/>
              <a:gd name="T55" fmla="*/ 0 h 114"/>
              <a:gd name="T56" fmla="*/ 147 w 283"/>
              <a:gd name="T57" fmla="*/ 52 h 114"/>
              <a:gd name="T58" fmla="*/ 84 w 283"/>
              <a:gd name="T59" fmla="*/ 52 h 114"/>
              <a:gd name="T60" fmla="*/ 16 w 283"/>
              <a:gd name="T61" fmla="*/ 0 h 114"/>
              <a:gd name="T62" fmla="*/ 14 w 283"/>
              <a:gd name="T63" fmla="*/ 112 h 114"/>
              <a:gd name="T64" fmla="*/ 35 w 283"/>
              <a:gd name="T65" fmla="*/ 112 h 114"/>
              <a:gd name="T66" fmla="*/ 66 w 283"/>
              <a:gd name="T67" fmla="*/ 89 h 114"/>
              <a:gd name="T68" fmla="*/ 82 w 283"/>
              <a:gd name="T69" fmla="*/ 89 h 114"/>
              <a:gd name="T70" fmla="*/ 90 w 283"/>
              <a:gd name="T71" fmla="*/ 89 h 114"/>
              <a:gd name="T72" fmla="*/ 112 w 283"/>
              <a:gd name="T73" fmla="*/ 112 h 114"/>
              <a:gd name="T74" fmla="*/ 142 w 283"/>
              <a:gd name="T75" fmla="*/ 89 h 114"/>
              <a:gd name="T76" fmla="*/ 170 w 283"/>
              <a:gd name="T77" fmla="*/ 89 h 114"/>
              <a:gd name="T78" fmla="*/ 190 w 283"/>
              <a:gd name="T79" fmla="*/ 112 h 114"/>
              <a:gd name="T80" fmla="*/ 210 w 283"/>
              <a:gd name="T81" fmla="*/ 107 h 114"/>
              <a:gd name="T82" fmla="*/ 266 w 283"/>
              <a:gd name="T83" fmla="*/ 89 h 114"/>
              <a:gd name="T84" fmla="*/ 220 w 283"/>
              <a:gd name="T8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3" h="114">
                <a:moveTo>
                  <a:pt x="281" y="86"/>
                </a:moveTo>
                <a:cubicBezTo>
                  <a:pt x="266" y="86"/>
                  <a:pt x="266" y="86"/>
                  <a:pt x="266" y="86"/>
                </a:cubicBezTo>
                <a:cubicBezTo>
                  <a:pt x="269" y="77"/>
                  <a:pt x="269" y="77"/>
                  <a:pt x="269" y="77"/>
                </a:cubicBezTo>
                <a:cubicBezTo>
                  <a:pt x="239" y="77"/>
                  <a:pt x="239" y="77"/>
                  <a:pt x="239" y="77"/>
                </a:cubicBezTo>
                <a:cubicBezTo>
                  <a:pt x="237" y="86"/>
                  <a:pt x="237" y="86"/>
                  <a:pt x="237" y="86"/>
                </a:cubicBezTo>
                <a:cubicBezTo>
                  <a:pt x="222" y="86"/>
                  <a:pt x="222" y="86"/>
                  <a:pt x="222" y="86"/>
                </a:cubicBezTo>
                <a:cubicBezTo>
                  <a:pt x="222" y="84"/>
                  <a:pt x="222" y="84"/>
                  <a:pt x="222" y="84"/>
                </a:cubicBezTo>
                <a:cubicBezTo>
                  <a:pt x="223" y="83"/>
                  <a:pt x="223" y="82"/>
                  <a:pt x="223" y="81"/>
                </a:cubicBezTo>
                <a:cubicBezTo>
                  <a:pt x="226" y="70"/>
                  <a:pt x="233" y="60"/>
                  <a:pt x="245" y="60"/>
                </a:cubicBezTo>
                <a:cubicBezTo>
                  <a:pt x="249" y="60"/>
                  <a:pt x="254" y="62"/>
                  <a:pt x="253" y="68"/>
                </a:cubicBezTo>
                <a:cubicBezTo>
                  <a:pt x="271" y="68"/>
                  <a:pt x="271" y="68"/>
                  <a:pt x="271" y="68"/>
                </a:cubicBezTo>
                <a:cubicBezTo>
                  <a:pt x="272" y="65"/>
                  <a:pt x="273" y="60"/>
                  <a:pt x="269" y="55"/>
                </a:cubicBezTo>
                <a:cubicBezTo>
                  <a:pt x="266" y="50"/>
                  <a:pt x="258" y="48"/>
                  <a:pt x="248" y="48"/>
                </a:cubicBezTo>
                <a:cubicBezTo>
                  <a:pt x="241" y="48"/>
                  <a:pt x="231" y="49"/>
                  <a:pt x="222" y="55"/>
                </a:cubicBezTo>
                <a:cubicBezTo>
                  <a:pt x="222" y="2"/>
                  <a:pt x="222" y="2"/>
                  <a:pt x="222" y="2"/>
                </a:cubicBezTo>
                <a:cubicBezTo>
                  <a:pt x="281" y="2"/>
                  <a:pt x="281" y="2"/>
                  <a:pt x="281" y="2"/>
                </a:cubicBezTo>
                <a:lnTo>
                  <a:pt x="281" y="86"/>
                </a:lnTo>
                <a:close/>
                <a:moveTo>
                  <a:pt x="246" y="101"/>
                </a:moveTo>
                <a:cubicBezTo>
                  <a:pt x="243" y="101"/>
                  <a:pt x="240" y="102"/>
                  <a:pt x="237" y="102"/>
                </a:cubicBezTo>
                <a:cubicBezTo>
                  <a:pt x="228" y="102"/>
                  <a:pt x="222" y="98"/>
                  <a:pt x="222" y="89"/>
                </a:cubicBezTo>
                <a:cubicBezTo>
                  <a:pt x="249" y="89"/>
                  <a:pt x="249" y="89"/>
                  <a:pt x="249" y="89"/>
                </a:cubicBezTo>
                <a:lnTo>
                  <a:pt x="246" y="101"/>
                </a:lnTo>
                <a:close/>
                <a:moveTo>
                  <a:pt x="213" y="53"/>
                </a:moveTo>
                <a:cubicBezTo>
                  <a:pt x="213" y="65"/>
                  <a:pt x="213" y="65"/>
                  <a:pt x="213" y="65"/>
                </a:cubicBezTo>
                <a:cubicBezTo>
                  <a:pt x="209" y="70"/>
                  <a:pt x="206" y="76"/>
                  <a:pt x="205" y="81"/>
                </a:cubicBezTo>
                <a:cubicBezTo>
                  <a:pt x="204" y="83"/>
                  <a:pt x="204" y="85"/>
                  <a:pt x="204" y="86"/>
                </a:cubicBezTo>
                <a:cubicBezTo>
                  <a:pt x="195" y="86"/>
                  <a:pt x="195" y="86"/>
                  <a:pt x="195" y="86"/>
                </a:cubicBezTo>
                <a:cubicBezTo>
                  <a:pt x="203" y="52"/>
                  <a:pt x="203" y="52"/>
                  <a:pt x="203" y="52"/>
                </a:cubicBezTo>
                <a:cubicBezTo>
                  <a:pt x="178" y="52"/>
                  <a:pt x="178" y="52"/>
                  <a:pt x="178" y="52"/>
                </a:cubicBezTo>
                <a:cubicBezTo>
                  <a:pt x="156" y="86"/>
                  <a:pt x="156" y="86"/>
                  <a:pt x="156" y="86"/>
                </a:cubicBezTo>
                <a:cubicBezTo>
                  <a:pt x="154" y="86"/>
                  <a:pt x="154" y="86"/>
                  <a:pt x="154" y="86"/>
                </a:cubicBezTo>
                <a:cubicBezTo>
                  <a:pt x="154" y="2"/>
                  <a:pt x="154" y="2"/>
                  <a:pt x="154" y="2"/>
                </a:cubicBezTo>
                <a:cubicBezTo>
                  <a:pt x="213" y="2"/>
                  <a:pt x="213" y="2"/>
                  <a:pt x="213" y="2"/>
                </a:cubicBezTo>
                <a:lnTo>
                  <a:pt x="213" y="53"/>
                </a:lnTo>
                <a:close/>
                <a:moveTo>
                  <a:pt x="180" y="86"/>
                </a:moveTo>
                <a:cubicBezTo>
                  <a:pt x="171" y="86"/>
                  <a:pt x="171" y="86"/>
                  <a:pt x="171" y="86"/>
                </a:cubicBezTo>
                <a:cubicBezTo>
                  <a:pt x="185" y="66"/>
                  <a:pt x="185" y="66"/>
                  <a:pt x="185" y="66"/>
                </a:cubicBezTo>
                <a:lnTo>
                  <a:pt x="180" y="86"/>
                </a:lnTo>
                <a:close/>
                <a:moveTo>
                  <a:pt x="145" y="52"/>
                </a:moveTo>
                <a:cubicBezTo>
                  <a:pt x="130" y="52"/>
                  <a:pt x="130" y="52"/>
                  <a:pt x="130" y="52"/>
                </a:cubicBezTo>
                <a:cubicBezTo>
                  <a:pt x="120" y="86"/>
                  <a:pt x="120" y="86"/>
                  <a:pt x="120" y="86"/>
                </a:cubicBezTo>
                <a:cubicBezTo>
                  <a:pt x="104" y="86"/>
                  <a:pt x="104" y="86"/>
                  <a:pt x="104" y="86"/>
                </a:cubicBezTo>
                <a:cubicBezTo>
                  <a:pt x="112" y="84"/>
                  <a:pt x="117" y="78"/>
                  <a:pt x="119" y="70"/>
                </a:cubicBezTo>
                <a:cubicBezTo>
                  <a:pt x="120" y="63"/>
                  <a:pt x="119" y="59"/>
                  <a:pt x="117" y="56"/>
                </a:cubicBezTo>
                <a:cubicBezTo>
                  <a:pt x="113" y="51"/>
                  <a:pt x="105" y="52"/>
                  <a:pt x="98" y="52"/>
                </a:cubicBezTo>
                <a:cubicBezTo>
                  <a:pt x="97" y="52"/>
                  <a:pt x="86" y="52"/>
                  <a:pt x="86" y="52"/>
                </a:cubicBezTo>
                <a:cubicBezTo>
                  <a:pt x="86" y="2"/>
                  <a:pt x="86" y="2"/>
                  <a:pt x="86" y="2"/>
                </a:cubicBezTo>
                <a:cubicBezTo>
                  <a:pt x="145" y="2"/>
                  <a:pt x="145" y="2"/>
                  <a:pt x="145" y="2"/>
                </a:cubicBezTo>
                <a:lnTo>
                  <a:pt x="145" y="52"/>
                </a:lnTo>
                <a:close/>
                <a:moveTo>
                  <a:pt x="135" y="86"/>
                </a:moveTo>
                <a:cubicBezTo>
                  <a:pt x="141" y="65"/>
                  <a:pt x="141" y="65"/>
                  <a:pt x="141" y="65"/>
                </a:cubicBezTo>
                <a:cubicBezTo>
                  <a:pt x="142" y="86"/>
                  <a:pt x="142" y="86"/>
                  <a:pt x="142" y="86"/>
                </a:cubicBezTo>
                <a:lnTo>
                  <a:pt x="135" y="86"/>
                </a:lnTo>
                <a:close/>
                <a:moveTo>
                  <a:pt x="93" y="78"/>
                </a:moveTo>
                <a:cubicBezTo>
                  <a:pt x="93" y="78"/>
                  <a:pt x="93" y="78"/>
                  <a:pt x="93" y="78"/>
                </a:cubicBezTo>
                <a:cubicBezTo>
                  <a:pt x="92" y="78"/>
                  <a:pt x="92" y="78"/>
                  <a:pt x="91" y="78"/>
                </a:cubicBezTo>
                <a:cubicBezTo>
                  <a:pt x="90" y="78"/>
                  <a:pt x="89" y="78"/>
                  <a:pt x="89" y="78"/>
                </a:cubicBezTo>
                <a:cubicBezTo>
                  <a:pt x="85" y="78"/>
                  <a:pt x="85" y="78"/>
                  <a:pt x="85" y="78"/>
                </a:cubicBezTo>
                <a:cubicBezTo>
                  <a:pt x="87" y="72"/>
                  <a:pt x="87" y="72"/>
                  <a:pt x="87" y="72"/>
                </a:cubicBezTo>
                <a:cubicBezTo>
                  <a:pt x="88" y="69"/>
                  <a:pt x="88" y="69"/>
                  <a:pt x="88" y="69"/>
                </a:cubicBezTo>
                <a:cubicBezTo>
                  <a:pt x="89" y="61"/>
                  <a:pt x="89" y="61"/>
                  <a:pt x="89" y="61"/>
                </a:cubicBezTo>
                <a:cubicBezTo>
                  <a:pt x="90" y="61"/>
                  <a:pt x="91" y="61"/>
                  <a:pt x="92" y="61"/>
                </a:cubicBezTo>
                <a:cubicBezTo>
                  <a:pt x="93" y="61"/>
                  <a:pt x="94" y="61"/>
                  <a:pt x="95" y="61"/>
                </a:cubicBezTo>
                <a:cubicBezTo>
                  <a:pt x="100" y="61"/>
                  <a:pt x="103" y="61"/>
                  <a:pt x="104" y="63"/>
                </a:cubicBezTo>
                <a:cubicBezTo>
                  <a:pt x="105" y="64"/>
                  <a:pt x="105" y="66"/>
                  <a:pt x="104" y="69"/>
                </a:cubicBezTo>
                <a:cubicBezTo>
                  <a:pt x="102" y="75"/>
                  <a:pt x="100" y="78"/>
                  <a:pt x="93" y="78"/>
                </a:cubicBezTo>
                <a:moveTo>
                  <a:pt x="76" y="55"/>
                </a:moveTo>
                <a:cubicBezTo>
                  <a:pt x="76" y="58"/>
                  <a:pt x="76" y="58"/>
                  <a:pt x="76" y="58"/>
                </a:cubicBezTo>
                <a:cubicBezTo>
                  <a:pt x="67" y="85"/>
                  <a:pt x="67" y="85"/>
                  <a:pt x="67" y="85"/>
                </a:cubicBezTo>
                <a:cubicBezTo>
                  <a:pt x="67" y="86"/>
                  <a:pt x="67" y="86"/>
                  <a:pt x="67" y="86"/>
                </a:cubicBezTo>
                <a:cubicBezTo>
                  <a:pt x="39" y="86"/>
                  <a:pt x="39" y="86"/>
                  <a:pt x="39" y="86"/>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lnTo>
                  <a:pt x="76" y="55"/>
                </a:lnTo>
                <a:close/>
                <a:moveTo>
                  <a:pt x="220" y="0"/>
                </a:moveTo>
                <a:cubicBezTo>
                  <a:pt x="220" y="57"/>
                  <a:pt x="220" y="57"/>
                  <a:pt x="220" y="57"/>
                </a:cubicBezTo>
                <a:cubicBezTo>
                  <a:pt x="218" y="58"/>
                  <a:pt x="217"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2"/>
                  <a:pt x="0" y="112"/>
                  <a:pt x="0" y="112"/>
                </a:cubicBezTo>
                <a:cubicBezTo>
                  <a:pt x="14" y="112"/>
                  <a:pt x="14" y="112"/>
                  <a:pt x="14" y="112"/>
                </a:cubicBezTo>
                <a:cubicBezTo>
                  <a:pt x="21" y="89"/>
                  <a:pt x="21" y="89"/>
                  <a:pt x="21" y="89"/>
                </a:cubicBezTo>
                <a:cubicBezTo>
                  <a:pt x="23" y="89"/>
                  <a:pt x="23" y="89"/>
                  <a:pt x="23" y="89"/>
                </a:cubicBezTo>
                <a:cubicBezTo>
                  <a:pt x="35" y="112"/>
                  <a:pt x="35" y="112"/>
                  <a:pt x="35" y="112"/>
                </a:cubicBezTo>
                <a:cubicBezTo>
                  <a:pt x="52" y="112"/>
                  <a:pt x="52" y="112"/>
                  <a:pt x="52" y="112"/>
                </a:cubicBezTo>
                <a:cubicBezTo>
                  <a:pt x="40" y="89"/>
                  <a:pt x="40" y="89"/>
                  <a:pt x="40" y="89"/>
                </a:cubicBezTo>
                <a:cubicBezTo>
                  <a:pt x="66" y="89"/>
                  <a:pt x="66" y="89"/>
                  <a:pt x="66" y="89"/>
                </a:cubicBezTo>
                <a:cubicBezTo>
                  <a:pt x="59" y="112"/>
                  <a:pt x="59" y="112"/>
                  <a:pt x="59" y="112"/>
                </a:cubicBezTo>
                <a:cubicBezTo>
                  <a:pt x="74" y="112"/>
                  <a:pt x="74" y="112"/>
                  <a:pt x="74" y="112"/>
                </a:cubicBezTo>
                <a:cubicBezTo>
                  <a:pt x="82" y="89"/>
                  <a:pt x="82" y="89"/>
                  <a:pt x="82"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2"/>
                  <a:pt x="112" y="112"/>
                  <a:pt x="112" y="112"/>
                </a:cubicBezTo>
                <a:cubicBezTo>
                  <a:pt x="128" y="112"/>
                  <a:pt x="128" y="112"/>
                  <a:pt x="128" y="112"/>
                </a:cubicBezTo>
                <a:cubicBezTo>
                  <a:pt x="135" y="89"/>
                  <a:pt x="135" y="89"/>
                  <a:pt x="135" y="89"/>
                </a:cubicBezTo>
                <a:cubicBezTo>
                  <a:pt x="142" y="89"/>
                  <a:pt x="142" y="89"/>
                  <a:pt x="142" y="89"/>
                </a:cubicBezTo>
                <a:cubicBezTo>
                  <a:pt x="142" y="112"/>
                  <a:pt x="142" y="112"/>
                  <a:pt x="142" y="112"/>
                </a:cubicBezTo>
                <a:cubicBezTo>
                  <a:pt x="155" y="112"/>
                  <a:pt x="155" y="112"/>
                  <a:pt x="155" y="112"/>
                </a:cubicBezTo>
                <a:cubicBezTo>
                  <a:pt x="170" y="89"/>
                  <a:pt x="170" y="89"/>
                  <a:pt x="170" y="89"/>
                </a:cubicBezTo>
                <a:cubicBezTo>
                  <a:pt x="180" y="89"/>
                  <a:pt x="180" y="89"/>
                  <a:pt x="180" y="89"/>
                </a:cubicBezTo>
                <a:cubicBezTo>
                  <a:pt x="175" y="112"/>
                  <a:pt x="175" y="112"/>
                  <a:pt x="175" y="112"/>
                </a:cubicBezTo>
                <a:cubicBezTo>
                  <a:pt x="190" y="112"/>
                  <a:pt x="190" y="112"/>
                  <a:pt x="190" y="112"/>
                </a:cubicBezTo>
                <a:cubicBezTo>
                  <a:pt x="195" y="89"/>
                  <a:pt x="195" y="89"/>
                  <a:pt x="195" y="89"/>
                </a:cubicBezTo>
                <a:cubicBezTo>
                  <a:pt x="204" y="89"/>
                  <a:pt x="204" y="89"/>
                  <a:pt x="204" y="89"/>
                </a:cubicBezTo>
                <a:cubicBezTo>
                  <a:pt x="203" y="96"/>
                  <a:pt x="205" y="103"/>
                  <a:pt x="210" y="107"/>
                </a:cubicBezTo>
                <a:cubicBezTo>
                  <a:pt x="216" y="113"/>
                  <a:pt x="225" y="114"/>
                  <a:pt x="232" y="114"/>
                </a:cubicBezTo>
                <a:cubicBezTo>
                  <a:pt x="241" y="114"/>
                  <a:pt x="251" y="112"/>
                  <a:pt x="260" y="110"/>
                </a:cubicBezTo>
                <a:cubicBezTo>
                  <a:pt x="266" y="89"/>
                  <a:pt x="266" y="89"/>
                  <a:pt x="266" y="89"/>
                </a:cubicBezTo>
                <a:cubicBezTo>
                  <a:pt x="283" y="89"/>
                  <a:pt x="283" y="89"/>
                  <a:pt x="283" y="89"/>
                </a:cubicBezTo>
                <a:cubicBezTo>
                  <a:pt x="283" y="0"/>
                  <a:pt x="283" y="0"/>
                  <a:pt x="283" y="0"/>
                </a:cubicBezTo>
                <a:lnTo>
                  <a:pt x="22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40139207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タイトル+リード文">
    <p:spTree>
      <p:nvGrpSpPr>
        <p:cNvPr id="1" name=""/>
        <p:cNvGrpSpPr/>
        <p:nvPr/>
      </p:nvGrpSpPr>
      <p:grpSpPr>
        <a:xfrm>
          <a:off x="0" y="0"/>
          <a:ext cx="0" cy="0"/>
          <a:chOff x="0" y="0"/>
          <a:chExt cx="0" cy="0"/>
        </a:xfrm>
      </p:grpSpPr>
      <p:pic>
        <p:nvPicPr>
          <p:cNvPr id="4" name="オブジェクト 3"/>
          <p:cNvPicPr>
            <a:picLocks noChangeAspect="1"/>
          </p:cNvPicPr>
          <p:nvPr/>
        </p:nvPicPr>
        <p:blipFill>
          <a:blip cstate="print"/>
          <a:stretch>
            <a:fillRect/>
          </a:stretch>
        </p:blipFill>
        <p:spPr>
          <a:xfrm>
            <a:off x="1589" y="1590"/>
            <a:ext cx="1587" cy="1587"/>
          </a:xfrm>
          <a:prstGeom prst="rect">
            <a:avLst/>
          </a:prstGeom>
        </p:spPr>
      </p:pic>
      <p:sp>
        <p:nvSpPr>
          <p:cNvPr id="6" name="正方形/長方形 5" hidden="1">
            <a:extLst>
              <a:ext uri="{FF2B5EF4-FFF2-40B4-BE49-F238E27FC236}">
                <a16:creationId xmlns:a16="http://schemas.microsoft.com/office/drawing/2014/main" id="{0023C06E-190D-4EBA-A23A-AAC5346EFF3E}"/>
              </a:ext>
            </a:extLst>
          </p:cNvPr>
          <p:cNvSpPr/>
          <p:nvPr userDrawn="1">
            <p:custDataLst>
              <p:tags r:id="rId1"/>
            </p:custDataLst>
          </p:nvPr>
        </p:nvSpPr>
        <p:spPr>
          <a:xfrm>
            <a:off x="0" y="0"/>
            <a:ext cx="158750" cy="1587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46" b="0" i="0" u="none" strike="noStrike" kern="1200" cap="none" spc="0" normalizeH="0" baseline="0" noProof="0" dirty="0">
              <a:ln>
                <a:noFill/>
              </a:ln>
              <a:solidFill>
                <a:srgbClr val="000000"/>
              </a:solidFill>
              <a:effectLst/>
              <a:uLnTx/>
              <a:uFillTx/>
              <a:latin typeface="Arial" panose="020B0604020202020204" pitchFamily="34" charset="0"/>
              <a:ea typeface="Meiryo UI" panose="020B0604030504040204" pitchFamily="50" charset="-128"/>
              <a:cs typeface="+mn-cs"/>
              <a:sym typeface="Arial" panose="020B0604020202020204" pitchFamily="34" charset="0"/>
            </a:endParaRPr>
          </a:p>
        </p:txBody>
      </p:sp>
      <p:sp>
        <p:nvSpPr>
          <p:cNvPr id="2" name="Title 1"/>
          <p:cNvSpPr>
            <a:spLocks noGrp="1"/>
          </p:cNvSpPr>
          <p:nvPr>
            <p:ph type="title"/>
          </p:nvPr>
        </p:nvSpPr>
        <p:spPr>
          <a:xfrm>
            <a:off x="488951" y="451577"/>
            <a:ext cx="8918244" cy="433387"/>
          </a:xfrm>
        </p:spPr>
        <p:txBody>
          <a:bodyPr vert="horz"/>
          <a:lstStyle>
            <a:lvl1pPr>
              <a:defRPr sz="2400"/>
            </a:lvl1pPr>
          </a:lstStyle>
          <a:p>
            <a:r>
              <a:rPr lang="ja-JP" altLang="en-US" dirty="0"/>
              <a:t>マスター タイトルの書式設定</a:t>
            </a:r>
            <a:endParaRPr lang="en-US" dirty="0"/>
          </a:p>
        </p:txBody>
      </p:sp>
      <p:sp>
        <p:nvSpPr>
          <p:cNvPr id="3" name="Text Placeholder 4"/>
          <p:cNvSpPr>
            <a:spLocks noGrp="1"/>
          </p:cNvSpPr>
          <p:nvPr>
            <p:ph type="body" sz="quarter" idx="11" hasCustomPrompt="1"/>
          </p:nvPr>
        </p:nvSpPr>
        <p:spPr>
          <a:xfrm>
            <a:off x="489001" y="252000"/>
            <a:ext cx="8928000" cy="144000"/>
          </a:xfrm>
        </p:spPr>
        <p:txBody>
          <a:bodyPr vert="horz" lIns="0" tIns="0" rIns="0" bIns="0" rtlCol="0" anchor="b" anchorCtr="0">
            <a:noAutofit/>
          </a:bodyPr>
          <a:lstStyle>
            <a:lvl1pPr>
              <a:defRPr lang="en-US" sz="1100" dirty="0">
                <a:solidFill>
                  <a:schemeClr val="tx1">
                    <a:lumMod val="65000"/>
                    <a:lumOff val="35000"/>
                  </a:schemeClr>
                </a:solidFill>
              </a:defRPr>
            </a:lvl1pPr>
          </a:lstStyle>
          <a:p>
            <a:pPr lvl="0">
              <a:spcAft>
                <a:spcPts val="0"/>
              </a:spcAft>
            </a:pPr>
            <a:r>
              <a:rPr lang="en-US" dirty="0"/>
              <a:t>Super title here</a:t>
            </a:r>
          </a:p>
        </p:txBody>
      </p:sp>
      <p:sp>
        <p:nvSpPr>
          <p:cNvPr id="5" name="テキスト プレースホルダー 4"/>
          <p:cNvSpPr>
            <a:spLocks noGrp="1"/>
          </p:cNvSpPr>
          <p:nvPr>
            <p:ph type="body" sz="quarter" idx="12" hasCustomPrompt="1"/>
          </p:nvPr>
        </p:nvSpPr>
        <p:spPr>
          <a:xfrm>
            <a:off x="488951" y="910015"/>
            <a:ext cx="8928100" cy="433387"/>
          </a:xfrm>
        </p:spPr>
        <p:txBody>
          <a:bodyPr vert="horz" lIns="0" tIns="0" rIns="0" bIns="0" rtlCol="0" anchor="t" anchorCtr="0">
            <a:noAutofit/>
          </a:bodyPr>
          <a:lstStyle>
            <a:lvl1pPr>
              <a:defRPr lang="en-US" altLang="ja-JP" sz="1600" dirty="0">
                <a:solidFill>
                  <a:schemeClr val="tx1"/>
                </a:solidFill>
              </a:defRPr>
            </a:lvl1pPr>
          </a:lstStyle>
          <a:p>
            <a:pPr lvl="0">
              <a:spcAft>
                <a:spcPts val="0"/>
              </a:spcAft>
            </a:pPr>
            <a:r>
              <a:rPr kumimoji="1" lang="ja-JP" altLang="en-US" dirty="0"/>
              <a:t>テキスト</a:t>
            </a:r>
            <a:endParaRPr kumimoji="1" lang="en-US" altLang="ja-JP" dirty="0"/>
          </a:p>
        </p:txBody>
      </p:sp>
    </p:spTree>
    <p:extLst>
      <p:ext uri="{BB962C8B-B14F-4D97-AF65-F5344CB8AC3E}">
        <p14:creationId xmlns:p14="http://schemas.microsoft.com/office/powerpoint/2010/main" val="648104529"/>
      </p:ext>
    </p:extLst>
  </p:cSld>
  <p:clrMapOvr>
    <a:masterClrMapping/>
  </p:clrMapOvr>
  <p:extLst>
    <p:ext uri="{DCECCB84-F9BA-43D5-87BE-67443E8EF086}">
      <p15:sldGuideLst xmlns:p15="http://schemas.microsoft.com/office/powerpoint/2012/main">
        <p15:guide id="1" orient="horz" pos="936">
          <p15:clr>
            <a:srgbClr val="FBAE40"/>
          </p15:clr>
        </p15:guide>
        <p15:guide id="2" orient="horz" pos="994">
          <p15:clr>
            <a:srgbClr val="FBAE40"/>
          </p15:clr>
        </p15:guide>
        <p15:guide id="3" pos="312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AB93A9-97B3-EB2A-7823-ACAB2747C531}"/>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817191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2357B6-C345-E761-4990-838B485DA7F5}"/>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9488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tags" Target="../tags/tag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image" Target="../media/image2.png"/><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theme" Target="../theme/theme4.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image" Target="../media/image3.svg"/><Relationship Id="rId8" Type="http://schemas.openxmlformats.org/officeDocument/2006/relationships/slideLayout" Target="../slideLayouts/slideLayout64.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tags" Target="../tags/tag8.xml"/><Relationship Id="rId20" Type="http://schemas.openxmlformats.org/officeDocument/2006/relationships/slideLayout" Target="../slideLayouts/slideLayout76.xml"/><Relationship Id="rId41"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9" Type="http://schemas.openxmlformats.org/officeDocument/2006/relationships/slideLayout" Target="../slideLayouts/slideLayout139.xml"/><Relationship Id="rId21" Type="http://schemas.openxmlformats.org/officeDocument/2006/relationships/slideLayout" Target="../slideLayouts/slideLayout121.xml"/><Relationship Id="rId34" Type="http://schemas.openxmlformats.org/officeDocument/2006/relationships/slideLayout" Target="../slideLayouts/slideLayout134.xml"/><Relationship Id="rId42" Type="http://schemas.openxmlformats.org/officeDocument/2006/relationships/theme" Target="../theme/theme5.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9" Type="http://schemas.openxmlformats.org/officeDocument/2006/relationships/slideLayout" Target="../slideLayouts/slideLayout129.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slideLayout" Target="../slideLayouts/slideLayout132.xml"/><Relationship Id="rId37" Type="http://schemas.openxmlformats.org/officeDocument/2006/relationships/slideLayout" Target="../slideLayouts/slideLayout137.xml"/><Relationship Id="rId40" Type="http://schemas.openxmlformats.org/officeDocument/2006/relationships/slideLayout" Target="../slideLayouts/slideLayout140.xml"/><Relationship Id="rId45" Type="http://schemas.openxmlformats.org/officeDocument/2006/relationships/image" Target="../media/image3.svg"/><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36" Type="http://schemas.openxmlformats.org/officeDocument/2006/relationships/slideLayout" Target="../slideLayouts/slideLayout136.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slideLayout" Target="../slideLayouts/slideLayout131.xml"/><Relationship Id="rId44" Type="http://schemas.openxmlformats.org/officeDocument/2006/relationships/image" Target="../media/image2.pn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 Id="rId35" Type="http://schemas.openxmlformats.org/officeDocument/2006/relationships/slideLayout" Target="../slideLayouts/slideLayout135.xml"/><Relationship Id="rId43" Type="http://schemas.openxmlformats.org/officeDocument/2006/relationships/tags" Target="../tags/tag16.xml"/><Relationship Id="rId8" Type="http://schemas.openxmlformats.org/officeDocument/2006/relationships/slideLayout" Target="../slideLayouts/slideLayout108.xml"/><Relationship Id="rId3" Type="http://schemas.openxmlformats.org/officeDocument/2006/relationships/slideLayout" Target="../slideLayouts/slideLayout103.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33" Type="http://schemas.openxmlformats.org/officeDocument/2006/relationships/slideLayout" Target="../slideLayouts/slideLayout133.xml"/><Relationship Id="rId38" Type="http://schemas.openxmlformats.org/officeDocument/2006/relationships/slideLayout" Target="../slideLayouts/slideLayout138.xml"/><Relationship Id="rId20" Type="http://schemas.openxmlformats.org/officeDocument/2006/relationships/slideLayout" Target="../slideLayouts/slideLayout120.xml"/><Relationship Id="rId41"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71806D-AEC7-4024-A3B3-288F87BB8128}" type="datetimeFigureOut">
              <a:rPr kumimoji="1" lang="ja-JP" altLang="en-US" smtClean="0"/>
              <a:t>2026/4/23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702F4B-5A76-4AD5-8561-883E0A51441F}" type="slidenum">
              <a:rPr kumimoji="1" lang="ja-JP" altLang="en-US" smtClean="0"/>
              <a:t>‹#›</a:t>
            </a:fld>
            <a:endParaRPr kumimoji="1" lang="ja-JP" altLang="en-US"/>
          </a:p>
        </p:txBody>
      </p:sp>
    </p:spTree>
    <p:extLst>
      <p:ext uri="{BB962C8B-B14F-4D97-AF65-F5344CB8AC3E}">
        <p14:creationId xmlns:p14="http://schemas.microsoft.com/office/powerpoint/2010/main" val="3427572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8950" y="451575"/>
            <a:ext cx="8918244" cy="723600"/>
          </a:xfrm>
          <a:prstGeom prst="rect">
            <a:avLst/>
          </a:prstGeom>
        </p:spPr>
        <p:txBody>
          <a:bodyPr vert="horz" lIns="0" tIns="0" rIns="0" bIns="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9584" y="1433033"/>
            <a:ext cx="8906256" cy="4572000"/>
          </a:xfrm>
          <a:prstGeom prst="rect">
            <a:avLst/>
          </a:prstGeom>
        </p:spPr>
        <p:txBody>
          <a:bodyPr vert="horz" lIns="0" tIns="0" rIns="0" bIns="0" rtlCol="0" anchor="t" anchorCtr="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Shape 8">
            <a:extLst>
              <a:ext uri="{FF2B5EF4-FFF2-40B4-BE49-F238E27FC236}">
                <a16:creationId xmlns:a16="http://schemas.microsoft.com/office/drawing/2014/main" id="{E7D6E0F2-0A37-4212-916F-A6C7F75DCD76}"/>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sp>
        <p:nvSpPr>
          <p:cNvPr id="14" name="TextBox 13">
            <a:extLst>
              <a:ext uri="{FF2B5EF4-FFF2-40B4-BE49-F238E27FC236}">
                <a16:creationId xmlns:a16="http://schemas.microsoft.com/office/drawing/2014/main" id="{895FEAE4-E8C4-4A61-BBED-D667D6DB44FE}"/>
              </a:ext>
              <a:ext uri="{C183D7F6-B498-43B3-948B-1728B52AA6E4}">
                <adec:decorative xmlns:adec="http://schemas.microsoft.com/office/drawing/2017/decorative" val="1"/>
              </a:ext>
            </a:extLst>
          </p:cNvPr>
          <p:cNvSpPr txBox="1"/>
          <p:nvPr userDrawn="1">
            <p:custDataLst>
              <p:tags r:id="rId4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lumMod val="65000"/>
                  </a:schemeClr>
                </a:solidFill>
                <a:latin typeface="+mn-lt"/>
                <a:ea typeface="+mn-ea"/>
                <a:cs typeface="+mn-cs"/>
              </a:rPr>
              <a:t>Document Classification: KPMG Confidential</a:t>
            </a:r>
          </a:p>
        </p:txBody>
      </p:sp>
      <p:sp>
        <p:nvSpPr>
          <p:cNvPr id="15" name="TextBox 14">
            <a:extLst>
              <a:ext uri="{FF2B5EF4-FFF2-40B4-BE49-F238E27FC236}">
                <a16:creationId xmlns:a16="http://schemas.microsoft.com/office/drawing/2014/main" id="{BCFA3F29-8002-4550-8BE8-A1B4DF4BDC66}"/>
              </a:ext>
              <a:ext uri="{C183D7F6-B498-43B3-948B-1728B52AA6E4}">
                <adec:decorative xmlns:adec="http://schemas.microsoft.com/office/drawing/2017/decorative" val="1"/>
              </a:ext>
            </a:extLst>
          </p:cNvPr>
          <p:cNvSpPr txBox="1"/>
          <p:nvPr userDrawn="1"/>
        </p:nvSpPr>
        <p:spPr>
          <a:xfrm>
            <a:off x="1278148" y="6367453"/>
            <a:ext cx="5904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kern="1200" noProof="0" dirty="0">
                <a:solidFill>
                  <a:schemeClr val="bg1">
                    <a:lumMod val="65000"/>
                  </a:schemeClr>
                </a:solidFill>
                <a:latin typeface="+mn-lt"/>
                <a:ea typeface="+mn-ea"/>
                <a:cs typeface="+mn-cs"/>
              </a:rPr>
              <a:t>© 2025 KPMG Consulting Co., Ltd., a company established under the Japan Companies Act and a member firm of the KPMG global organization of independent member firms affiliated with KPMG International Limited, a private English company limited by guarantee. All rights reserved.</a:t>
            </a:r>
          </a:p>
        </p:txBody>
      </p:sp>
      <p:cxnSp>
        <p:nvCxnSpPr>
          <p:cNvPr id="16" name="Straight Connector 15">
            <a:extLst>
              <a:ext uri="{FF2B5EF4-FFF2-40B4-BE49-F238E27FC236}">
                <a16:creationId xmlns:a16="http://schemas.microsoft.com/office/drawing/2014/main" id="{2B4AC6CA-1CB5-4B3C-936C-11C979141293}"/>
              </a:ext>
            </a:extLst>
          </p:cNvPr>
          <p:cNvCxnSpPr/>
          <p:nvPr userDrawn="1"/>
        </p:nvCxnSpPr>
        <p:spPr>
          <a:xfrm>
            <a:off x="9156505" y="6385080"/>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DCC065B1-CFE5-4C50-9752-667B9FE90EEA}"/>
              </a:ext>
            </a:extLst>
          </p:cNvPr>
          <p:cNvPicPr>
            <a:picLocks noChangeAspect="1"/>
          </p:cNvPicPr>
          <p:nvPr userDrawn="1"/>
        </p:nvPicPr>
        <p:blipFill>
          <a:blip/>
          <a:stretch>
            <a:fillRect/>
          </a:stretch>
        </p:blipFill>
        <p:spPr>
          <a:xfrm>
            <a:off x="488950" y="6373386"/>
            <a:ext cx="428967" cy="172800"/>
          </a:xfrm>
          <a:prstGeom prst="rect">
            <a:avLst/>
          </a:prstGeom>
        </p:spPr>
      </p:pic>
    </p:spTree>
    <p:extLst>
      <p:ext uri="{BB962C8B-B14F-4D97-AF65-F5344CB8AC3E}">
        <p14:creationId xmlns:p14="http://schemas.microsoft.com/office/powerpoint/2010/main" val="23239292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Lst>
  <p:txStyles>
    <p:titleStyle>
      <a:lvl1pPr algn="l" defTabSz="914400" rtl="0" eaLnBrk="1" latinLnBrk="0" hangingPunct="1">
        <a:lnSpc>
          <a:spcPct val="100000"/>
        </a:lnSpc>
        <a:spcBef>
          <a:spcPct val="0"/>
        </a:spcBef>
        <a:buNone/>
        <a:defRPr kumimoji="1" sz="36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kumimoji="1"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kumimoji="1" sz="9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08">
          <p15:clr>
            <a:srgbClr val="F26B43"/>
          </p15:clr>
        </p15:guide>
        <p15:guide id="3" pos="5932">
          <p15:clr>
            <a:srgbClr val="F26B43"/>
          </p15:clr>
        </p15:guide>
        <p15:guide id="4" orient="horz" pos="742">
          <p15:clr>
            <a:srgbClr val="F26B43"/>
          </p15:clr>
        </p15:guide>
        <p15:guide id="6" orient="horz" pos="279">
          <p15:clr>
            <a:srgbClr val="F26B43"/>
          </p15:clr>
        </p15:guide>
        <p15:guide id="7" orient="horz" pos="896">
          <p15:clr>
            <a:srgbClr val="F26B43"/>
          </p15:clr>
        </p15:guide>
        <p15:guide id="8" pos="3061">
          <p15:clr>
            <a:srgbClr val="F26B43"/>
          </p15:clr>
        </p15:guide>
        <p15:guide id="9" pos="31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BABC86-6DC3-4C42-B6FE-9410A6AB79A2}"/>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1AC85E4-8E8F-4A9D-B7B0-257275B9011E}"/>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FB4C6C-9ED8-4E7B-9C95-A732F9F2DD02}"/>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5D31628-737D-43D0-9A10-BBC9749119F1}" type="datetime1">
              <a:rPr kumimoji="1" lang="ja-JP" altLang="en-US" smtClean="0"/>
              <a:t>2026/4/23</a:t>
            </a:fld>
            <a:endParaRPr kumimoji="1" lang="ja-JP" altLang="en-US"/>
          </a:p>
        </p:txBody>
      </p:sp>
      <p:sp>
        <p:nvSpPr>
          <p:cNvPr id="5" name="フッター プレースホルダー 4">
            <a:extLst>
              <a:ext uri="{FF2B5EF4-FFF2-40B4-BE49-F238E27FC236}">
                <a16:creationId xmlns:a16="http://schemas.microsoft.com/office/drawing/2014/main" id="{7CF4ED86-61D4-483D-811E-978C79608C9E}"/>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FEB3AE9-DBB1-401F-ABAE-BA08CEEBFFA0}"/>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63C598F0-0FE0-4076-80A3-C96A98F7321E}" type="slidenum">
              <a:rPr kumimoji="1" lang="ja-JP" altLang="en-US" smtClean="0"/>
              <a:t>‹#›</a:t>
            </a:fld>
            <a:endParaRPr kumimoji="1" lang="ja-JP" altLang="en-US"/>
          </a:p>
        </p:txBody>
      </p:sp>
    </p:spTree>
    <p:extLst>
      <p:ext uri="{BB962C8B-B14F-4D97-AF65-F5344CB8AC3E}">
        <p14:creationId xmlns:p14="http://schemas.microsoft.com/office/powerpoint/2010/main" val="393766724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think-cell data - do not delete"/>
          <p:cNvPicPr>
            <a:picLocks noChangeAspect="1"/>
          </p:cNvPicPr>
          <p:nvPr/>
        </p:nvPicPr>
        <p:blipFill>
          <a:blip cstate="print"/>
          <a:stretch>
            <a:fillRect/>
          </a:stretch>
        </p:blipFill>
        <p:spPr>
          <a:xfrm>
            <a:off x="1588" y="1588"/>
            <a:ext cx="1588" cy="1588"/>
          </a:xfrm>
          <a:prstGeom prst="rect">
            <a:avLst/>
          </a:prstGeom>
        </p:spPr>
      </p:pic>
      <p:sp>
        <p:nvSpPr>
          <p:cNvPr id="2" name="Title Placeholder 1"/>
          <p:cNvSpPr>
            <a:spLocks noGrp="1"/>
          </p:cNvSpPr>
          <p:nvPr>
            <p:ph type="title"/>
          </p:nvPr>
        </p:nvSpPr>
        <p:spPr>
          <a:xfrm>
            <a:off x="488950" y="451575"/>
            <a:ext cx="8918244" cy="723600"/>
          </a:xfrm>
          <a:prstGeom prst="rect">
            <a:avLst/>
          </a:prstGeom>
        </p:spPr>
        <p:txBody>
          <a:bodyPr vert="horz" lIns="0" tIns="0" rIns="0" bIns="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9584" y="1433033"/>
            <a:ext cx="8906256" cy="4572000"/>
          </a:xfrm>
          <a:prstGeom prst="rect">
            <a:avLst/>
          </a:prstGeom>
        </p:spPr>
        <p:txBody>
          <a:bodyPr vert="horz" lIns="0" tIns="0" rIns="0" bIns="0" rtlCol="0" anchor="t" anchorCtr="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Shape 8">
            <a:extLst>
              <a:ext uri="{FF2B5EF4-FFF2-40B4-BE49-F238E27FC236}">
                <a16:creationId xmlns:a16="http://schemas.microsoft.com/office/drawing/2014/main" id="{E7D6E0F2-0A37-4212-916F-A6C7F75DCD76}"/>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sp>
        <p:nvSpPr>
          <p:cNvPr id="14" name="TextBox 13">
            <a:extLst>
              <a:ext uri="{FF2B5EF4-FFF2-40B4-BE49-F238E27FC236}">
                <a16:creationId xmlns:a16="http://schemas.microsoft.com/office/drawing/2014/main" id="{895FEAE4-E8C4-4A61-BBED-D667D6DB44FE}"/>
              </a:ext>
              <a:ext uri="{C183D7F6-B498-43B3-948B-1728B52AA6E4}">
                <adec:decorative xmlns:adec="http://schemas.microsoft.com/office/drawing/2017/decorative" val="1"/>
              </a:ext>
            </a:extLst>
          </p:cNvPr>
          <p:cNvSpPr txBox="1"/>
          <p:nvPr userDrawn="1">
            <p:custDataLst>
              <p:tags r:id="rId46"/>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lumMod val="65000"/>
                  </a:schemeClr>
                </a:solidFill>
                <a:latin typeface="+mn-lt"/>
                <a:ea typeface="+mn-ea"/>
                <a:cs typeface="+mn-cs"/>
              </a:rPr>
              <a:t>Document Classification: KPMG Confidential</a:t>
            </a:r>
          </a:p>
        </p:txBody>
      </p:sp>
      <p:sp>
        <p:nvSpPr>
          <p:cNvPr id="15" name="TextBox 14">
            <a:extLst>
              <a:ext uri="{FF2B5EF4-FFF2-40B4-BE49-F238E27FC236}">
                <a16:creationId xmlns:a16="http://schemas.microsoft.com/office/drawing/2014/main" id="{BCFA3F29-8002-4550-8BE8-A1B4DF4BDC66}"/>
              </a:ext>
              <a:ext uri="{C183D7F6-B498-43B3-948B-1728B52AA6E4}">
                <adec:decorative xmlns:adec="http://schemas.microsoft.com/office/drawing/2017/decorative" val="1"/>
              </a:ext>
            </a:extLst>
          </p:cNvPr>
          <p:cNvSpPr txBox="1"/>
          <p:nvPr userDrawn="1"/>
        </p:nvSpPr>
        <p:spPr>
          <a:xfrm>
            <a:off x="1278148" y="6367453"/>
            <a:ext cx="5904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kern="1200" noProof="0" dirty="0">
                <a:solidFill>
                  <a:schemeClr val="bg1">
                    <a:lumMod val="65000"/>
                  </a:schemeClr>
                </a:solidFill>
                <a:latin typeface="+mn-lt"/>
                <a:ea typeface="+mn-ea"/>
                <a:cs typeface="+mn-cs"/>
              </a:rPr>
              <a:t>© 2025 KPMG Consulting Co., Ltd., a company established under the Japan Companies Act and a member firm of the KPMG global organization of independent member firms affiliated with KPMG International Limited, a private English company limited by guarantee. All rights reserved.</a:t>
            </a:r>
          </a:p>
        </p:txBody>
      </p:sp>
      <p:cxnSp>
        <p:nvCxnSpPr>
          <p:cNvPr id="16" name="Straight Connector 15">
            <a:extLst>
              <a:ext uri="{FF2B5EF4-FFF2-40B4-BE49-F238E27FC236}">
                <a16:creationId xmlns:a16="http://schemas.microsoft.com/office/drawing/2014/main" id="{2B4AC6CA-1CB5-4B3C-936C-11C979141293}"/>
              </a:ext>
            </a:extLst>
          </p:cNvPr>
          <p:cNvCxnSpPr/>
          <p:nvPr userDrawn="1"/>
        </p:nvCxnSpPr>
        <p:spPr>
          <a:xfrm>
            <a:off x="9156505" y="6385080"/>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DCC065B1-CFE5-4C50-9752-667B9FE90EEA}"/>
              </a:ext>
            </a:extLst>
          </p:cNvPr>
          <p:cNvPicPr>
            <a:picLocks noChangeAspect="1"/>
          </p:cNvPicPr>
          <p:nvPr userDrawn="1"/>
        </p:nvPicPr>
        <p:blipFill>
          <a:blip r:embed="rId47">
            <a:extLst>
              <a:ext uri="{96DAC541-7B7A-43D3-8B79-37D633B846F1}">
                <asvg:svgBlip xmlns:asvg="http://schemas.microsoft.com/office/drawing/2016/SVG/main" r:embed="rId48"/>
              </a:ext>
            </a:extLst>
          </a:blip>
          <a:stretch>
            <a:fillRect/>
          </a:stretch>
        </p:blipFill>
        <p:spPr>
          <a:xfrm>
            <a:off x="488950" y="6373386"/>
            <a:ext cx="428967" cy="172800"/>
          </a:xfrm>
          <a:prstGeom prst="rect">
            <a:avLst/>
          </a:prstGeom>
        </p:spPr>
      </p:pic>
    </p:spTree>
    <p:extLst>
      <p:ext uri="{BB962C8B-B14F-4D97-AF65-F5344CB8AC3E}">
        <p14:creationId xmlns:p14="http://schemas.microsoft.com/office/powerpoint/2010/main" val="26156963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1" r:id="rId40"/>
    <p:sldLayoutId id="2147483762" r:id="rId41"/>
    <p:sldLayoutId id="2147483763" r:id="rId42"/>
    <p:sldLayoutId id="2147483764" r:id="rId43"/>
    <p:sldLayoutId id="2147483765" r:id="rId44"/>
  </p:sldLayoutIdLst>
  <p:txStyles>
    <p:title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kumimoji="1"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kumimoji="1" sz="9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08">
          <p15:clr>
            <a:srgbClr val="F26B43"/>
          </p15:clr>
        </p15:guide>
        <p15:guide id="3" pos="5932">
          <p15:clr>
            <a:srgbClr val="F26B43"/>
          </p15:clr>
        </p15:guide>
        <p15:guide id="4" orient="horz" pos="742">
          <p15:clr>
            <a:srgbClr val="F26B43"/>
          </p15:clr>
        </p15:guide>
        <p15:guide id="6" orient="horz" pos="279">
          <p15:clr>
            <a:srgbClr val="F26B43"/>
          </p15:clr>
        </p15:guide>
        <p15:guide id="7" orient="horz" pos="896">
          <p15:clr>
            <a:srgbClr val="F26B43"/>
          </p15:clr>
        </p15:guide>
        <p15:guide id="8" pos="3061">
          <p15:clr>
            <a:srgbClr val="F26B43"/>
          </p15:clr>
        </p15:guide>
        <p15:guide id="9" pos="317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8950" y="451575"/>
            <a:ext cx="8918244" cy="723600"/>
          </a:xfrm>
          <a:prstGeom prst="rect">
            <a:avLst/>
          </a:prstGeom>
        </p:spPr>
        <p:txBody>
          <a:bodyPr vert="horz" lIns="0" tIns="0" rIns="0" bIns="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9584" y="1433033"/>
            <a:ext cx="8906256" cy="4572000"/>
          </a:xfrm>
          <a:prstGeom prst="rect">
            <a:avLst/>
          </a:prstGeom>
        </p:spPr>
        <p:txBody>
          <a:bodyPr vert="horz" lIns="0" tIns="0" rIns="0" bIns="0" rtlCol="0" anchor="t" anchorCtr="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Shape 8">
            <a:extLst>
              <a:ext uri="{FF2B5EF4-FFF2-40B4-BE49-F238E27FC236}">
                <a16:creationId xmlns:a16="http://schemas.microsoft.com/office/drawing/2014/main" id="{E7D6E0F2-0A37-4212-916F-A6C7F75DCD76}"/>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sp>
        <p:nvSpPr>
          <p:cNvPr id="14" name="TextBox 13">
            <a:extLst>
              <a:ext uri="{FF2B5EF4-FFF2-40B4-BE49-F238E27FC236}">
                <a16:creationId xmlns:a16="http://schemas.microsoft.com/office/drawing/2014/main" id="{895FEAE4-E8C4-4A61-BBED-D667D6DB44FE}"/>
              </a:ext>
              <a:ext uri="{C183D7F6-B498-43B3-948B-1728B52AA6E4}">
                <adec:decorative xmlns:adec="http://schemas.microsoft.com/office/drawing/2017/decorative" val="1"/>
              </a:ext>
            </a:extLst>
          </p:cNvPr>
          <p:cNvSpPr txBox="1"/>
          <p:nvPr userDrawn="1">
            <p:custDataLst>
              <p:tags r:id="rId43"/>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lumMod val="65000"/>
                  </a:schemeClr>
                </a:solidFill>
                <a:latin typeface="+mn-lt"/>
                <a:ea typeface="+mn-ea"/>
                <a:cs typeface="+mn-cs"/>
              </a:rPr>
              <a:t>Document Classification: KPMG Confidential</a:t>
            </a:r>
          </a:p>
        </p:txBody>
      </p:sp>
      <p:sp>
        <p:nvSpPr>
          <p:cNvPr id="15" name="TextBox 14">
            <a:extLst>
              <a:ext uri="{FF2B5EF4-FFF2-40B4-BE49-F238E27FC236}">
                <a16:creationId xmlns:a16="http://schemas.microsoft.com/office/drawing/2014/main" id="{BCFA3F29-8002-4550-8BE8-A1B4DF4BDC66}"/>
              </a:ext>
              <a:ext uri="{C183D7F6-B498-43B3-948B-1728B52AA6E4}">
                <adec:decorative xmlns:adec="http://schemas.microsoft.com/office/drawing/2017/decorative" val="1"/>
              </a:ext>
            </a:extLst>
          </p:cNvPr>
          <p:cNvSpPr txBox="1"/>
          <p:nvPr userDrawn="1"/>
        </p:nvSpPr>
        <p:spPr>
          <a:xfrm>
            <a:off x="1278148" y="6367453"/>
            <a:ext cx="59040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kern="1200" noProof="0" dirty="0">
                <a:solidFill>
                  <a:schemeClr val="bg1">
                    <a:lumMod val="65000"/>
                  </a:schemeClr>
                </a:solidFill>
                <a:latin typeface="+mn-lt"/>
                <a:ea typeface="+mn-ea"/>
                <a:cs typeface="+mn-cs"/>
              </a:rPr>
              <a:t>© 2025 KPMG Consulting Co., Ltd., a company established under the Japan Companies Act and a member firm of the KPMG global organization of independent member firms affiliated with KPMG International Limited, a private English company limited by guarantee. All rights reserved.</a:t>
            </a:r>
          </a:p>
        </p:txBody>
      </p:sp>
      <p:cxnSp>
        <p:nvCxnSpPr>
          <p:cNvPr id="16" name="Straight Connector 15">
            <a:extLst>
              <a:ext uri="{FF2B5EF4-FFF2-40B4-BE49-F238E27FC236}">
                <a16:creationId xmlns:a16="http://schemas.microsoft.com/office/drawing/2014/main" id="{2B4AC6CA-1CB5-4B3C-936C-11C979141293}"/>
              </a:ext>
            </a:extLst>
          </p:cNvPr>
          <p:cNvCxnSpPr/>
          <p:nvPr userDrawn="1"/>
        </p:nvCxnSpPr>
        <p:spPr>
          <a:xfrm>
            <a:off x="9156505" y="6385080"/>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DCC065B1-CFE5-4C50-9752-667B9FE90EEA}"/>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488950" y="6373386"/>
            <a:ext cx="428967" cy="172800"/>
          </a:xfrm>
          <a:prstGeom prst="rect">
            <a:avLst/>
          </a:prstGeom>
        </p:spPr>
      </p:pic>
    </p:spTree>
    <p:extLst>
      <p:ext uri="{BB962C8B-B14F-4D97-AF65-F5344CB8AC3E}">
        <p14:creationId xmlns:p14="http://schemas.microsoft.com/office/powerpoint/2010/main" val="168737421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 id="2147483795" r:id="rId29"/>
    <p:sldLayoutId id="2147483796" r:id="rId30"/>
    <p:sldLayoutId id="2147483797" r:id="rId31"/>
    <p:sldLayoutId id="2147483798" r:id="rId32"/>
    <p:sldLayoutId id="2147483799" r:id="rId33"/>
    <p:sldLayoutId id="2147483800" r:id="rId34"/>
    <p:sldLayoutId id="2147483801" r:id="rId35"/>
    <p:sldLayoutId id="2147483802" r:id="rId36"/>
    <p:sldLayoutId id="2147483803" r:id="rId37"/>
    <p:sldLayoutId id="2147483804" r:id="rId38"/>
    <p:sldLayoutId id="2147483805" r:id="rId39"/>
    <p:sldLayoutId id="2147483807" r:id="rId40"/>
    <p:sldLayoutId id="2147483808" r:id="rId41"/>
  </p:sldLayoutIdLst>
  <p:txStyles>
    <p:title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kumimoji="1"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kumimoji="1" sz="9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08">
          <p15:clr>
            <a:srgbClr val="F26B43"/>
          </p15:clr>
        </p15:guide>
        <p15:guide id="3" pos="5932">
          <p15:clr>
            <a:srgbClr val="F26B43"/>
          </p15:clr>
        </p15:guide>
        <p15:guide id="4" orient="horz" pos="742">
          <p15:clr>
            <a:srgbClr val="F26B43"/>
          </p15:clr>
        </p15:guide>
        <p15:guide id="6" orient="horz" pos="279">
          <p15:clr>
            <a:srgbClr val="F26B43"/>
          </p15:clr>
        </p15:guide>
        <p15:guide id="7" orient="horz" pos="896">
          <p15:clr>
            <a:srgbClr val="F26B43"/>
          </p15:clr>
        </p15:guide>
        <p15:guide id="8" pos="3061">
          <p15:clr>
            <a:srgbClr val="F26B43"/>
          </p15:clr>
        </p15:guide>
        <p15:guide id="9" pos="31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1847B-343E-FC9E-0C26-84BA99C0FD7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DBE8F0B-92AB-8C10-2659-E3F0F0325414}"/>
              </a:ext>
            </a:extLst>
          </p:cNvPr>
          <p:cNvSpPr>
            <a:spLocks noGrp="1"/>
          </p:cNvSpPr>
          <p:nvPr>
            <p:ph type="ctrTitle"/>
          </p:nvPr>
        </p:nvSpPr>
        <p:spPr>
          <a:xfrm>
            <a:off x="0" y="879745"/>
            <a:ext cx="9906000" cy="421114"/>
          </a:xfrm>
          <a:solidFill>
            <a:schemeClr val="accent4">
              <a:lumMod val="20000"/>
              <a:lumOff val="80000"/>
            </a:schemeClr>
          </a:solidFill>
        </p:spPr>
        <p:txBody>
          <a:bodyPr anchor="ctr">
            <a:normAutofit/>
          </a:bodyPr>
          <a:lstStyle/>
          <a:p>
            <a:pPr algn="l"/>
            <a:r>
              <a:rPr lang="ja-JP" altLang="en-US" sz="2000" dirty="0">
                <a:latin typeface="UD デジタル 教科書体 NK-B" panose="02020700000000000000" pitchFamily="18" charset="-128"/>
                <a:ea typeface="UD デジタル 教科書体 NK-B" panose="02020700000000000000" pitchFamily="18" charset="-128"/>
              </a:rPr>
              <a:t>　これまでの経過</a:t>
            </a:r>
          </a:p>
        </p:txBody>
      </p:sp>
      <p:sp>
        <p:nvSpPr>
          <p:cNvPr id="4" name="タイトル 1">
            <a:extLst>
              <a:ext uri="{FF2B5EF4-FFF2-40B4-BE49-F238E27FC236}">
                <a16:creationId xmlns:a16="http://schemas.microsoft.com/office/drawing/2014/main" id="{0886BD86-AE0C-AFDD-4E90-2C176AA6ABCC}"/>
              </a:ext>
            </a:extLst>
          </p:cNvPr>
          <p:cNvSpPr txBox="1">
            <a:spLocks/>
          </p:cNvSpPr>
          <p:nvPr/>
        </p:nvSpPr>
        <p:spPr>
          <a:xfrm>
            <a:off x="0" y="400919"/>
            <a:ext cx="9906000" cy="421114"/>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a:latin typeface="UD デジタル 教科書体 NK-B" panose="02020700000000000000" pitchFamily="18" charset="-128"/>
                <a:ea typeface="UD デジタル 教科書体 NK-B" panose="02020700000000000000" pitchFamily="18" charset="-128"/>
              </a:rPr>
              <a:t>　大阪スーパーシティの今後の取組の方向性について</a:t>
            </a:r>
          </a:p>
        </p:txBody>
      </p:sp>
      <p:sp>
        <p:nvSpPr>
          <p:cNvPr id="5" name="タイトル 1">
            <a:extLst>
              <a:ext uri="{FF2B5EF4-FFF2-40B4-BE49-F238E27FC236}">
                <a16:creationId xmlns:a16="http://schemas.microsoft.com/office/drawing/2014/main" id="{BBC54329-96E1-AB51-5526-7ABCB92F3F6B}"/>
              </a:ext>
            </a:extLst>
          </p:cNvPr>
          <p:cNvSpPr txBox="1">
            <a:spLocks/>
          </p:cNvSpPr>
          <p:nvPr/>
        </p:nvSpPr>
        <p:spPr>
          <a:xfrm>
            <a:off x="8620539" y="217271"/>
            <a:ext cx="1080052" cy="42111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600" dirty="0">
                <a:latin typeface="UD デジタル 教科書体 NK-B" panose="02020700000000000000" pitchFamily="18" charset="-128"/>
                <a:ea typeface="UD デジタル 教科書体 NK-B" panose="02020700000000000000" pitchFamily="18" charset="-128"/>
              </a:rPr>
              <a:t>資料　２</a:t>
            </a:r>
          </a:p>
        </p:txBody>
      </p:sp>
      <p:sp>
        <p:nvSpPr>
          <p:cNvPr id="6" name="タイトル 1">
            <a:extLst>
              <a:ext uri="{FF2B5EF4-FFF2-40B4-BE49-F238E27FC236}">
                <a16:creationId xmlns:a16="http://schemas.microsoft.com/office/drawing/2014/main" id="{910EF82E-9448-0D0D-A65B-AD1DA6BE1532}"/>
              </a:ext>
            </a:extLst>
          </p:cNvPr>
          <p:cNvSpPr txBox="1">
            <a:spLocks/>
          </p:cNvSpPr>
          <p:nvPr/>
        </p:nvSpPr>
        <p:spPr>
          <a:xfrm>
            <a:off x="258416" y="1300858"/>
            <a:ext cx="9647584" cy="2169932"/>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285750" indent="-285750" algn="l">
              <a:lnSpc>
                <a:spcPct val="100000"/>
              </a:lnSpc>
              <a:buFont typeface="Wingdings" panose="05000000000000000000" pitchFamily="2" charset="2"/>
              <a:buChar char="l"/>
            </a:pPr>
            <a:r>
              <a:rPr lang="en-US" altLang="ja-JP" sz="1600" b="1" dirty="0">
                <a:latin typeface="ＭＳ ゴシック" panose="020B0609070205080204" pitchFamily="49" charset="-128"/>
                <a:ea typeface="ＭＳ ゴシック" panose="020B0609070205080204" pitchFamily="49" charset="-128"/>
              </a:rPr>
              <a:t>2022</a:t>
            </a:r>
            <a:r>
              <a:rPr lang="ja-JP" altLang="en-US" sz="1600" b="1" dirty="0">
                <a:latin typeface="ＭＳ ゴシック" panose="020B0609070205080204" pitchFamily="49" charset="-128"/>
                <a:ea typeface="ＭＳ ゴシック" panose="020B0609070205080204" pitchFamily="49" charset="-128"/>
              </a:rPr>
              <a:t>年４月：・スーパーシティ型国家戦略特区の区域指定</a:t>
            </a:r>
            <a:endParaRPr lang="en-US" altLang="ja-JP" sz="1600" b="1" dirty="0">
              <a:latin typeface="ＭＳ ゴシック" panose="020B0609070205080204" pitchFamily="49" charset="-128"/>
              <a:ea typeface="ＭＳ ゴシック" panose="020B0609070205080204" pitchFamily="49" charset="-128"/>
            </a:endParaRPr>
          </a:p>
          <a:p>
            <a:pPr algn="l">
              <a:lnSpc>
                <a:spcPct val="100000"/>
              </a:lnSpc>
            </a:pPr>
            <a:endParaRPr lang="en-US" altLang="ja-JP" sz="600" b="1" dirty="0">
              <a:latin typeface="ＭＳ ゴシック" panose="020B0609070205080204" pitchFamily="49" charset="-128"/>
              <a:ea typeface="ＭＳ ゴシック" panose="020B0609070205080204" pitchFamily="49" charset="-128"/>
            </a:endParaRPr>
          </a:p>
          <a:p>
            <a:pPr algn="l">
              <a:lnSpc>
                <a:spcPct val="100000"/>
              </a:lnSpc>
            </a:pPr>
            <a:r>
              <a:rPr lang="ja-JP" altLang="en-US" sz="1600" b="1" dirty="0">
                <a:latin typeface="ＭＳ ゴシック" panose="020B0609070205080204" pitchFamily="49" charset="-128"/>
                <a:ea typeface="ＭＳ ゴシック" panose="020B0609070205080204" pitchFamily="49" charset="-128"/>
              </a:rPr>
              <a:t>　 　　　　　　「夢洲」「うめきた２期」において、複数の先端サービスや規制改革を実現</a:t>
            </a:r>
            <a:endParaRPr lang="en-US" altLang="ja-JP" sz="1600" b="1" dirty="0">
              <a:latin typeface="ＭＳ ゴシック" panose="020B0609070205080204" pitchFamily="49" charset="-128"/>
              <a:ea typeface="ＭＳ ゴシック" panose="020B0609070205080204" pitchFamily="49" charset="-128"/>
            </a:endParaRPr>
          </a:p>
          <a:p>
            <a:pPr algn="l">
              <a:lnSpc>
                <a:spcPct val="100000"/>
              </a:lnSpc>
            </a:pPr>
            <a:r>
              <a:rPr lang="en-US" altLang="ja-JP" sz="1600" b="1" dirty="0">
                <a:latin typeface="ＭＳ ゴシック" panose="020B0609070205080204" pitchFamily="49" charset="-128"/>
                <a:ea typeface="ＭＳ ゴシック" panose="020B0609070205080204" pitchFamily="49" charset="-128"/>
              </a:rPr>
              <a:t>                 </a:t>
            </a:r>
            <a:r>
              <a:rPr lang="ja-JP" altLang="en-US" sz="1600" b="1" dirty="0">
                <a:latin typeface="ＭＳ ゴシック" panose="020B0609070205080204" pitchFamily="49" charset="-128"/>
                <a:ea typeface="ＭＳ ゴシック" panose="020B0609070205080204" pitchFamily="49" charset="-128"/>
              </a:rPr>
              <a:t>するなど取組の成果があった。</a:t>
            </a:r>
            <a:endParaRPr lang="en-US" altLang="ja-JP" sz="1600" b="1" dirty="0">
              <a:latin typeface="ＭＳ ゴシック" panose="020B0609070205080204" pitchFamily="49" charset="-128"/>
              <a:ea typeface="ＭＳ ゴシック" panose="020B0609070205080204" pitchFamily="49" charset="-128"/>
            </a:endParaRPr>
          </a:p>
          <a:p>
            <a:pPr algn="l">
              <a:lnSpc>
                <a:spcPct val="100000"/>
              </a:lnSpc>
            </a:pPr>
            <a:endParaRPr lang="en-US" altLang="ja-JP" sz="600" b="1" dirty="0">
              <a:latin typeface="ＭＳ ゴシック" panose="020B0609070205080204" pitchFamily="49" charset="-128"/>
              <a:ea typeface="ＭＳ ゴシック" panose="020B0609070205080204" pitchFamily="49" charset="-128"/>
            </a:endParaRPr>
          </a:p>
          <a:p>
            <a:pPr marL="285750" indent="-285750" algn="l">
              <a:lnSpc>
                <a:spcPct val="100000"/>
              </a:lnSpc>
              <a:buFont typeface="Wingdings" panose="05000000000000000000" pitchFamily="2" charset="2"/>
              <a:buChar char="l"/>
            </a:pPr>
            <a:r>
              <a:rPr lang="en-US" altLang="ja-JP" sz="1600" b="1" dirty="0">
                <a:latin typeface="ＭＳ ゴシック" panose="020B0609070205080204" pitchFamily="49" charset="-128"/>
                <a:ea typeface="ＭＳ ゴシック" panose="020B0609070205080204" pitchFamily="49" charset="-128"/>
              </a:rPr>
              <a:t>2025</a:t>
            </a:r>
            <a:r>
              <a:rPr lang="ja-JP" altLang="en-US" sz="1600" b="1" dirty="0">
                <a:latin typeface="ＭＳ ゴシック" panose="020B0609070205080204" pitchFamily="49" charset="-128"/>
                <a:ea typeface="ＭＳ ゴシック" panose="020B0609070205080204" pitchFamily="49" charset="-128"/>
              </a:rPr>
              <a:t>年７月：取組成果等を踏まえ、スーパーシティの取組の更なるフェーズアップに向け、</a:t>
            </a:r>
            <a:endParaRPr lang="en-US" altLang="ja-JP" sz="1600" b="1" dirty="0">
              <a:latin typeface="ＭＳ ゴシック" panose="020B0609070205080204" pitchFamily="49" charset="-128"/>
              <a:ea typeface="ＭＳ ゴシック" panose="020B0609070205080204" pitchFamily="49" charset="-128"/>
            </a:endParaRPr>
          </a:p>
          <a:p>
            <a:pPr algn="l">
              <a:lnSpc>
                <a:spcPct val="100000"/>
              </a:lnSpc>
            </a:pPr>
            <a:r>
              <a:rPr lang="en-US" altLang="ja-JP" sz="1600" b="1" dirty="0">
                <a:latin typeface="ＭＳ ゴシック" panose="020B0609070205080204" pitchFamily="49" charset="-128"/>
                <a:ea typeface="ＭＳ ゴシック" panose="020B0609070205080204" pitchFamily="49" charset="-128"/>
              </a:rPr>
              <a:t>               </a:t>
            </a:r>
            <a:r>
              <a:rPr lang="ja-JP" altLang="en-US" sz="1600" b="1" dirty="0">
                <a:latin typeface="ＭＳ ゴシック" panose="020B0609070205080204" pitchFamily="49" charset="-128"/>
                <a:ea typeface="ＭＳ ゴシック" panose="020B0609070205080204" pitchFamily="49" charset="-128"/>
              </a:rPr>
              <a:t>「夢洲」「うめきた２期」以外のフィールドにおいても、先端的サービスが</a:t>
            </a:r>
            <a:endParaRPr lang="en-US" altLang="ja-JP" sz="1600" b="1" dirty="0">
              <a:latin typeface="ＭＳ ゴシック" panose="020B0609070205080204" pitchFamily="49" charset="-128"/>
              <a:ea typeface="ＭＳ ゴシック" panose="020B0609070205080204" pitchFamily="49" charset="-128"/>
            </a:endParaRPr>
          </a:p>
          <a:p>
            <a:pPr algn="l">
              <a:lnSpc>
                <a:spcPct val="100000"/>
              </a:lnSpc>
            </a:pPr>
            <a:r>
              <a:rPr lang="en-US" altLang="ja-JP" sz="1600" b="1" dirty="0">
                <a:latin typeface="ＭＳ ゴシック" panose="020B0609070205080204" pitchFamily="49" charset="-128"/>
                <a:ea typeface="ＭＳ ゴシック" panose="020B0609070205080204" pitchFamily="49" charset="-128"/>
              </a:rPr>
              <a:t>               </a:t>
            </a:r>
            <a:r>
              <a:rPr lang="ja-JP" altLang="en-US" sz="1600" b="1" dirty="0">
                <a:latin typeface="ＭＳ ゴシック" panose="020B0609070205080204" pitchFamily="49" charset="-128"/>
                <a:ea typeface="ＭＳ ゴシック" panose="020B0609070205080204" pitchFamily="49" charset="-128"/>
              </a:rPr>
              <a:t>継続的に創出される仕組みの構築などを柱とする区域方針の変更が行われた。</a:t>
            </a:r>
            <a:endParaRPr lang="en-US" altLang="ja-JP" sz="1600" b="1" dirty="0">
              <a:latin typeface="ＭＳ ゴシック" panose="020B0609070205080204" pitchFamily="49" charset="-128"/>
              <a:ea typeface="ＭＳ ゴシック" panose="020B0609070205080204" pitchFamily="49" charset="-128"/>
            </a:endParaRPr>
          </a:p>
        </p:txBody>
      </p:sp>
      <p:pic>
        <p:nvPicPr>
          <p:cNvPr id="9" name="図 8">
            <a:extLst>
              <a:ext uri="{FF2B5EF4-FFF2-40B4-BE49-F238E27FC236}">
                <a16:creationId xmlns:a16="http://schemas.microsoft.com/office/drawing/2014/main" id="{10346A68-D1E6-73D2-BD34-8CAA9EC9CB56}"/>
              </a:ext>
            </a:extLst>
          </p:cNvPr>
          <p:cNvPicPr>
            <a:picLocks noChangeAspect="1"/>
          </p:cNvPicPr>
          <p:nvPr/>
        </p:nvPicPr>
        <p:blipFill>
          <a:blip r:embed="rId2"/>
          <a:stretch>
            <a:fillRect/>
          </a:stretch>
        </p:blipFill>
        <p:spPr>
          <a:xfrm>
            <a:off x="1150315" y="3256502"/>
            <a:ext cx="7605370" cy="3490557"/>
          </a:xfrm>
          <a:prstGeom prst="rect">
            <a:avLst/>
          </a:prstGeom>
        </p:spPr>
      </p:pic>
      <p:sp>
        <p:nvSpPr>
          <p:cNvPr id="7" name="正方形/長方形 6">
            <a:extLst>
              <a:ext uri="{FF2B5EF4-FFF2-40B4-BE49-F238E27FC236}">
                <a16:creationId xmlns:a16="http://schemas.microsoft.com/office/drawing/2014/main" id="{2C15D34C-23CC-D6EE-8685-2665D8E65B98}"/>
              </a:ext>
            </a:extLst>
          </p:cNvPr>
          <p:cNvSpPr/>
          <p:nvPr/>
        </p:nvSpPr>
        <p:spPr>
          <a:xfrm>
            <a:off x="1022555" y="3216536"/>
            <a:ext cx="8101780" cy="360843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字幕 2">
            <a:extLst>
              <a:ext uri="{FF2B5EF4-FFF2-40B4-BE49-F238E27FC236}">
                <a16:creationId xmlns:a16="http://schemas.microsoft.com/office/drawing/2014/main" id="{E5272675-9998-DCF6-666B-C81537131D8A}"/>
              </a:ext>
            </a:extLst>
          </p:cNvPr>
          <p:cNvSpPr txBox="1">
            <a:spLocks/>
          </p:cNvSpPr>
          <p:nvPr/>
        </p:nvSpPr>
        <p:spPr>
          <a:xfrm>
            <a:off x="6284845" y="2963319"/>
            <a:ext cx="3362739" cy="34258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74295" tIns="37148" rIns="74295" bIns="37148"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000" b="1" dirty="0">
                <a:latin typeface="ＭＳ ゴシック" panose="020B0609070205080204" pitchFamily="49" charset="-128"/>
                <a:ea typeface="ＭＳ ゴシック" panose="020B0609070205080204" pitchFamily="49" charset="-128"/>
              </a:rPr>
              <a:t>【2025</a:t>
            </a:r>
            <a:r>
              <a:rPr lang="ja-JP" altLang="en-US" sz="1000" b="1" dirty="0">
                <a:latin typeface="ＭＳ ゴシック" panose="020B0609070205080204" pitchFamily="49" charset="-128"/>
                <a:ea typeface="ＭＳ ゴシック" panose="020B0609070205080204" pitchFamily="49" charset="-128"/>
              </a:rPr>
              <a:t>年６月 第</a:t>
            </a:r>
            <a:r>
              <a:rPr lang="en-US" altLang="ja-JP" sz="1000" b="1" dirty="0">
                <a:latin typeface="ＭＳ ゴシック" panose="020B0609070205080204" pitchFamily="49" charset="-128"/>
                <a:ea typeface="ＭＳ ゴシック" panose="020B0609070205080204" pitchFamily="49" charset="-128"/>
              </a:rPr>
              <a:t>66</a:t>
            </a:r>
            <a:r>
              <a:rPr lang="ja-JP" altLang="en-US" sz="1000" b="1" dirty="0">
                <a:latin typeface="ＭＳ ゴシック" panose="020B0609070205080204" pitchFamily="49" charset="-128"/>
                <a:ea typeface="ＭＳ ゴシック" panose="020B0609070205080204" pitchFamily="49" charset="-128"/>
              </a:rPr>
              <a:t>回 国家戦略特別区域諮問会議資料</a:t>
            </a:r>
            <a:r>
              <a:rPr lang="en-US" altLang="ja-JP" sz="1000" b="1" dirty="0">
                <a:latin typeface="ＭＳ ゴシック" panose="020B0609070205080204" pitchFamily="49" charset="-128"/>
                <a:ea typeface="ＭＳ ゴシック" panose="020B0609070205080204" pitchFamily="49" charset="-128"/>
              </a:rPr>
              <a:t>】</a:t>
            </a:r>
            <a:endParaRPr lang="ja-JP" altLang="en-US" sz="1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9536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86016B-070F-DFA6-616A-A27D193C9D5F}"/>
              </a:ext>
            </a:extLst>
          </p:cNvPr>
          <p:cNvSpPr>
            <a:spLocks noGrp="1"/>
          </p:cNvSpPr>
          <p:nvPr>
            <p:ph type="ctrTitle"/>
          </p:nvPr>
        </p:nvSpPr>
        <p:spPr>
          <a:xfrm>
            <a:off x="0" y="596312"/>
            <a:ext cx="9906000" cy="592407"/>
          </a:xfrm>
          <a:noFill/>
        </p:spPr>
        <p:txBody>
          <a:bodyPr anchor="ctr">
            <a:normAutofit/>
          </a:bodyPr>
          <a:lstStyle/>
          <a:p>
            <a:pPr algn="l"/>
            <a:r>
              <a:rPr lang="ja-JP" altLang="en-US" sz="1800" dirty="0">
                <a:latin typeface="UD デジタル 教科書体 NK-B" panose="02020700000000000000" pitchFamily="18" charset="-128"/>
                <a:ea typeface="UD デジタル 教科書体 NK-B" panose="02020700000000000000" pitchFamily="18" charset="-128"/>
              </a:rPr>
              <a:t>　　　○夢洲第２期区域　開発事業者募集</a:t>
            </a:r>
          </a:p>
        </p:txBody>
      </p:sp>
      <p:sp>
        <p:nvSpPr>
          <p:cNvPr id="4" name="字幕 2">
            <a:extLst>
              <a:ext uri="{FF2B5EF4-FFF2-40B4-BE49-F238E27FC236}">
                <a16:creationId xmlns:a16="http://schemas.microsoft.com/office/drawing/2014/main" id="{FE71B2C6-0110-5F18-40D0-ADA899B4B02B}"/>
              </a:ext>
            </a:extLst>
          </p:cNvPr>
          <p:cNvSpPr txBox="1">
            <a:spLocks/>
          </p:cNvSpPr>
          <p:nvPr/>
        </p:nvSpPr>
        <p:spPr>
          <a:xfrm>
            <a:off x="384688" y="1077837"/>
            <a:ext cx="9353245" cy="2186791"/>
          </a:xfrm>
          <a:prstGeom prst="rect">
            <a:avLst/>
          </a:prstGeom>
        </p:spPr>
        <p:txBody>
          <a:bodyPr vert="horz" lIns="74295" tIns="37148" rIns="74295" bIns="37148" rtlCol="0" anchor="t">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lgn="l">
              <a:lnSpc>
                <a:spcPts val="2400"/>
              </a:lnSpc>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rPr>
              <a:t>大阪・関西万博の跡地となる夢洲第２期区域は、</a:t>
            </a:r>
            <a:r>
              <a:rPr lang="ja-JP" altLang="en-US" sz="19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万博の理念を継承し、国際観光拠点形成を通じて「未来社会」を実現す</a:t>
            </a:r>
            <a:r>
              <a:rPr lang="ja-JP" altLang="en-US" sz="1900" dirty="0">
                <a:latin typeface="Meiryo UI" panose="020B0604030504040204" pitchFamily="50" charset="-128"/>
                <a:ea typeface="Meiryo UI" panose="020B0604030504040204" pitchFamily="50" charset="-128"/>
              </a:rPr>
              <a:t>る</a:t>
            </a:r>
            <a:r>
              <a:rPr lang="ja-JP" altLang="en-US" sz="1800" dirty="0">
                <a:latin typeface="Meiryo UI" panose="020B0604030504040204" pitchFamily="50" charset="-128"/>
                <a:ea typeface="Meiryo UI" panose="020B0604030504040204" pitchFamily="50" charset="-128"/>
              </a:rPr>
              <a:t>まちづくり</a:t>
            </a:r>
            <a:r>
              <a:rPr lang="ja-JP" altLang="en-US" sz="19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をコンセプトに、夢洲第２期区域マスタープラン</a:t>
            </a:r>
            <a:r>
              <a:rPr lang="en-US" altLang="ja-JP" sz="1800" dirty="0">
                <a:latin typeface="Meiryo UI" panose="020B0604030504040204" pitchFamily="50" charset="-128"/>
                <a:ea typeface="Meiryo UI" panose="020B0604030504040204" pitchFamily="50" charset="-128"/>
              </a:rPr>
              <a:t>Ver.2.0</a:t>
            </a:r>
            <a:r>
              <a:rPr lang="ja-JP" altLang="en-US" sz="1800" dirty="0">
                <a:latin typeface="Meiryo UI" panose="020B0604030504040204" pitchFamily="50" charset="-128"/>
                <a:ea typeface="Meiryo UI" panose="020B0604030504040204" pitchFamily="50" charset="-128"/>
              </a:rPr>
              <a:t>が、開発事業者募集の前提条件となるまちづくり</a:t>
            </a:r>
            <a:r>
              <a:rPr lang="ja-JP" altLang="en-US" sz="1900" dirty="0">
                <a:latin typeface="Meiryo UI" panose="020B0604030504040204" pitchFamily="50" charset="-128"/>
                <a:ea typeface="Meiryo UI" panose="020B0604030504040204" pitchFamily="50" charset="-128"/>
              </a:rPr>
              <a:t>の</a:t>
            </a:r>
            <a:r>
              <a:rPr lang="ja-JP" altLang="en-US" sz="1800" dirty="0">
                <a:latin typeface="Meiryo UI" panose="020B0604030504040204" pitchFamily="50" charset="-128"/>
                <a:ea typeface="Meiryo UI" panose="020B0604030504040204" pitchFamily="50" charset="-128"/>
              </a:rPr>
              <a:t>方針</a:t>
            </a:r>
            <a:r>
              <a:rPr lang="ja-JP" altLang="en-US" sz="1900" dirty="0">
                <a:latin typeface="Meiryo UI" panose="020B0604030504040204" pitchFamily="50" charset="-128"/>
                <a:ea typeface="Meiryo UI" panose="020B0604030504040204" pitchFamily="50" charset="-128"/>
              </a:rPr>
              <a:t>として取りまとめられた</a:t>
            </a:r>
            <a:r>
              <a:rPr lang="ja-JP" altLang="en-US"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pPr marL="285750" indent="-285750" algn="l">
              <a:lnSpc>
                <a:spcPts val="2400"/>
              </a:lnSpc>
              <a:buFont typeface="Wingdings" panose="05000000000000000000" pitchFamily="2" charset="2"/>
              <a:buChar char="Ø"/>
            </a:pPr>
            <a:r>
              <a:rPr lang="ja-JP" altLang="en-US" sz="1900" dirty="0">
                <a:latin typeface="Meiryo UI" panose="020B0604030504040204" pitchFamily="50" charset="-128"/>
                <a:ea typeface="Meiryo UI" panose="020B0604030504040204" pitchFamily="50" charset="-128"/>
              </a:rPr>
              <a:t>その中で、「</a:t>
            </a:r>
            <a:r>
              <a:rPr lang="ja-JP" altLang="en-US" sz="1800" dirty="0">
                <a:latin typeface="Meiryo UI" panose="020B0604030504040204" pitchFamily="50" charset="-128"/>
                <a:ea typeface="Meiryo UI" panose="020B0604030504040204" pitchFamily="50" charset="-128"/>
              </a:rPr>
              <a:t>万博レガシーの継承」の基本的な考え方として、「大阪スーパーシティ全体計画」における「夢洲コンストラクション」等のプロジェクトで実現した最先端技術やサービス等を展開する」こと等が位置付けられた。</a:t>
            </a:r>
            <a:endParaRPr lang="en-US" altLang="ja-JP" sz="1800" dirty="0">
              <a:latin typeface="Meiryo UI" panose="020B0604030504040204" pitchFamily="50" charset="-128"/>
              <a:ea typeface="Meiryo UI" panose="020B0604030504040204" pitchFamily="50" charset="-128"/>
            </a:endParaRPr>
          </a:p>
          <a:p>
            <a:pPr marL="285750" indent="-285750" algn="l">
              <a:lnSpc>
                <a:spcPts val="2400"/>
              </a:lnSpc>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rPr>
              <a:t>夢洲第２期区域マスタープラン</a:t>
            </a:r>
            <a:r>
              <a:rPr lang="en-US" altLang="ja-JP" sz="1800" dirty="0">
                <a:latin typeface="Meiryo UI" panose="020B0604030504040204" pitchFamily="50" charset="-128"/>
                <a:ea typeface="Meiryo UI" panose="020B0604030504040204" pitchFamily="50" charset="-128"/>
              </a:rPr>
              <a:t>Ver.3.0</a:t>
            </a:r>
            <a:r>
              <a:rPr lang="ja-JP" altLang="en-US" sz="1800" dirty="0">
                <a:latin typeface="Meiryo UI" panose="020B0604030504040204" pitchFamily="50" charset="-128"/>
                <a:ea typeface="Meiryo UI" panose="020B0604030504040204" pitchFamily="50" charset="-128"/>
              </a:rPr>
              <a:t>については、万博レガシーの継承の在り方を整理し、以下のスケジュールのとおり、</a:t>
            </a:r>
            <a:r>
              <a:rPr lang="en-US" altLang="ja-JP" sz="1800" dirty="0">
                <a:latin typeface="Meiryo UI" panose="020B0604030504040204" pitchFamily="50" charset="-128"/>
                <a:ea typeface="Meiryo UI" panose="020B0604030504040204" pitchFamily="50" charset="-128"/>
              </a:rPr>
              <a:t>2026</a:t>
            </a:r>
            <a:r>
              <a:rPr lang="ja-JP" altLang="en-US" sz="1800" dirty="0">
                <a:latin typeface="Meiryo UI" panose="020B0604030504040204" pitchFamily="50" charset="-128"/>
                <a:ea typeface="Meiryo UI" panose="020B0604030504040204" pitchFamily="50" charset="-128"/>
              </a:rPr>
              <a:t>年春頃に策定予定。</a:t>
            </a:r>
            <a:endParaRPr lang="en-US" altLang="ja-JP" sz="18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A6A1B8F4-0C13-0375-3033-946DB4EB678A}"/>
              </a:ext>
            </a:extLst>
          </p:cNvPr>
          <p:cNvPicPr>
            <a:picLocks noChangeAspect="1"/>
          </p:cNvPicPr>
          <p:nvPr/>
        </p:nvPicPr>
        <p:blipFill>
          <a:blip r:embed="rId3"/>
          <a:stretch>
            <a:fillRect/>
          </a:stretch>
        </p:blipFill>
        <p:spPr>
          <a:xfrm>
            <a:off x="709081" y="3825301"/>
            <a:ext cx="3912917" cy="2689598"/>
          </a:xfrm>
          <a:prstGeom prst="rect">
            <a:avLst/>
          </a:prstGeom>
        </p:spPr>
      </p:pic>
      <p:sp>
        <p:nvSpPr>
          <p:cNvPr id="11" name="字幕 2">
            <a:extLst>
              <a:ext uri="{FF2B5EF4-FFF2-40B4-BE49-F238E27FC236}">
                <a16:creationId xmlns:a16="http://schemas.microsoft.com/office/drawing/2014/main" id="{AA1D352D-8EA8-A2CB-160C-1115763AD283}"/>
              </a:ext>
            </a:extLst>
          </p:cNvPr>
          <p:cNvSpPr txBox="1">
            <a:spLocks/>
          </p:cNvSpPr>
          <p:nvPr/>
        </p:nvSpPr>
        <p:spPr>
          <a:xfrm>
            <a:off x="507813" y="3473936"/>
            <a:ext cx="1585099" cy="335753"/>
          </a:xfrm>
          <a:prstGeom prst="rect">
            <a:avLst/>
          </a:prstGeom>
        </p:spPr>
        <p:txBody>
          <a:bodyPr vert="horz" lIns="74295" tIns="37148" rIns="74295" bIns="37148"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lgn="l">
              <a:buFont typeface="Wingdings" panose="05000000000000000000" pitchFamily="2" charset="2"/>
              <a:buChar char="u"/>
            </a:pPr>
            <a:r>
              <a:rPr lang="ja-JP" altLang="en-US" sz="1400" dirty="0">
                <a:latin typeface="UD デジタル 教科書体 NK-B" panose="02020700000000000000" pitchFamily="18" charset="-128"/>
                <a:ea typeface="UD デジタル 教科書体 NK-B" panose="02020700000000000000" pitchFamily="18" charset="-128"/>
              </a:rPr>
              <a:t>スケジュール</a:t>
            </a:r>
          </a:p>
        </p:txBody>
      </p:sp>
      <p:sp>
        <p:nvSpPr>
          <p:cNvPr id="12" name="字幕 2">
            <a:extLst>
              <a:ext uri="{FF2B5EF4-FFF2-40B4-BE49-F238E27FC236}">
                <a16:creationId xmlns:a16="http://schemas.microsoft.com/office/drawing/2014/main" id="{420F20B9-A766-5AC9-73B1-8583E7853467}"/>
              </a:ext>
            </a:extLst>
          </p:cNvPr>
          <p:cNvSpPr txBox="1">
            <a:spLocks/>
          </p:cNvSpPr>
          <p:nvPr/>
        </p:nvSpPr>
        <p:spPr>
          <a:xfrm>
            <a:off x="815546" y="6524731"/>
            <a:ext cx="4187271" cy="291233"/>
          </a:xfrm>
          <a:prstGeom prst="rect">
            <a:avLst/>
          </a:prstGeom>
        </p:spPr>
        <p:txBody>
          <a:bodyPr vert="horz" lIns="74295" tIns="37148" rIns="74295" bIns="37148"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en-US" altLang="ja-JP" sz="1000" b="1" dirty="0">
                <a:latin typeface="ＭＳ ゴシック" panose="020B0609070205080204" pitchFamily="49" charset="-128"/>
                <a:ea typeface="ＭＳ ゴシック" panose="020B0609070205080204" pitchFamily="49" charset="-128"/>
              </a:rPr>
              <a:t>【2026</a:t>
            </a:r>
            <a:r>
              <a:rPr lang="ja-JP" altLang="en-US" sz="1000" b="1" dirty="0">
                <a:latin typeface="ＭＳ ゴシック" panose="020B0609070205080204" pitchFamily="49" charset="-128"/>
                <a:ea typeface="ＭＳ ゴシック" panose="020B0609070205080204" pitchFamily="49" charset="-128"/>
              </a:rPr>
              <a:t>年２月 第</a:t>
            </a:r>
            <a:r>
              <a:rPr lang="en-US" altLang="ja-JP" sz="1000" b="1" dirty="0">
                <a:latin typeface="ＭＳ ゴシック" panose="020B0609070205080204" pitchFamily="49" charset="-128"/>
                <a:ea typeface="ＭＳ ゴシック" panose="020B0609070205080204" pitchFamily="49" charset="-128"/>
              </a:rPr>
              <a:t>20</a:t>
            </a:r>
            <a:r>
              <a:rPr lang="ja-JP" altLang="en-US" sz="1000" b="1" dirty="0">
                <a:latin typeface="ＭＳ ゴシック" panose="020B0609070205080204" pitchFamily="49" charset="-128"/>
                <a:ea typeface="ＭＳ ゴシック" panose="020B0609070205080204" pitchFamily="49" charset="-128"/>
              </a:rPr>
              <a:t>回 副首都推進本部（大阪府市）会議資料</a:t>
            </a:r>
            <a:r>
              <a:rPr lang="en-US" altLang="ja-JP" sz="1000" b="1" dirty="0">
                <a:latin typeface="ＭＳ ゴシック" panose="020B0609070205080204" pitchFamily="49" charset="-128"/>
                <a:ea typeface="ＭＳ ゴシック" panose="020B0609070205080204" pitchFamily="49" charset="-128"/>
              </a:rPr>
              <a:t>】</a:t>
            </a:r>
            <a:endParaRPr lang="ja-JP" altLang="en-US" sz="1000" b="1" dirty="0">
              <a:latin typeface="ＭＳ ゴシック" panose="020B0609070205080204" pitchFamily="49" charset="-128"/>
              <a:ea typeface="ＭＳ ゴシック" panose="020B0609070205080204" pitchFamily="49" charset="-128"/>
            </a:endParaRPr>
          </a:p>
        </p:txBody>
      </p:sp>
      <p:pic>
        <p:nvPicPr>
          <p:cNvPr id="14" name="図 13">
            <a:extLst>
              <a:ext uri="{FF2B5EF4-FFF2-40B4-BE49-F238E27FC236}">
                <a16:creationId xmlns:a16="http://schemas.microsoft.com/office/drawing/2014/main" id="{62DBE031-6CF5-8FF6-5EB4-E1603DF6CC5F}"/>
              </a:ext>
            </a:extLst>
          </p:cNvPr>
          <p:cNvPicPr>
            <a:picLocks noChangeAspect="1"/>
          </p:cNvPicPr>
          <p:nvPr/>
        </p:nvPicPr>
        <p:blipFill>
          <a:blip r:embed="rId4"/>
          <a:stretch>
            <a:fillRect/>
          </a:stretch>
        </p:blipFill>
        <p:spPr>
          <a:xfrm>
            <a:off x="5101329" y="3693089"/>
            <a:ext cx="4419983" cy="2819644"/>
          </a:xfrm>
          <a:prstGeom prst="rect">
            <a:avLst/>
          </a:prstGeom>
        </p:spPr>
      </p:pic>
      <p:sp>
        <p:nvSpPr>
          <p:cNvPr id="15" name="字幕 2">
            <a:extLst>
              <a:ext uri="{FF2B5EF4-FFF2-40B4-BE49-F238E27FC236}">
                <a16:creationId xmlns:a16="http://schemas.microsoft.com/office/drawing/2014/main" id="{3E4AAF50-422D-1CA7-A004-621DE353C2A4}"/>
              </a:ext>
            </a:extLst>
          </p:cNvPr>
          <p:cNvSpPr txBox="1">
            <a:spLocks/>
          </p:cNvSpPr>
          <p:nvPr/>
        </p:nvSpPr>
        <p:spPr>
          <a:xfrm>
            <a:off x="6301058" y="6504319"/>
            <a:ext cx="3121742" cy="291233"/>
          </a:xfrm>
          <a:prstGeom prst="rect">
            <a:avLst/>
          </a:prstGeom>
        </p:spPr>
        <p:txBody>
          <a:bodyPr vert="horz" lIns="74295" tIns="37148" rIns="74295" bIns="37148"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en-US" altLang="ja-JP" sz="1000" b="1" dirty="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夢洲第２期区域マスタープラン</a:t>
            </a:r>
            <a:r>
              <a:rPr lang="en-US" altLang="ja-JP" sz="1000" b="1" dirty="0">
                <a:latin typeface="ＭＳ ゴシック" panose="020B0609070205080204" pitchFamily="49" charset="-128"/>
                <a:ea typeface="ＭＳ ゴシック" panose="020B0609070205080204" pitchFamily="49" charset="-128"/>
              </a:rPr>
              <a:t>Ver.2.0】</a:t>
            </a:r>
            <a:endParaRPr lang="ja-JP" altLang="en-US" sz="1000" b="1" dirty="0">
              <a:latin typeface="ＭＳ ゴシック" panose="020B0609070205080204" pitchFamily="49" charset="-128"/>
              <a:ea typeface="ＭＳ ゴシック" panose="020B0609070205080204" pitchFamily="49" charset="-128"/>
            </a:endParaRPr>
          </a:p>
        </p:txBody>
      </p:sp>
      <p:sp>
        <p:nvSpPr>
          <p:cNvPr id="7" name="字幕 2">
            <a:extLst>
              <a:ext uri="{FF2B5EF4-FFF2-40B4-BE49-F238E27FC236}">
                <a16:creationId xmlns:a16="http://schemas.microsoft.com/office/drawing/2014/main" id="{E4423D64-8CE3-1DE9-818F-DCDC30523E2B}"/>
              </a:ext>
            </a:extLst>
          </p:cNvPr>
          <p:cNvSpPr txBox="1">
            <a:spLocks/>
          </p:cNvSpPr>
          <p:nvPr/>
        </p:nvSpPr>
        <p:spPr>
          <a:xfrm>
            <a:off x="5101329" y="3486911"/>
            <a:ext cx="1585099" cy="335753"/>
          </a:xfrm>
          <a:prstGeom prst="rect">
            <a:avLst/>
          </a:prstGeom>
        </p:spPr>
        <p:txBody>
          <a:bodyPr vert="horz" lIns="74295" tIns="37148" rIns="74295" bIns="37148"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lgn="l">
              <a:buFont typeface="Wingdings" panose="05000000000000000000" pitchFamily="2" charset="2"/>
              <a:buChar char="u"/>
            </a:pPr>
            <a:r>
              <a:rPr lang="ja-JP" altLang="en-US" sz="1400" dirty="0">
                <a:latin typeface="UD デジタル 教科書体 NK-B" panose="02020700000000000000" pitchFamily="18" charset="-128"/>
                <a:ea typeface="UD デジタル 教科書体 NK-B" panose="02020700000000000000" pitchFamily="18" charset="-128"/>
              </a:rPr>
              <a:t>対象地</a:t>
            </a:r>
          </a:p>
        </p:txBody>
      </p:sp>
      <p:sp>
        <p:nvSpPr>
          <p:cNvPr id="3" name="タイトル 1">
            <a:extLst>
              <a:ext uri="{FF2B5EF4-FFF2-40B4-BE49-F238E27FC236}">
                <a16:creationId xmlns:a16="http://schemas.microsoft.com/office/drawing/2014/main" id="{C84CE8FA-0B1B-E289-15C6-0FEED734C925}"/>
              </a:ext>
            </a:extLst>
          </p:cNvPr>
          <p:cNvSpPr txBox="1">
            <a:spLocks/>
          </p:cNvSpPr>
          <p:nvPr/>
        </p:nvSpPr>
        <p:spPr>
          <a:xfrm>
            <a:off x="7813088" y="165366"/>
            <a:ext cx="2092912" cy="592408"/>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a:latin typeface="UD デジタル 教科書体 NK-B" panose="02020700000000000000" pitchFamily="18" charset="-128"/>
                <a:ea typeface="UD デジタル 教科書体 NK-B" panose="02020700000000000000" pitchFamily="18" charset="-128"/>
              </a:rPr>
              <a:t>　　</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参考資料</a:t>
            </a:r>
            <a:r>
              <a:rPr lang="en-US" altLang="ja-JP" sz="2000" dirty="0">
                <a:latin typeface="UD デジタル 教科書体 NK-B" panose="02020700000000000000" pitchFamily="18" charset="-128"/>
                <a:ea typeface="UD デジタル 教科書体 NK-B" panose="02020700000000000000" pitchFamily="18" charset="-128"/>
              </a:rPr>
              <a:t>】</a:t>
            </a:r>
            <a:endParaRPr lang="ja-JP" altLang="en-US" sz="2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302943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0B38A-6D2C-C1FB-9B13-7A3E6838631C}"/>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F4DF945B-8D04-EF14-4E6C-4FD5F62A5147}"/>
              </a:ext>
            </a:extLst>
          </p:cNvPr>
          <p:cNvPicPr>
            <a:picLocks noChangeAspect="1"/>
          </p:cNvPicPr>
          <p:nvPr/>
        </p:nvPicPr>
        <p:blipFill>
          <a:blip r:embed="rId2"/>
          <a:stretch>
            <a:fillRect/>
          </a:stretch>
        </p:blipFill>
        <p:spPr>
          <a:xfrm>
            <a:off x="615000" y="400050"/>
            <a:ext cx="8676000" cy="5814983"/>
          </a:xfrm>
          <a:prstGeom prst="rect">
            <a:avLst/>
          </a:prstGeom>
        </p:spPr>
      </p:pic>
      <p:sp>
        <p:nvSpPr>
          <p:cNvPr id="7" name="字幕 2">
            <a:extLst>
              <a:ext uri="{FF2B5EF4-FFF2-40B4-BE49-F238E27FC236}">
                <a16:creationId xmlns:a16="http://schemas.microsoft.com/office/drawing/2014/main" id="{FCE6BFB1-6C1B-2867-AE10-2597C3BACD49}"/>
              </a:ext>
            </a:extLst>
          </p:cNvPr>
          <p:cNvSpPr txBox="1">
            <a:spLocks/>
          </p:cNvSpPr>
          <p:nvPr/>
        </p:nvSpPr>
        <p:spPr>
          <a:xfrm>
            <a:off x="6244196" y="133837"/>
            <a:ext cx="3163600" cy="345811"/>
          </a:xfrm>
          <a:prstGeom prst="rect">
            <a:avLst/>
          </a:prstGeom>
        </p:spPr>
        <p:txBody>
          <a:bodyPr vert="horz" lIns="74295" tIns="37148" rIns="74295" bIns="37148"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050" b="1" dirty="0">
                <a:latin typeface="ＭＳ ゴシック" panose="020B0609070205080204" pitchFamily="49" charset="-128"/>
                <a:ea typeface="ＭＳ ゴシック" panose="020B0609070205080204" pitchFamily="49" charset="-128"/>
              </a:rPr>
              <a:t>【</a:t>
            </a:r>
            <a:r>
              <a:rPr lang="ja-JP" altLang="en-US" sz="1050" b="1" dirty="0">
                <a:latin typeface="ＭＳ ゴシック" panose="020B0609070205080204" pitchFamily="49" charset="-128"/>
                <a:ea typeface="ＭＳ ゴシック" panose="020B0609070205080204" pitchFamily="49" charset="-128"/>
              </a:rPr>
              <a:t>夢洲第２期区域マスタープラン</a:t>
            </a:r>
            <a:r>
              <a:rPr lang="en-US" altLang="ja-JP" sz="1050" b="1" dirty="0">
                <a:latin typeface="ＭＳ ゴシック" panose="020B0609070205080204" pitchFamily="49" charset="-128"/>
                <a:ea typeface="ＭＳ ゴシック" panose="020B0609070205080204" pitchFamily="49" charset="-128"/>
              </a:rPr>
              <a:t>Ver.2.0】</a:t>
            </a:r>
            <a:endParaRPr lang="ja-JP" altLang="en-US" sz="105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1359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BB0BD-7DFA-05FB-0A26-84DAB101D003}"/>
            </a:ext>
          </a:extLst>
        </p:cNvPr>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6163C0D4-7D11-8CFB-6E9B-1B76022C7031}"/>
              </a:ext>
            </a:extLst>
          </p:cNvPr>
          <p:cNvGrpSpPr/>
          <p:nvPr/>
        </p:nvGrpSpPr>
        <p:grpSpPr>
          <a:xfrm>
            <a:off x="615000" y="400288"/>
            <a:ext cx="8676000" cy="3314462"/>
            <a:chOff x="3604676" y="3737317"/>
            <a:chExt cx="7376800" cy="2278576"/>
          </a:xfrm>
        </p:grpSpPr>
        <p:pic>
          <p:nvPicPr>
            <p:cNvPr id="14" name="図 13">
              <a:extLst>
                <a:ext uri="{FF2B5EF4-FFF2-40B4-BE49-F238E27FC236}">
                  <a16:creationId xmlns:a16="http://schemas.microsoft.com/office/drawing/2014/main" id="{2144BF19-3AE3-6425-FA32-E4D67369FD01}"/>
                </a:ext>
              </a:extLst>
            </p:cNvPr>
            <p:cNvPicPr>
              <a:picLocks noChangeAspect="1"/>
            </p:cNvPicPr>
            <p:nvPr/>
          </p:nvPicPr>
          <p:blipFill>
            <a:blip r:embed="rId2"/>
            <a:stretch>
              <a:fillRect/>
            </a:stretch>
          </p:blipFill>
          <p:spPr>
            <a:xfrm>
              <a:off x="3604677" y="3737317"/>
              <a:ext cx="7376799" cy="1074513"/>
            </a:xfrm>
            <a:prstGeom prst="rect">
              <a:avLst/>
            </a:prstGeom>
          </p:spPr>
        </p:pic>
        <p:pic>
          <p:nvPicPr>
            <p:cNvPr id="16" name="図 15">
              <a:extLst>
                <a:ext uri="{FF2B5EF4-FFF2-40B4-BE49-F238E27FC236}">
                  <a16:creationId xmlns:a16="http://schemas.microsoft.com/office/drawing/2014/main" id="{9703406A-C5BA-F7D0-2B34-21FA12835265}"/>
                </a:ext>
              </a:extLst>
            </p:cNvPr>
            <p:cNvPicPr>
              <a:picLocks noChangeAspect="1"/>
            </p:cNvPicPr>
            <p:nvPr/>
          </p:nvPicPr>
          <p:blipFill>
            <a:blip r:embed="rId3"/>
            <a:stretch>
              <a:fillRect/>
            </a:stretch>
          </p:blipFill>
          <p:spPr>
            <a:xfrm>
              <a:off x="3604676" y="4811829"/>
              <a:ext cx="7376800" cy="1204064"/>
            </a:xfrm>
            <a:prstGeom prst="rect">
              <a:avLst/>
            </a:prstGeom>
          </p:spPr>
        </p:pic>
      </p:grpSp>
      <p:sp>
        <p:nvSpPr>
          <p:cNvPr id="6" name="字幕 2">
            <a:extLst>
              <a:ext uri="{FF2B5EF4-FFF2-40B4-BE49-F238E27FC236}">
                <a16:creationId xmlns:a16="http://schemas.microsoft.com/office/drawing/2014/main" id="{20A04FEF-5DCD-4907-8C94-08964BEC77A9}"/>
              </a:ext>
            </a:extLst>
          </p:cNvPr>
          <p:cNvSpPr txBox="1">
            <a:spLocks/>
          </p:cNvSpPr>
          <p:nvPr/>
        </p:nvSpPr>
        <p:spPr>
          <a:xfrm>
            <a:off x="6255211" y="139478"/>
            <a:ext cx="3152583" cy="319802"/>
          </a:xfrm>
          <a:prstGeom prst="rect">
            <a:avLst/>
          </a:prstGeom>
        </p:spPr>
        <p:txBody>
          <a:bodyPr vert="horz" lIns="74295" tIns="37148" rIns="74295" bIns="37148"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050" b="1" dirty="0">
                <a:latin typeface="ＭＳ ゴシック" panose="020B0609070205080204" pitchFamily="49" charset="-128"/>
                <a:ea typeface="ＭＳ ゴシック" panose="020B0609070205080204" pitchFamily="49" charset="-128"/>
              </a:rPr>
              <a:t>【</a:t>
            </a:r>
            <a:r>
              <a:rPr lang="ja-JP" altLang="en-US" sz="1050" b="1" dirty="0">
                <a:latin typeface="ＭＳ ゴシック" panose="020B0609070205080204" pitchFamily="49" charset="-128"/>
                <a:ea typeface="ＭＳ ゴシック" panose="020B0609070205080204" pitchFamily="49" charset="-128"/>
              </a:rPr>
              <a:t>夢洲第２期区域マスタープラン</a:t>
            </a:r>
            <a:r>
              <a:rPr lang="en-US" altLang="ja-JP" sz="1050" b="1" dirty="0">
                <a:latin typeface="ＭＳ ゴシック" panose="020B0609070205080204" pitchFamily="49" charset="-128"/>
                <a:ea typeface="ＭＳ ゴシック" panose="020B0609070205080204" pitchFamily="49" charset="-128"/>
              </a:rPr>
              <a:t>Ver.2.0】</a:t>
            </a:r>
            <a:endParaRPr lang="ja-JP" altLang="en-US" sz="105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2322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095C9-241A-FA12-D8F9-717157AC63B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740EEC8-6BD9-211B-ED0D-48D132D5E346}"/>
              </a:ext>
            </a:extLst>
          </p:cNvPr>
          <p:cNvSpPr>
            <a:spLocks noGrp="1"/>
          </p:cNvSpPr>
          <p:nvPr>
            <p:ph type="ctrTitle"/>
          </p:nvPr>
        </p:nvSpPr>
        <p:spPr>
          <a:xfrm>
            <a:off x="0" y="648918"/>
            <a:ext cx="9906000" cy="428808"/>
          </a:xfrm>
          <a:noFill/>
        </p:spPr>
        <p:txBody>
          <a:bodyPr anchor="ctr">
            <a:normAutofit/>
          </a:bodyPr>
          <a:lstStyle/>
          <a:p>
            <a:pPr algn="l"/>
            <a:r>
              <a:rPr lang="ja-JP" altLang="en-US" sz="1800" dirty="0">
                <a:latin typeface="UD デジタル 教科書体 NK-B" panose="02020700000000000000" pitchFamily="18" charset="-128"/>
                <a:ea typeface="UD デジタル 教科書体 NK-B" panose="02020700000000000000" pitchFamily="18" charset="-128"/>
              </a:rPr>
              <a:t>　　　○大阪ヘルスケアパビリオン跡地活用ゾーン　開発事業者募集</a:t>
            </a:r>
          </a:p>
        </p:txBody>
      </p:sp>
      <p:sp>
        <p:nvSpPr>
          <p:cNvPr id="4" name="字幕 2">
            <a:extLst>
              <a:ext uri="{FF2B5EF4-FFF2-40B4-BE49-F238E27FC236}">
                <a16:creationId xmlns:a16="http://schemas.microsoft.com/office/drawing/2014/main" id="{9CF0F1C9-5C2F-AFF0-6FE4-764A0FE01DF8}"/>
              </a:ext>
            </a:extLst>
          </p:cNvPr>
          <p:cNvSpPr txBox="1">
            <a:spLocks/>
          </p:cNvSpPr>
          <p:nvPr/>
        </p:nvSpPr>
        <p:spPr>
          <a:xfrm>
            <a:off x="423857" y="1077726"/>
            <a:ext cx="9457558" cy="5306908"/>
          </a:xfrm>
          <a:prstGeom prst="rect">
            <a:avLst/>
          </a:prstGeom>
        </p:spPr>
        <p:txBody>
          <a:bodyPr vert="horz" lIns="74295" tIns="37148" rIns="74295" bIns="37148"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lgn="l">
              <a:lnSpc>
                <a:spcPts val="2500"/>
              </a:lnSpc>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大阪・関西万博の跡地となる夢洲第２期区域は、万博の理念を継承したまちづくりを進めることとしており、大阪ヘルスケアパビリオンの取組を継承するエリアが「大阪ヘルスケアパビリオン跡地活用ゾーン」に位置づけられており、</a:t>
            </a:r>
            <a:r>
              <a:rPr lang="en-US" altLang="ja-JP" sz="1300" dirty="0">
                <a:latin typeface="Meiryo UI" panose="020B0604030504040204" pitchFamily="50" charset="-128"/>
                <a:ea typeface="Meiryo UI" panose="020B0604030504040204" pitchFamily="50" charset="-128"/>
              </a:rPr>
              <a:t>2026</a:t>
            </a:r>
            <a:r>
              <a:rPr lang="ja-JP" altLang="en-US" sz="1300" dirty="0">
                <a:latin typeface="Meiryo UI" panose="020B0604030504040204" pitchFamily="50" charset="-128"/>
                <a:ea typeface="Meiryo UI" panose="020B0604030504040204" pitchFamily="50" charset="-128"/>
              </a:rPr>
              <a:t>年１月</a:t>
            </a:r>
            <a:r>
              <a:rPr lang="en-US" altLang="ja-JP" sz="1300" dirty="0">
                <a:latin typeface="Meiryo UI" panose="020B0604030504040204" pitchFamily="50" charset="-128"/>
                <a:ea typeface="Meiryo UI" panose="020B0604030504040204" pitchFamily="50" charset="-128"/>
              </a:rPr>
              <a:t>28</a:t>
            </a:r>
            <a:r>
              <a:rPr lang="ja-JP" altLang="en-US" sz="1300" dirty="0">
                <a:latin typeface="Meiryo UI" panose="020B0604030504040204" pitchFamily="50" charset="-128"/>
                <a:ea typeface="Meiryo UI" panose="020B0604030504040204" pitchFamily="50" charset="-128"/>
              </a:rPr>
              <a:t>日から開発事業者を公募中。</a:t>
            </a:r>
            <a:endParaRPr lang="en-US" altLang="ja-JP" sz="1300" dirty="0">
              <a:latin typeface="Meiryo UI" panose="020B0604030504040204" pitchFamily="50" charset="-128"/>
              <a:ea typeface="Meiryo UI" panose="020B0604030504040204" pitchFamily="50" charset="-128"/>
            </a:endParaRPr>
          </a:p>
          <a:p>
            <a:pPr marL="285750" indent="-285750" algn="l">
              <a:lnSpc>
                <a:spcPts val="2500"/>
              </a:lnSpc>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公募においては、以下のとおり国家戦略特区等の特例の活用、規制改革提案等ができる旨が明記されている。</a:t>
            </a:r>
            <a:endParaRPr lang="en-US" altLang="ja-JP" sz="1300" dirty="0">
              <a:latin typeface="Meiryo UI" panose="020B0604030504040204" pitchFamily="50" charset="-128"/>
              <a:ea typeface="Meiryo UI" panose="020B0604030504040204" pitchFamily="50" charset="-128"/>
            </a:endParaRPr>
          </a:p>
          <a:p>
            <a:pPr marL="285750" indent="-285750" algn="l">
              <a:lnSpc>
                <a:spcPts val="2500"/>
              </a:lnSpc>
              <a:buFont typeface="Wingdings" panose="05000000000000000000" pitchFamily="2" charset="2"/>
              <a:buChar char="Ø"/>
            </a:pPr>
            <a:endParaRPr lang="en-US" altLang="ja-JP" sz="1800" dirty="0">
              <a:latin typeface="Meiryo UI" panose="020B0604030504040204" pitchFamily="50" charset="-128"/>
              <a:ea typeface="Meiryo UI" panose="020B0604030504040204" pitchFamily="50" charset="-128"/>
            </a:endParaRPr>
          </a:p>
          <a:p>
            <a:pPr marL="285750" indent="-285750" algn="l">
              <a:lnSpc>
                <a:spcPts val="2500"/>
              </a:lnSpc>
              <a:buFont typeface="Wingdings" panose="05000000000000000000" pitchFamily="2" charset="2"/>
              <a:buChar char="Ø"/>
            </a:pPr>
            <a:endParaRPr lang="en-US" altLang="ja-JP" sz="1800" dirty="0">
              <a:latin typeface="Meiryo UI" panose="020B0604030504040204" pitchFamily="50" charset="-128"/>
              <a:ea typeface="Meiryo UI" panose="020B0604030504040204" pitchFamily="50" charset="-128"/>
            </a:endParaRPr>
          </a:p>
          <a:p>
            <a:pPr algn="l">
              <a:lnSpc>
                <a:spcPts val="2500"/>
              </a:lnSpc>
            </a:pPr>
            <a:endParaRPr lang="en-US" altLang="ja-JP" sz="1800" dirty="0">
              <a:latin typeface="Meiryo UI" panose="020B0604030504040204" pitchFamily="50" charset="-128"/>
              <a:ea typeface="Meiryo UI" panose="020B0604030504040204" pitchFamily="50" charset="-128"/>
            </a:endParaRPr>
          </a:p>
          <a:p>
            <a:pPr marL="285750" indent="-285750" algn="l">
              <a:lnSpc>
                <a:spcPts val="2500"/>
              </a:lnSpc>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また、「</a:t>
            </a:r>
            <a:r>
              <a:rPr lang="en-US" altLang="ja-JP" sz="1300" dirty="0">
                <a:latin typeface="Meiryo UI" panose="020B0604030504040204" pitchFamily="50" charset="-128"/>
                <a:ea typeface="Meiryo UI" panose="020B0604030504040204" pitchFamily="50" charset="-128"/>
              </a:rPr>
              <a:t>Ⅳ.</a:t>
            </a:r>
            <a:r>
              <a:rPr lang="ja-JP" altLang="en-US" sz="1300" dirty="0">
                <a:latin typeface="Meiryo UI" panose="020B0604030504040204" pitchFamily="50" charset="-128"/>
                <a:ea typeface="Meiryo UI" panose="020B0604030504040204" pitchFamily="50" charset="-128"/>
              </a:rPr>
              <a:t>計画提案における諸条件等</a:t>
            </a:r>
            <a:r>
              <a:rPr lang="en-US" altLang="ja-JP" sz="1300" dirty="0">
                <a:latin typeface="Meiryo UI" panose="020B0604030504040204" pitchFamily="50" charset="-128"/>
                <a:ea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rPr>
              <a:t>配慮すべき上位計画等」として、「スーパーシティ型戦略特区に関すること」が位置付けられている。</a:t>
            </a:r>
            <a:endParaRPr lang="en-US" altLang="ja-JP" sz="1300" dirty="0">
              <a:latin typeface="Meiryo UI" panose="020B0604030504040204" pitchFamily="50" charset="-128"/>
              <a:ea typeface="Meiryo UI" panose="020B0604030504040204" pitchFamily="50" charset="-128"/>
            </a:endParaRPr>
          </a:p>
        </p:txBody>
      </p:sp>
      <p:sp>
        <p:nvSpPr>
          <p:cNvPr id="3" name="字幕 2">
            <a:extLst>
              <a:ext uri="{FF2B5EF4-FFF2-40B4-BE49-F238E27FC236}">
                <a16:creationId xmlns:a16="http://schemas.microsoft.com/office/drawing/2014/main" id="{C377F26B-21AF-E7C0-E0CF-8FC47288779A}"/>
              </a:ext>
            </a:extLst>
          </p:cNvPr>
          <p:cNvSpPr txBox="1">
            <a:spLocks/>
          </p:cNvSpPr>
          <p:nvPr/>
        </p:nvSpPr>
        <p:spPr>
          <a:xfrm>
            <a:off x="776434" y="2176567"/>
            <a:ext cx="9104981" cy="1371600"/>
          </a:xfrm>
          <a:prstGeom prst="rect">
            <a:avLst/>
          </a:prstGeom>
        </p:spPr>
        <p:txBody>
          <a:bodyPr vert="horz" lIns="74295" tIns="37148" rIns="74295" bIns="37148" rtlCol="0" anchor="t">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2000"/>
              </a:lnSpc>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Ⅲ.</a:t>
            </a:r>
            <a:r>
              <a:rPr lang="ja-JP" altLang="en-US" sz="1200" dirty="0">
                <a:latin typeface="Meiryo UI" panose="020B0604030504040204" pitchFamily="50" charset="-128"/>
                <a:ea typeface="Meiryo UI" panose="020B0604030504040204" pitchFamily="50" charset="-128"/>
              </a:rPr>
              <a:t>提案に関する事項</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２</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提案内容と提案条件</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大阪ヘルスケアパビリオンのレガシーの継承に関する項目」</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・めざす姿（目標）及びそこに至るプロセスは、現行法制下（国家戦略特区等の特例の活用を含む）において実現可能と考えられる内容を基本とすること。</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・なお、規制改革提案を前提とする内容を「将来的に実現したいこと」として追加的に記載することも可能とする。</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a:t>
            </a:r>
            <a:r>
              <a:rPr lang="ja-JP" altLang="en-US" sz="1200" u="sng" dirty="0">
                <a:latin typeface="Meiryo UI" panose="020B0604030504040204" pitchFamily="50" charset="-128"/>
                <a:ea typeface="Meiryo UI" panose="020B0604030504040204" pitchFamily="50" charset="-128"/>
              </a:rPr>
              <a:t>国家戦略特区等の特例を活用する場合や、規制改革提案等を前提とする場合は、その旨を明記するとともに、これらの法令や条文等を具体的に記載すること。</a:t>
            </a:r>
            <a:br>
              <a:rPr lang="en-US" altLang="ja-JP" sz="1200" u="sng"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その適否を判断するため、府市が別途資料提出を求めた場合は、それに応じること。</a:t>
            </a:r>
            <a:endParaRPr lang="en-US" altLang="ja-JP" sz="1200" dirty="0">
              <a:latin typeface="Meiryo UI" panose="020B0604030504040204" pitchFamily="50" charset="-128"/>
              <a:ea typeface="Meiryo UI" panose="020B0604030504040204" pitchFamily="50" charset="-128"/>
            </a:endParaRPr>
          </a:p>
        </p:txBody>
      </p:sp>
      <p:sp>
        <p:nvSpPr>
          <p:cNvPr id="5" name="字幕 2">
            <a:extLst>
              <a:ext uri="{FF2B5EF4-FFF2-40B4-BE49-F238E27FC236}">
                <a16:creationId xmlns:a16="http://schemas.microsoft.com/office/drawing/2014/main" id="{6A542B22-8D10-EC0A-D96B-4663AFC68F22}"/>
              </a:ext>
            </a:extLst>
          </p:cNvPr>
          <p:cNvSpPr txBox="1">
            <a:spLocks/>
          </p:cNvSpPr>
          <p:nvPr/>
        </p:nvSpPr>
        <p:spPr>
          <a:xfrm>
            <a:off x="1014453" y="4292352"/>
            <a:ext cx="2216227" cy="392460"/>
          </a:xfrm>
          <a:prstGeom prst="rect">
            <a:avLst/>
          </a:prstGeom>
        </p:spPr>
        <p:txBody>
          <a:bodyPr vert="horz" lIns="74295" tIns="37148" rIns="74295" bIns="37148"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400" dirty="0">
                <a:latin typeface="UD デジタル 教科書体 NK-B" panose="02020700000000000000" pitchFamily="18" charset="-128"/>
                <a:ea typeface="UD デジタル 教科書体 NK-B" panose="02020700000000000000" pitchFamily="18" charset="-128"/>
              </a:rPr>
              <a:t>◆主なスケジュール</a:t>
            </a:r>
          </a:p>
        </p:txBody>
      </p:sp>
      <p:graphicFrame>
        <p:nvGraphicFramePr>
          <p:cNvPr id="6" name="表 5">
            <a:extLst>
              <a:ext uri="{FF2B5EF4-FFF2-40B4-BE49-F238E27FC236}">
                <a16:creationId xmlns:a16="http://schemas.microsoft.com/office/drawing/2014/main" id="{77037276-F758-7C89-8C91-DC44273BFD4A}"/>
              </a:ext>
            </a:extLst>
          </p:cNvPr>
          <p:cNvGraphicFramePr>
            <a:graphicFrameLocks noGrp="1"/>
          </p:cNvGraphicFramePr>
          <p:nvPr>
            <p:extLst>
              <p:ext uri="{D42A27DB-BD31-4B8C-83A1-F6EECF244321}">
                <p14:modId xmlns:p14="http://schemas.microsoft.com/office/powerpoint/2010/main" val="1289855970"/>
              </p:ext>
            </p:extLst>
          </p:nvPr>
        </p:nvGraphicFramePr>
        <p:xfrm>
          <a:off x="1073508" y="4623027"/>
          <a:ext cx="3636000" cy="1512000"/>
        </p:xfrm>
        <a:graphic>
          <a:graphicData uri="http://schemas.openxmlformats.org/drawingml/2006/table">
            <a:tbl>
              <a:tblPr firstRow="1">
                <a:tableStyleId>{00A15C55-8517-42AA-B614-E9B94910E393}</a:tableStyleId>
              </a:tblPr>
              <a:tblGrid>
                <a:gridCol w="1296000">
                  <a:extLst>
                    <a:ext uri="{9D8B030D-6E8A-4147-A177-3AD203B41FA5}">
                      <a16:colId xmlns:a16="http://schemas.microsoft.com/office/drawing/2014/main" val="3759966346"/>
                    </a:ext>
                  </a:extLst>
                </a:gridCol>
                <a:gridCol w="2340000">
                  <a:extLst>
                    <a:ext uri="{9D8B030D-6E8A-4147-A177-3AD203B41FA5}">
                      <a16:colId xmlns:a16="http://schemas.microsoft.com/office/drawing/2014/main" val="145630697"/>
                    </a:ext>
                  </a:extLst>
                </a:gridCol>
              </a:tblGrid>
              <a:tr h="252000">
                <a:tc>
                  <a:txBody>
                    <a:bodyPr/>
                    <a:lstStyle/>
                    <a:p>
                      <a:pPr algn="ctr"/>
                      <a:r>
                        <a:rPr kumimoji="1" lang="ja-JP" altLang="en-US" sz="1000" dirty="0">
                          <a:latin typeface="Meiryo UI" panose="020B0604030504040204" pitchFamily="50" charset="-128"/>
                          <a:ea typeface="Meiryo UI" panose="020B0604030504040204" pitchFamily="50" charset="-128"/>
                        </a:rPr>
                        <a:t>内　容</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rPr>
                        <a:t>日　程</a:t>
                      </a:r>
                    </a:p>
                  </a:txBody>
                  <a:tcPr anchor="ctr"/>
                </a:tc>
                <a:extLst>
                  <a:ext uri="{0D108BD9-81ED-4DB2-BD59-A6C34878D82A}">
                    <a16:rowId xmlns:a16="http://schemas.microsoft.com/office/drawing/2014/main" val="3846193659"/>
                  </a:ext>
                </a:extLst>
              </a:tr>
              <a:tr h="252000">
                <a:tc>
                  <a:txBody>
                    <a:bodyPr/>
                    <a:lstStyle/>
                    <a:p>
                      <a:pPr algn="ctr"/>
                      <a:r>
                        <a:rPr kumimoji="1" lang="ja-JP" altLang="en-US" sz="1000" dirty="0">
                          <a:latin typeface="Meiryo UI" panose="020B0604030504040204" pitchFamily="50" charset="-128"/>
                          <a:ea typeface="Meiryo UI" panose="020B0604030504040204" pitchFamily="50" charset="-128"/>
                        </a:rPr>
                        <a:t>実施要領の配布</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　令和８年１月</a:t>
                      </a:r>
                      <a:r>
                        <a:rPr kumimoji="1" lang="en-US" altLang="ja-JP" sz="1000" dirty="0">
                          <a:latin typeface="Meiryo UI" panose="020B0604030504040204" pitchFamily="50" charset="-128"/>
                          <a:ea typeface="Meiryo UI" panose="020B0604030504040204" pitchFamily="50" charset="-128"/>
                        </a:rPr>
                        <a:t>28</a:t>
                      </a:r>
                      <a:r>
                        <a:rPr kumimoji="1" lang="ja-JP" altLang="en-US" sz="1000" dirty="0">
                          <a:latin typeface="Meiryo UI" panose="020B0604030504040204" pitchFamily="50" charset="-128"/>
                          <a:ea typeface="Meiryo UI" panose="020B0604030504040204" pitchFamily="50" charset="-128"/>
                        </a:rPr>
                        <a:t>日～４月</a:t>
                      </a:r>
                      <a:r>
                        <a:rPr kumimoji="1" lang="en-US" altLang="ja-JP" sz="1000" dirty="0">
                          <a:latin typeface="Meiryo UI" panose="020B0604030504040204" pitchFamily="50" charset="-128"/>
                          <a:ea typeface="Meiryo UI" panose="020B0604030504040204" pitchFamily="50" charset="-128"/>
                        </a:rPr>
                        <a:t>23</a:t>
                      </a:r>
                      <a:r>
                        <a:rPr kumimoji="1" lang="ja-JP" altLang="en-US" sz="1000" dirty="0">
                          <a:latin typeface="Meiryo UI" panose="020B0604030504040204" pitchFamily="50" charset="-128"/>
                          <a:ea typeface="Meiryo UI" panose="020B0604030504040204" pitchFamily="50" charset="-128"/>
                        </a:rPr>
                        <a:t>日</a:t>
                      </a:r>
                    </a:p>
                  </a:txBody>
                  <a:tcPr anchor="ctr"/>
                </a:tc>
                <a:extLst>
                  <a:ext uri="{0D108BD9-81ED-4DB2-BD59-A6C34878D82A}">
                    <a16:rowId xmlns:a16="http://schemas.microsoft.com/office/drawing/2014/main" val="1090976243"/>
                  </a:ext>
                </a:extLst>
              </a:tr>
              <a:tr h="252000">
                <a:tc>
                  <a:txBody>
                    <a:bodyPr/>
                    <a:lstStyle/>
                    <a:p>
                      <a:pPr algn="ctr"/>
                      <a:r>
                        <a:rPr kumimoji="1" lang="ja-JP" altLang="en-US" sz="1000" dirty="0">
                          <a:latin typeface="Meiryo UI" panose="020B0604030504040204" pitchFamily="50" charset="-128"/>
                          <a:ea typeface="Meiryo UI" panose="020B0604030504040204" pitchFamily="50" charset="-128"/>
                        </a:rPr>
                        <a:t>提案書の受付</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　６月</a:t>
                      </a:r>
                      <a:r>
                        <a:rPr kumimoji="1" lang="en-US" altLang="ja-JP" sz="1000" dirty="0">
                          <a:latin typeface="Meiryo UI" panose="020B0604030504040204" pitchFamily="50" charset="-128"/>
                          <a:ea typeface="Meiryo UI" panose="020B0604030504040204" pitchFamily="50" charset="-128"/>
                        </a:rPr>
                        <a:t>26</a:t>
                      </a:r>
                      <a:r>
                        <a:rPr kumimoji="1" lang="ja-JP" altLang="en-US" sz="1000" dirty="0">
                          <a:latin typeface="Meiryo UI" panose="020B0604030504040204" pitchFamily="50" charset="-128"/>
                          <a:ea typeface="Meiryo UI" panose="020B0604030504040204" pitchFamily="50" charset="-128"/>
                        </a:rPr>
                        <a:t>日～６月</a:t>
                      </a:r>
                      <a:r>
                        <a:rPr kumimoji="1" lang="en-US" altLang="ja-JP" sz="1000" dirty="0">
                          <a:latin typeface="Meiryo UI" panose="020B0604030504040204" pitchFamily="50" charset="-128"/>
                          <a:ea typeface="Meiryo UI" panose="020B0604030504040204" pitchFamily="50" charset="-128"/>
                        </a:rPr>
                        <a:t>30</a:t>
                      </a:r>
                      <a:r>
                        <a:rPr kumimoji="1" lang="ja-JP" altLang="en-US" sz="1000" dirty="0">
                          <a:latin typeface="Meiryo UI" panose="020B0604030504040204" pitchFamily="50" charset="-128"/>
                          <a:ea typeface="Meiryo UI" panose="020B0604030504040204" pitchFamily="50" charset="-128"/>
                        </a:rPr>
                        <a:t>日</a:t>
                      </a:r>
                    </a:p>
                  </a:txBody>
                  <a:tcPr anchor="ctr"/>
                </a:tc>
                <a:extLst>
                  <a:ext uri="{0D108BD9-81ED-4DB2-BD59-A6C34878D82A}">
                    <a16:rowId xmlns:a16="http://schemas.microsoft.com/office/drawing/2014/main" val="3783271151"/>
                  </a:ext>
                </a:extLst>
              </a:tr>
              <a:tr h="252000">
                <a:tc>
                  <a:txBody>
                    <a:bodyPr/>
                    <a:lstStyle/>
                    <a:p>
                      <a:pPr algn="ctr"/>
                      <a:r>
                        <a:rPr kumimoji="1" lang="ja-JP" altLang="en-US" sz="1000" dirty="0">
                          <a:latin typeface="Meiryo UI" panose="020B0604030504040204" pitchFamily="50" charset="-128"/>
                          <a:ea typeface="Meiryo UI" panose="020B0604030504040204" pitchFamily="50" charset="-128"/>
                        </a:rPr>
                        <a:t>計画提案審査</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　８月上旬</a:t>
                      </a:r>
                    </a:p>
                  </a:txBody>
                  <a:tcPr anchor="ctr"/>
                </a:tc>
                <a:extLst>
                  <a:ext uri="{0D108BD9-81ED-4DB2-BD59-A6C34878D82A}">
                    <a16:rowId xmlns:a16="http://schemas.microsoft.com/office/drawing/2014/main" val="2945261094"/>
                  </a:ext>
                </a:extLst>
              </a:tr>
              <a:tr h="252000">
                <a:tc>
                  <a:txBody>
                    <a:bodyPr/>
                    <a:lstStyle/>
                    <a:p>
                      <a:pPr algn="ctr"/>
                      <a:r>
                        <a:rPr kumimoji="1" lang="ja-JP" altLang="en-US" sz="1000" dirty="0">
                          <a:latin typeface="Meiryo UI" panose="020B0604030504040204" pitchFamily="50" charset="-128"/>
                          <a:ea typeface="Meiryo UI" panose="020B0604030504040204" pitchFamily="50" charset="-128"/>
                        </a:rPr>
                        <a:t>価格提案審査</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　８月</a:t>
                      </a:r>
                      <a:r>
                        <a:rPr kumimoji="1" lang="en-US" altLang="ja-JP" sz="1000" dirty="0">
                          <a:latin typeface="Meiryo UI" panose="020B0604030504040204" pitchFamily="50" charset="-128"/>
                          <a:ea typeface="Meiryo UI" panose="020B0604030504040204" pitchFamily="50" charset="-128"/>
                        </a:rPr>
                        <a:t>27</a:t>
                      </a:r>
                      <a:r>
                        <a:rPr kumimoji="1" lang="ja-JP" altLang="en-US" sz="1000" dirty="0">
                          <a:latin typeface="Meiryo UI" panose="020B0604030504040204" pitchFamily="50" charset="-128"/>
                          <a:ea typeface="Meiryo UI" panose="020B0604030504040204" pitchFamily="50" charset="-128"/>
                        </a:rPr>
                        <a:t>日</a:t>
                      </a:r>
                    </a:p>
                  </a:txBody>
                  <a:tcPr anchor="ctr"/>
                </a:tc>
                <a:extLst>
                  <a:ext uri="{0D108BD9-81ED-4DB2-BD59-A6C34878D82A}">
                    <a16:rowId xmlns:a16="http://schemas.microsoft.com/office/drawing/2014/main" val="1039433342"/>
                  </a:ext>
                </a:extLst>
              </a:tr>
              <a:tr h="252000">
                <a:tc>
                  <a:txBody>
                    <a:bodyPr/>
                    <a:lstStyle/>
                    <a:p>
                      <a:pPr algn="ctr"/>
                      <a:r>
                        <a:rPr kumimoji="1" lang="ja-JP" altLang="en-US" sz="1000" dirty="0">
                          <a:latin typeface="Meiryo UI" panose="020B0604030504040204" pitchFamily="50" charset="-128"/>
                          <a:ea typeface="Meiryo UI" panose="020B0604030504040204" pitchFamily="50" charset="-128"/>
                        </a:rPr>
                        <a:t>基本協定締結</a:t>
                      </a:r>
                    </a:p>
                  </a:txBody>
                  <a:tcPr anchor="ctr"/>
                </a:tc>
                <a:tc>
                  <a:txBody>
                    <a:bodyPr/>
                    <a:lstStyle/>
                    <a:p>
                      <a:pPr algn="l"/>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10</a:t>
                      </a:r>
                      <a:r>
                        <a:rPr kumimoji="1" lang="ja-JP" altLang="en-US" sz="1000" dirty="0">
                          <a:latin typeface="Meiryo UI" panose="020B0604030504040204" pitchFamily="50" charset="-128"/>
                          <a:ea typeface="Meiryo UI" panose="020B0604030504040204" pitchFamily="50" charset="-128"/>
                        </a:rPr>
                        <a:t>月（予定）</a:t>
                      </a:r>
                    </a:p>
                  </a:txBody>
                  <a:tcPr anchor="ctr"/>
                </a:tc>
                <a:extLst>
                  <a:ext uri="{0D108BD9-81ED-4DB2-BD59-A6C34878D82A}">
                    <a16:rowId xmlns:a16="http://schemas.microsoft.com/office/drawing/2014/main" val="2170377742"/>
                  </a:ext>
                </a:extLst>
              </a:tr>
            </a:tbl>
          </a:graphicData>
        </a:graphic>
      </p:graphicFrame>
      <p:pic>
        <p:nvPicPr>
          <p:cNvPr id="8" name="図 7">
            <a:extLst>
              <a:ext uri="{FF2B5EF4-FFF2-40B4-BE49-F238E27FC236}">
                <a16:creationId xmlns:a16="http://schemas.microsoft.com/office/drawing/2014/main" id="{7F1F15DB-6BD7-00BC-00B3-73BDD96F3A8C}"/>
              </a:ext>
            </a:extLst>
          </p:cNvPr>
          <p:cNvPicPr>
            <a:picLocks noChangeAspect="1"/>
          </p:cNvPicPr>
          <p:nvPr/>
        </p:nvPicPr>
        <p:blipFill>
          <a:blip r:embed="rId2"/>
          <a:stretch>
            <a:fillRect/>
          </a:stretch>
        </p:blipFill>
        <p:spPr>
          <a:xfrm>
            <a:off x="5005156" y="4221764"/>
            <a:ext cx="4132455" cy="2381026"/>
          </a:xfrm>
          <a:prstGeom prst="rect">
            <a:avLst/>
          </a:prstGeom>
        </p:spPr>
      </p:pic>
      <p:sp>
        <p:nvSpPr>
          <p:cNvPr id="7" name="タイトル 1">
            <a:extLst>
              <a:ext uri="{FF2B5EF4-FFF2-40B4-BE49-F238E27FC236}">
                <a16:creationId xmlns:a16="http://schemas.microsoft.com/office/drawing/2014/main" id="{6F138AF4-726B-2439-E5A7-EF33B83CE287}"/>
              </a:ext>
            </a:extLst>
          </p:cNvPr>
          <p:cNvSpPr txBox="1">
            <a:spLocks/>
          </p:cNvSpPr>
          <p:nvPr/>
        </p:nvSpPr>
        <p:spPr>
          <a:xfrm>
            <a:off x="7813088" y="165366"/>
            <a:ext cx="2092912" cy="592408"/>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a:latin typeface="UD デジタル 教科書体 NK-B" panose="02020700000000000000" pitchFamily="18" charset="-128"/>
                <a:ea typeface="UD デジタル 教科書体 NK-B" panose="02020700000000000000" pitchFamily="18" charset="-128"/>
              </a:rPr>
              <a:t>　　</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参考資料</a:t>
            </a:r>
            <a:r>
              <a:rPr lang="en-US" altLang="ja-JP" sz="2000" dirty="0">
                <a:latin typeface="UD デジタル 教科書体 NK-B" panose="02020700000000000000" pitchFamily="18" charset="-128"/>
                <a:ea typeface="UD デジタル 教科書体 NK-B" panose="02020700000000000000" pitchFamily="18" charset="-128"/>
              </a:rPr>
              <a:t>】</a:t>
            </a:r>
            <a:endParaRPr lang="ja-JP" altLang="en-US" sz="2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200728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C8478-5687-6A89-0A52-977C0E258AD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3643755-1E7D-88A8-94C7-71FF5F29C1C6}"/>
              </a:ext>
            </a:extLst>
          </p:cNvPr>
          <p:cNvSpPr>
            <a:spLocks noGrp="1"/>
          </p:cNvSpPr>
          <p:nvPr>
            <p:ph type="ctrTitle"/>
          </p:nvPr>
        </p:nvSpPr>
        <p:spPr>
          <a:xfrm>
            <a:off x="0" y="698554"/>
            <a:ext cx="9906000" cy="430984"/>
          </a:xfrm>
          <a:noFill/>
        </p:spPr>
        <p:txBody>
          <a:bodyPr anchor="ctr">
            <a:normAutofit/>
          </a:bodyPr>
          <a:lstStyle/>
          <a:p>
            <a:pPr algn="l"/>
            <a:r>
              <a:rPr lang="ja-JP" altLang="en-US" sz="1800" dirty="0">
                <a:latin typeface="UD デジタル 教科書体 NK-B" panose="02020700000000000000" pitchFamily="18" charset="-128"/>
                <a:ea typeface="UD デジタル 教科書体 NK-B" panose="02020700000000000000" pitchFamily="18" charset="-128"/>
              </a:rPr>
              <a:t>　　　○うめきた２期の動き</a:t>
            </a:r>
            <a:endParaRPr lang="ja-JP" altLang="en-US" sz="1800" strike="sngStrike" dirty="0">
              <a:latin typeface="UD デジタル 教科書体 NK-B" panose="02020700000000000000" pitchFamily="18" charset="-128"/>
              <a:ea typeface="UD デジタル 教科書体 NK-B" panose="02020700000000000000" pitchFamily="18" charset="-128"/>
            </a:endParaRPr>
          </a:p>
        </p:txBody>
      </p:sp>
      <p:sp>
        <p:nvSpPr>
          <p:cNvPr id="4" name="字幕 2">
            <a:extLst>
              <a:ext uri="{FF2B5EF4-FFF2-40B4-BE49-F238E27FC236}">
                <a16:creationId xmlns:a16="http://schemas.microsoft.com/office/drawing/2014/main" id="{1A71647A-51E8-4072-62A3-978F806D691E}"/>
              </a:ext>
            </a:extLst>
          </p:cNvPr>
          <p:cNvSpPr txBox="1">
            <a:spLocks/>
          </p:cNvSpPr>
          <p:nvPr/>
        </p:nvSpPr>
        <p:spPr>
          <a:xfrm>
            <a:off x="276377" y="1203290"/>
            <a:ext cx="9353245" cy="2385484"/>
          </a:xfrm>
          <a:prstGeom prst="rect">
            <a:avLst/>
          </a:prstGeom>
        </p:spPr>
        <p:txBody>
          <a:bodyPr vert="horz" lIns="74295" tIns="37148" rIns="74295" bIns="37148"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lgn="l">
              <a:lnSpc>
                <a:spcPts val="2300"/>
              </a:lnSpc>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うめきた２期では、「ライフデザイン・イノベーション」を中核機能のテーマとして、温泉利用型健康増進施設等におけるヒューマンデータと</a:t>
            </a:r>
            <a:r>
              <a:rPr lang="en-US" altLang="ja-JP" sz="1300" dirty="0">
                <a:latin typeface="Meiryo UI" panose="020B0604030504040204" pitchFamily="50" charset="-128"/>
                <a:ea typeface="Meiryo UI" panose="020B0604030504040204" pitchFamily="50" charset="-128"/>
              </a:rPr>
              <a:t>AI</a:t>
            </a:r>
            <a:r>
              <a:rPr lang="ja-JP" altLang="en-US" sz="1300" dirty="0">
                <a:latin typeface="Meiryo UI" panose="020B0604030504040204" pitchFamily="50" charset="-128"/>
                <a:ea typeface="Meiryo UI" panose="020B0604030504040204" pitchFamily="50" charset="-128"/>
              </a:rPr>
              <a:t>分析などによる健康増進プログラムの提供やリアルとデジタルの融合空間の創出などに取り組んできた。</a:t>
            </a:r>
            <a:endParaRPr lang="en-US" altLang="ja-JP" sz="1300" dirty="0">
              <a:latin typeface="Meiryo UI" panose="020B0604030504040204" pitchFamily="50" charset="-128"/>
              <a:ea typeface="Meiryo UI" panose="020B0604030504040204" pitchFamily="50" charset="-128"/>
            </a:endParaRPr>
          </a:p>
          <a:p>
            <a:pPr marL="285750" indent="-285750" algn="l">
              <a:lnSpc>
                <a:spcPts val="2300"/>
              </a:lnSpc>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スタートアップ等と連携した</a:t>
            </a:r>
            <a:r>
              <a:rPr lang="en-US" altLang="ja-JP" sz="1300" dirty="0">
                <a:latin typeface="Meiryo UI" panose="020B0604030504040204" pitchFamily="50" charset="-128"/>
                <a:ea typeface="Meiryo UI" panose="020B0604030504040204" pitchFamily="50" charset="-128"/>
              </a:rPr>
              <a:t>WEB3</a:t>
            </a:r>
            <a:r>
              <a:rPr lang="ja-JP" altLang="en-US" sz="1300" dirty="0">
                <a:latin typeface="Meiryo UI" panose="020B0604030504040204" pitchFamily="50" charset="-128"/>
                <a:ea typeface="Meiryo UI" panose="020B0604030504040204" pitchFamily="50" charset="-128"/>
              </a:rPr>
              <a:t>技術を活用した</a:t>
            </a:r>
            <a:r>
              <a:rPr lang="en-US" altLang="ja-JP" sz="1300" dirty="0">
                <a:latin typeface="Meiryo UI" panose="020B0604030504040204" pitchFamily="50" charset="-128"/>
                <a:ea typeface="Meiryo UI" panose="020B0604030504040204" pitchFamily="50" charset="-128"/>
              </a:rPr>
              <a:t>PHR</a:t>
            </a:r>
            <a:r>
              <a:rPr lang="ja-JP" altLang="en-US" sz="1300" dirty="0">
                <a:latin typeface="Meiryo UI" panose="020B0604030504040204" pitchFamily="50" charset="-128"/>
                <a:ea typeface="Meiryo UI" panose="020B0604030504040204" pitchFamily="50" charset="-128"/>
              </a:rPr>
              <a:t>連携基盤の実証を、うめきた２期（グラングリーン大阪）を中心に展開するとともに、</a:t>
            </a:r>
            <a:r>
              <a:rPr lang="en-US" altLang="ja-JP" sz="1300" dirty="0">
                <a:latin typeface="Meiryo UI" panose="020B0604030504040204" pitchFamily="50" charset="-128"/>
                <a:ea typeface="Meiryo UI" panose="020B0604030504040204" pitchFamily="50" charset="-128"/>
              </a:rPr>
              <a:t>PHR</a:t>
            </a:r>
            <a:r>
              <a:rPr lang="ja-JP" altLang="en-US" sz="1300" dirty="0">
                <a:latin typeface="Meiryo UI" panose="020B0604030504040204" pitchFamily="50" charset="-128"/>
                <a:ea typeface="Meiryo UI" panose="020B0604030504040204" pitchFamily="50" charset="-128"/>
              </a:rPr>
              <a:t>を活用したヘルスケアサービスの社会実装を促進するなど、次世代スマートヘルスを活用したヘルスケア産業の創出・育成につなげていく。</a:t>
            </a:r>
          </a:p>
          <a:p>
            <a:pPr marL="285750" indent="-285750" algn="l">
              <a:lnSpc>
                <a:spcPts val="2300"/>
              </a:lnSpc>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引き続き、スーパーシティの取組を更に推進するために、</a:t>
            </a:r>
            <a:r>
              <a:rPr lang="en-US" altLang="ja-JP" sz="1300" dirty="0">
                <a:latin typeface="Meiryo UI" panose="020B0604030504040204" pitchFamily="50" charset="-128"/>
                <a:ea typeface="Meiryo UI" panose="020B0604030504040204" pitchFamily="50" charset="-128"/>
              </a:rPr>
              <a:t>2027</a:t>
            </a:r>
            <a:r>
              <a:rPr lang="ja-JP" altLang="en-US" sz="1300" dirty="0">
                <a:latin typeface="Meiryo UI" panose="020B0604030504040204" pitchFamily="50" charset="-128"/>
                <a:ea typeface="Meiryo UI" panose="020B0604030504040204" pitchFamily="50" charset="-128"/>
              </a:rPr>
              <a:t>年度の全体まちびらきの動向を注視するとともに、引き続き関係団体の協力・支援をお願いする。</a:t>
            </a:r>
            <a:endParaRPr lang="en-US" altLang="ja-JP" sz="13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2E6BF977-0F26-2DC9-E0C2-276A4DC80632}"/>
              </a:ext>
            </a:extLst>
          </p:cNvPr>
          <p:cNvPicPr>
            <a:picLocks noChangeAspect="1"/>
          </p:cNvPicPr>
          <p:nvPr/>
        </p:nvPicPr>
        <p:blipFill>
          <a:blip r:embed="rId2"/>
          <a:stretch>
            <a:fillRect/>
          </a:stretch>
        </p:blipFill>
        <p:spPr>
          <a:xfrm>
            <a:off x="1076856" y="3616534"/>
            <a:ext cx="3876144" cy="2220707"/>
          </a:xfrm>
          <a:prstGeom prst="rect">
            <a:avLst/>
          </a:prstGeom>
        </p:spPr>
      </p:pic>
      <p:pic>
        <p:nvPicPr>
          <p:cNvPr id="3" name="図 2">
            <a:extLst>
              <a:ext uri="{FF2B5EF4-FFF2-40B4-BE49-F238E27FC236}">
                <a16:creationId xmlns:a16="http://schemas.microsoft.com/office/drawing/2014/main" id="{4316F27F-67AA-0008-EBC6-D202A31F778C}"/>
              </a:ext>
            </a:extLst>
          </p:cNvPr>
          <p:cNvPicPr>
            <a:picLocks noChangeAspect="1"/>
          </p:cNvPicPr>
          <p:nvPr/>
        </p:nvPicPr>
        <p:blipFill>
          <a:blip r:embed="rId3"/>
          <a:stretch>
            <a:fillRect/>
          </a:stretch>
        </p:blipFill>
        <p:spPr>
          <a:xfrm>
            <a:off x="5057740" y="3645805"/>
            <a:ext cx="2975970" cy="1981370"/>
          </a:xfrm>
          <a:prstGeom prst="rect">
            <a:avLst/>
          </a:prstGeom>
        </p:spPr>
      </p:pic>
      <p:sp>
        <p:nvSpPr>
          <p:cNvPr id="5" name="タイトル 1">
            <a:extLst>
              <a:ext uri="{FF2B5EF4-FFF2-40B4-BE49-F238E27FC236}">
                <a16:creationId xmlns:a16="http://schemas.microsoft.com/office/drawing/2014/main" id="{9D7D5698-D70C-A5D1-9AEB-51A18A6918FB}"/>
              </a:ext>
            </a:extLst>
          </p:cNvPr>
          <p:cNvSpPr txBox="1">
            <a:spLocks/>
          </p:cNvSpPr>
          <p:nvPr/>
        </p:nvSpPr>
        <p:spPr>
          <a:xfrm>
            <a:off x="7813088" y="165366"/>
            <a:ext cx="2092912" cy="592408"/>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a:latin typeface="UD デジタル 教科書体 NK-B" panose="02020700000000000000" pitchFamily="18" charset="-128"/>
                <a:ea typeface="UD デジタル 教科書体 NK-B" panose="02020700000000000000" pitchFamily="18" charset="-128"/>
              </a:rPr>
              <a:t>　　</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参考資料</a:t>
            </a:r>
            <a:r>
              <a:rPr lang="en-US" altLang="ja-JP" sz="2000" dirty="0">
                <a:latin typeface="UD デジタル 教科書体 NK-B" panose="02020700000000000000" pitchFamily="18" charset="-128"/>
                <a:ea typeface="UD デジタル 教科書体 NK-B" panose="02020700000000000000" pitchFamily="18" charset="-128"/>
              </a:rPr>
              <a:t>】</a:t>
            </a:r>
            <a:endParaRPr lang="ja-JP" altLang="en-US" sz="2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89534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38" y="0"/>
            <a:ext cx="990352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コンテンツ プレースホルダー 4" descr="グラフィカル ユーザー インターフェイス, テキスト  AI によって生成されたコンテンツは間違っている可能性があります。">
            <a:extLst>
              <a:ext uri="{FF2B5EF4-FFF2-40B4-BE49-F238E27FC236}">
                <a16:creationId xmlns:a16="http://schemas.microsoft.com/office/drawing/2014/main" id="{1C5C340B-D21B-BBC5-44AC-4053926CFE2A}"/>
              </a:ext>
            </a:extLst>
          </p:cNvPr>
          <p:cNvPicPr>
            <a:picLocks noGrp="1" noChangeAspect="1"/>
          </p:cNvPicPr>
          <p:nvPr>
            <p:ph idx="1"/>
          </p:nvPr>
        </p:nvPicPr>
        <p:blipFill>
          <a:blip r:embed="rId2"/>
          <a:srcRect r="678" b="2"/>
          <a:stretch>
            <a:fillRect/>
          </a:stretch>
        </p:blipFill>
        <p:spPr>
          <a:xfrm>
            <a:off x="780252" y="581645"/>
            <a:ext cx="8676000" cy="5800473"/>
          </a:xfrm>
          <a:prstGeom prst="rect">
            <a:avLst/>
          </a:prstGeom>
        </p:spPr>
      </p:pic>
      <p:sp>
        <p:nvSpPr>
          <p:cNvPr id="2" name="字幕 2">
            <a:extLst>
              <a:ext uri="{FF2B5EF4-FFF2-40B4-BE49-F238E27FC236}">
                <a16:creationId xmlns:a16="http://schemas.microsoft.com/office/drawing/2014/main" id="{89E75805-38D9-CD94-6345-4D5B64BFB8FA}"/>
              </a:ext>
            </a:extLst>
          </p:cNvPr>
          <p:cNvSpPr txBox="1">
            <a:spLocks/>
          </p:cNvSpPr>
          <p:nvPr/>
        </p:nvSpPr>
        <p:spPr>
          <a:xfrm>
            <a:off x="6324603" y="266038"/>
            <a:ext cx="3362739" cy="34258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74295" tIns="37148" rIns="74295" bIns="37148"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000" b="1" dirty="0">
                <a:latin typeface="ＭＳ ゴシック" panose="020B0609070205080204" pitchFamily="49" charset="-128"/>
                <a:ea typeface="ＭＳ ゴシック" panose="020B0609070205080204" pitchFamily="49" charset="-128"/>
              </a:rPr>
              <a:t>【2025</a:t>
            </a:r>
            <a:r>
              <a:rPr lang="ja-JP" altLang="en-US" sz="1000" b="1" dirty="0">
                <a:latin typeface="ＭＳ ゴシック" panose="020B0609070205080204" pitchFamily="49" charset="-128"/>
                <a:ea typeface="ＭＳ ゴシック" panose="020B0609070205080204" pitchFamily="49" charset="-128"/>
              </a:rPr>
              <a:t>年６月 第</a:t>
            </a:r>
            <a:r>
              <a:rPr lang="en-US" altLang="ja-JP" sz="1000" b="1" dirty="0">
                <a:latin typeface="ＭＳ ゴシック" panose="020B0609070205080204" pitchFamily="49" charset="-128"/>
                <a:ea typeface="ＭＳ ゴシック" panose="020B0609070205080204" pitchFamily="49" charset="-128"/>
              </a:rPr>
              <a:t>66</a:t>
            </a:r>
            <a:r>
              <a:rPr lang="ja-JP" altLang="en-US" sz="1000" b="1" dirty="0">
                <a:latin typeface="ＭＳ ゴシック" panose="020B0609070205080204" pitchFamily="49" charset="-128"/>
                <a:ea typeface="ＭＳ ゴシック" panose="020B0609070205080204" pitchFamily="49" charset="-128"/>
              </a:rPr>
              <a:t>回 国家戦略特別区域諮問会議資料</a:t>
            </a:r>
            <a:r>
              <a:rPr lang="en-US" altLang="ja-JP" sz="1000" b="1" dirty="0">
                <a:latin typeface="ＭＳ ゴシック" panose="020B0609070205080204" pitchFamily="49" charset="-128"/>
                <a:ea typeface="ＭＳ ゴシック" panose="020B0609070205080204" pitchFamily="49" charset="-128"/>
              </a:rPr>
              <a:t>】</a:t>
            </a:r>
            <a:endParaRPr lang="ja-JP" altLang="en-US" sz="1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7900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3D193-A985-4B9A-81AF-7EEFDFCF8B10}"/>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891695CD-8147-E923-9DF4-9978B95C0366}"/>
              </a:ext>
            </a:extLst>
          </p:cNvPr>
          <p:cNvPicPr>
            <a:picLocks noChangeAspect="1"/>
          </p:cNvPicPr>
          <p:nvPr/>
        </p:nvPicPr>
        <p:blipFill>
          <a:blip r:embed="rId2"/>
          <a:stretch>
            <a:fillRect/>
          </a:stretch>
        </p:blipFill>
        <p:spPr>
          <a:xfrm>
            <a:off x="747202" y="580184"/>
            <a:ext cx="8676000" cy="5819133"/>
          </a:xfrm>
          <a:prstGeom prst="rect">
            <a:avLst/>
          </a:prstGeom>
        </p:spPr>
      </p:pic>
      <p:sp>
        <p:nvSpPr>
          <p:cNvPr id="3" name="字幕 2">
            <a:extLst>
              <a:ext uri="{FF2B5EF4-FFF2-40B4-BE49-F238E27FC236}">
                <a16:creationId xmlns:a16="http://schemas.microsoft.com/office/drawing/2014/main" id="{26DA940C-E4FB-32AE-527E-F92543E0969A}"/>
              </a:ext>
            </a:extLst>
          </p:cNvPr>
          <p:cNvSpPr txBox="1">
            <a:spLocks/>
          </p:cNvSpPr>
          <p:nvPr/>
        </p:nvSpPr>
        <p:spPr>
          <a:xfrm>
            <a:off x="6324603" y="266038"/>
            <a:ext cx="3362739" cy="34258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74295" tIns="37148" rIns="74295" bIns="37148"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000" b="1" dirty="0">
                <a:latin typeface="ＭＳ ゴシック" panose="020B0609070205080204" pitchFamily="49" charset="-128"/>
                <a:ea typeface="ＭＳ ゴシック" panose="020B0609070205080204" pitchFamily="49" charset="-128"/>
              </a:rPr>
              <a:t>【2025</a:t>
            </a:r>
            <a:r>
              <a:rPr lang="ja-JP" altLang="en-US" sz="1000" b="1" dirty="0">
                <a:latin typeface="ＭＳ ゴシック" panose="020B0609070205080204" pitchFamily="49" charset="-128"/>
                <a:ea typeface="ＭＳ ゴシック" panose="020B0609070205080204" pitchFamily="49" charset="-128"/>
              </a:rPr>
              <a:t>年６月 第</a:t>
            </a:r>
            <a:r>
              <a:rPr lang="en-US" altLang="ja-JP" sz="1000" b="1" dirty="0">
                <a:latin typeface="ＭＳ ゴシック" panose="020B0609070205080204" pitchFamily="49" charset="-128"/>
                <a:ea typeface="ＭＳ ゴシック" panose="020B0609070205080204" pitchFamily="49" charset="-128"/>
              </a:rPr>
              <a:t>66</a:t>
            </a:r>
            <a:r>
              <a:rPr lang="ja-JP" altLang="en-US" sz="1000" b="1" dirty="0">
                <a:latin typeface="ＭＳ ゴシック" panose="020B0609070205080204" pitchFamily="49" charset="-128"/>
                <a:ea typeface="ＭＳ ゴシック" panose="020B0609070205080204" pitchFamily="49" charset="-128"/>
              </a:rPr>
              <a:t>回 国家戦略特別区域諮問会議資料</a:t>
            </a:r>
            <a:r>
              <a:rPr lang="en-US" altLang="ja-JP" sz="1000" b="1" dirty="0">
                <a:latin typeface="ＭＳ ゴシック" panose="020B0609070205080204" pitchFamily="49" charset="-128"/>
                <a:ea typeface="ＭＳ ゴシック" panose="020B0609070205080204" pitchFamily="49" charset="-128"/>
              </a:rPr>
              <a:t>】</a:t>
            </a:r>
            <a:endParaRPr lang="ja-JP" altLang="en-US" sz="1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5533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1CE3A-09A8-52B2-DDF0-2035C29A1036}"/>
            </a:ext>
          </a:extLst>
        </p:cNvPr>
        <p:cNvGrpSpPr/>
        <p:nvPr/>
      </p:nvGrpSpPr>
      <p:grpSpPr>
        <a:xfrm>
          <a:off x="0" y="0"/>
          <a:ext cx="0" cy="0"/>
          <a:chOff x="0" y="0"/>
          <a:chExt cx="0" cy="0"/>
        </a:xfrm>
      </p:grpSpPr>
      <p:sp>
        <p:nvSpPr>
          <p:cNvPr id="54" name="タイトル 1">
            <a:extLst>
              <a:ext uri="{FF2B5EF4-FFF2-40B4-BE49-F238E27FC236}">
                <a16:creationId xmlns:a16="http://schemas.microsoft.com/office/drawing/2014/main" id="{476BDF5C-81EC-2DE0-B3E5-9148945A93EA}"/>
              </a:ext>
            </a:extLst>
          </p:cNvPr>
          <p:cNvSpPr txBox="1">
            <a:spLocks/>
          </p:cNvSpPr>
          <p:nvPr/>
        </p:nvSpPr>
        <p:spPr>
          <a:xfrm>
            <a:off x="248559" y="932842"/>
            <a:ext cx="8650070" cy="37167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kumimoji="1" sz="3600" b="1" kern="1200">
                <a:solidFill>
                  <a:schemeClr val="tx2"/>
                </a:solidFill>
                <a:latin typeface="+mj-lt"/>
                <a:ea typeface="+mj-ea"/>
                <a:cs typeface="+mj-cs"/>
              </a:defRPr>
            </a:lvl1pPr>
          </a:lstStyle>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1" lang="ja-JP" altLang="en-US" sz="1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Courier New" panose="02070309020205020404" pitchFamily="49" charset="0"/>
              </a:rPr>
              <a:t>先端的サービスが継続的に創出される</a:t>
            </a:r>
            <a:r>
              <a:rPr kumimoji="1" lang="ja-JP" altLang="ja-JP" sz="1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Courier New" panose="02070309020205020404" pitchFamily="49" charset="0"/>
              </a:rPr>
              <a:t>仕組み</a:t>
            </a:r>
            <a:endParaRPr kumimoji="1" lang="ja-JP" altLang="en-US" sz="1800" b="1" i="0" u="none" strike="sng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55" name="テキスト プレースホルダー 2">
            <a:extLst>
              <a:ext uri="{FF2B5EF4-FFF2-40B4-BE49-F238E27FC236}">
                <a16:creationId xmlns:a16="http://schemas.microsoft.com/office/drawing/2014/main" id="{54493FA3-7B6E-5B8B-2AD4-F698460E9CB2}"/>
              </a:ext>
            </a:extLst>
          </p:cNvPr>
          <p:cNvSpPr txBox="1">
            <a:spLocks/>
          </p:cNvSpPr>
          <p:nvPr/>
        </p:nvSpPr>
        <p:spPr>
          <a:xfrm>
            <a:off x="488950" y="1245774"/>
            <a:ext cx="8928100" cy="433387"/>
          </a:xfrm>
          <a:prstGeom prst="rect">
            <a:avLst/>
          </a:prstGeom>
        </p:spPr>
        <p:txBody>
          <a:bodyPr/>
          <a:lstStyle>
            <a:lvl1pPr marL="0" indent="0" algn="l" defTabSz="914400" rtl="0" eaLnBrk="1" latinLnBrk="0" hangingPunct="1">
              <a:lnSpc>
                <a:spcPct val="100000"/>
              </a:lnSpc>
              <a:spcBef>
                <a:spcPts val="0"/>
              </a:spcBef>
              <a:spcAft>
                <a:spcPts val="600"/>
              </a:spcAft>
              <a:buFontTx/>
              <a:buNone/>
              <a:defRPr kumimoji="1"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kumimoji="1" sz="9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1000" b="0" dirty="0">
              <a:solidFill>
                <a:srgbClr val="00338D"/>
              </a:solidFill>
              <a:latin typeface="Arial"/>
              <a:ea typeface="Meiryo UI"/>
            </a:endParaRPr>
          </a:p>
        </p:txBody>
      </p:sp>
      <p:sp>
        <p:nvSpPr>
          <p:cNvPr id="2" name="タイトル 1">
            <a:extLst>
              <a:ext uri="{FF2B5EF4-FFF2-40B4-BE49-F238E27FC236}">
                <a16:creationId xmlns:a16="http://schemas.microsoft.com/office/drawing/2014/main" id="{E6AC9845-37FE-D3A6-CDC8-B3C45658A36E}"/>
              </a:ext>
            </a:extLst>
          </p:cNvPr>
          <p:cNvSpPr txBox="1">
            <a:spLocks/>
          </p:cNvSpPr>
          <p:nvPr/>
        </p:nvSpPr>
        <p:spPr>
          <a:xfrm>
            <a:off x="0" y="506736"/>
            <a:ext cx="9906000" cy="421114"/>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UD デジタル 教科書体 NK-B" panose="02020700000000000000" pitchFamily="18" charset="-128"/>
                <a:ea typeface="UD デジタル 教科書体 NK-B" panose="02020700000000000000" pitchFamily="18" charset="-128"/>
              </a:rPr>
              <a:t>　万博後の取組の検討等について</a:t>
            </a:r>
          </a:p>
        </p:txBody>
      </p:sp>
      <p:sp>
        <p:nvSpPr>
          <p:cNvPr id="3" name="タイトル 1">
            <a:extLst>
              <a:ext uri="{FF2B5EF4-FFF2-40B4-BE49-F238E27FC236}">
                <a16:creationId xmlns:a16="http://schemas.microsoft.com/office/drawing/2014/main" id="{F8B43E8B-3387-D55D-8F2D-632BEE966758}"/>
              </a:ext>
            </a:extLst>
          </p:cNvPr>
          <p:cNvSpPr txBox="1">
            <a:spLocks/>
          </p:cNvSpPr>
          <p:nvPr/>
        </p:nvSpPr>
        <p:spPr>
          <a:xfrm>
            <a:off x="407278" y="1233053"/>
            <a:ext cx="9647584" cy="861558"/>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285750" indent="-285750" algn="l">
              <a:lnSpc>
                <a:spcPct val="100000"/>
              </a:lnSpc>
              <a:buFont typeface="Wingdings" panose="05000000000000000000" pitchFamily="2" charset="2"/>
              <a:buChar char="l"/>
            </a:pPr>
            <a:r>
              <a:rPr lang="ja-JP" altLang="en-US" sz="1600" b="1" dirty="0">
                <a:latin typeface="ＭＳ ゴシック" panose="020B0609070205080204" pitchFamily="49" charset="-128"/>
                <a:ea typeface="ＭＳ ゴシック" panose="020B0609070205080204" pitchFamily="49" charset="-128"/>
              </a:rPr>
              <a:t>今後の夢洲・うめきた２期のさらなる展開及び夢洲・うめきた２期以外の新たなフィールドへの</a:t>
            </a:r>
            <a:endParaRPr lang="en-US" altLang="ja-JP" sz="1600" b="1" dirty="0">
              <a:latin typeface="ＭＳ ゴシック" panose="020B0609070205080204" pitchFamily="49" charset="-128"/>
              <a:ea typeface="ＭＳ ゴシック" panose="020B0609070205080204" pitchFamily="49" charset="-128"/>
            </a:endParaRPr>
          </a:p>
          <a:p>
            <a:pPr algn="l">
              <a:lnSpc>
                <a:spcPct val="100000"/>
              </a:lnSpc>
            </a:pPr>
            <a:r>
              <a:rPr lang="ja-JP" altLang="en-US" sz="1600" b="1" dirty="0">
                <a:latin typeface="ＭＳ ゴシック" panose="020B0609070205080204" pitchFamily="49" charset="-128"/>
                <a:ea typeface="ＭＳ ゴシック" panose="020B0609070205080204" pitchFamily="49" charset="-128"/>
              </a:rPr>
              <a:t>　 取組の展開に向け、</a:t>
            </a:r>
            <a:r>
              <a:rPr lang="en-US" altLang="ja-JP" sz="1600" b="1" dirty="0">
                <a:latin typeface="ＭＳ ゴシック" panose="020B0609070205080204" pitchFamily="49" charset="-128"/>
                <a:ea typeface="ＭＳ ゴシック" panose="020B0609070205080204" pitchFamily="49" charset="-128"/>
              </a:rPr>
              <a:t>2025</a:t>
            </a:r>
            <a:r>
              <a:rPr lang="ja-JP" altLang="en-US" sz="1600" b="1" dirty="0">
                <a:latin typeface="ＭＳ ゴシック" panose="020B0609070205080204" pitchFamily="49" charset="-128"/>
                <a:ea typeface="ＭＳ ゴシック" panose="020B0609070205080204" pitchFamily="49" charset="-128"/>
              </a:rPr>
              <a:t>年度に先端的サービスが継続的に創出される仕組みの構築を検討した。</a:t>
            </a:r>
            <a:endParaRPr lang="en-US" altLang="ja-JP" sz="1600" b="1" dirty="0">
              <a:latin typeface="ＭＳ ゴシック" panose="020B0609070205080204" pitchFamily="49" charset="-128"/>
              <a:ea typeface="ＭＳ ゴシック" panose="020B0609070205080204" pitchFamily="49" charset="-128"/>
            </a:endParaRPr>
          </a:p>
          <a:p>
            <a:pPr algn="l">
              <a:lnSpc>
                <a:spcPct val="100000"/>
              </a:lnSpc>
            </a:pPr>
            <a:r>
              <a:rPr lang="ja-JP" altLang="en-US" sz="1600" b="1" dirty="0">
                <a:latin typeface="ＭＳ ゴシック" panose="020B0609070205080204" pitchFamily="49" charset="-128"/>
                <a:ea typeface="ＭＳ ゴシック" panose="020B0609070205080204" pitchFamily="49" charset="-128"/>
              </a:rPr>
              <a:t>　 </a:t>
            </a:r>
            <a:r>
              <a:rPr lang="en-US" altLang="ja-JP" sz="1600" b="1" dirty="0">
                <a:latin typeface="ＭＳ ゴシック" panose="020B0609070205080204" pitchFamily="49" charset="-128"/>
                <a:ea typeface="ＭＳ ゴシック" panose="020B0609070205080204" pitchFamily="49" charset="-128"/>
              </a:rPr>
              <a:t>2026</a:t>
            </a:r>
            <a:r>
              <a:rPr lang="ja-JP" altLang="en-US" sz="1600" b="1" dirty="0">
                <a:latin typeface="ＭＳ ゴシック" panose="020B0609070205080204" pitchFamily="49" charset="-128"/>
                <a:ea typeface="ＭＳ ゴシック" panose="020B0609070205080204" pitchFamily="49" charset="-128"/>
              </a:rPr>
              <a:t>年夏頃の運用開始を予定している。</a:t>
            </a:r>
            <a:endParaRPr lang="en-US" altLang="ja-JP" sz="1600" b="1" dirty="0">
              <a:latin typeface="ＭＳ ゴシック" panose="020B0609070205080204" pitchFamily="49" charset="-128"/>
              <a:ea typeface="ＭＳ ゴシック" panose="020B0609070205080204" pitchFamily="49" charset="-128"/>
            </a:endParaRPr>
          </a:p>
        </p:txBody>
      </p:sp>
      <p:sp>
        <p:nvSpPr>
          <p:cNvPr id="4" name="タイトル 1">
            <a:extLst>
              <a:ext uri="{FF2B5EF4-FFF2-40B4-BE49-F238E27FC236}">
                <a16:creationId xmlns:a16="http://schemas.microsoft.com/office/drawing/2014/main" id="{7C5173CA-69D8-E8AA-7BD6-28BC67DF5843}"/>
              </a:ext>
            </a:extLst>
          </p:cNvPr>
          <p:cNvSpPr txBox="1">
            <a:spLocks/>
          </p:cNvSpPr>
          <p:nvPr/>
        </p:nvSpPr>
        <p:spPr>
          <a:xfrm>
            <a:off x="0" y="78077"/>
            <a:ext cx="9906000" cy="421114"/>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a:latin typeface="UD デジタル 教科書体 NK-B" panose="02020700000000000000" pitchFamily="18" charset="-128"/>
                <a:ea typeface="UD デジタル 教科書体 NK-B" panose="02020700000000000000" pitchFamily="18" charset="-128"/>
              </a:rPr>
              <a:t>　大阪スーパーシティの今後の取組の方向性について</a:t>
            </a:r>
          </a:p>
        </p:txBody>
      </p:sp>
      <p:sp>
        <p:nvSpPr>
          <p:cNvPr id="111" name="テキスト ボックス 110">
            <a:extLst>
              <a:ext uri="{FF2B5EF4-FFF2-40B4-BE49-F238E27FC236}">
                <a16:creationId xmlns:a16="http://schemas.microsoft.com/office/drawing/2014/main" id="{418F6210-8BED-B6D4-5903-A492D57C957F}"/>
              </a:ext>
            </a:extLst>
          </p:cNvPr>
          <p:cNvSpPr txBox="1"/>
          <p:nvPr/>
        </p:nvSpPr>
        <p:spPr>
          <a:xfrm>
            <a:off x="2732566" y="2150239"/>
            <a:ext cx="4476817" cy="307777"/>
          </a:xfrm>
          <a:prstGeom prst="rect">
            <a:avLst/>
          </a:prstGeom>
          <a:noFill/>
        </p:spPr>
        <p:txBody>
          <a:bodyPr wrap="square">
            <a:spAutoFit/>
          </a:bodyPr>
          <a:lstStyle/>
          <a:p>
            <a:pPr defTabSz="914400"/>
            <a:r>
              <a:rPr lang="ja-JP" altLang="en-US" sz="1400" b="1" dirty="0">
                <a:solidFill>
                  <a:schemeClr val="tx2">
                    <a:lumMod val="90000"/>
                    <a:lumOff val="10000"/>
                  </a:schemeClr>
                </a:solidFill>
                <a:latin typeface="Arial"/>
                <a:ea typeface="Meiryo UI"/>
              </a:rPr>
              <a:t>先端的サービスが継続的に創出される仕組みのイメージ１</a:t>
            </a:r>
            <a:endParaRPr lang="ja-JP" altLang="en-US" sz="1400" b="1" strike="sngStrike" dirty="0">
              <a:solidFill>
                <a:schemeClr val="tx2">
                  <a:lumMod val="90000"/>
                  <a:lumOff val="10000"/>
                </a:schemeClr>
              </a:solidFill>
              <a:latin typeface="Arial"/>
              <a:ea typeface="Meiryo UI"/>
            </a:endParaRPr>
          </a:p>
        </p:txBody>
      </p:sp>
      <p:grpSp>
        <p:nvGrpSpPr>
          <p:cNvPr id="166" name="グループ化 165">
            <a:extLst>
              <a:ext uri="{FF2B5EF4-FFF2-40B4-BE49-F238E27FC236}">
                <a16:creationId xmlns:a16="http://schemas.microsoft.com/office/drawing/2014/main" id="{78DA90CE-B7D5-7E67-94BB-4128D45BAAF1}"/>
              </a:ext>
            </a:extLst>
          </p:cNvPr>
          <p:cNvGrpSpPr/>
          <p:nvPr/>
        </p:nvGrpSpPr>
        <p:grpSpPr>
          <a:xfrm>
            <a:off x="488950" y="2489915"/>
            <a:ext cx="8928100" cy="4186486"/>
            <a:chOff x="488950" y="1841769"/>
            <a:chExt cx="8928100" cy="4186486"/>
          </a:xfrm>
        </p:grpSpPr>
        <p:sp>
          <p:nvSpPr>
            <p:cNvPr id="167" name="正方形/長方形 166">
              <a:extLst>
                <a:ext uri="{FF2B5EF4-FFF2-40B4-BE49-F238E27FC236}">
                  <a16:creationId xmlns:a16="http://schemas.microsoft.com/office/drawing/2014/main" id="{F61757ED-A639-E627-2BF0-492D0440E74E}"/>
                </a:ext>
              </a:extLst>
            </p:cNvPr>
            <p:cNvSpPr/>
            <p:nvPr/>
          </p:nvSpPr>
          <p:spPr>
            <a:xfrm>
              <a:off x="1236134" y="3604565"/>
              <a:ext cx="8180916" cy="1158089"/>
            </a:xfrm>
            <a:prstGeom prst="rect">
              <a:avLst/>
            </a:prstGeom>
            <a:solidFill>
              <a:sysClr val="window" lastClr="FFFFFF"/>
            </a:solidFill>
            <a:ln w="12700" cap="flat" cmpd="sng" algn="ctr">
              <a:solidFill>
                <a:srgbClr val="00338D"/>
              </a:solid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dirty="0">
                <a:ln>
                  <a:noFill/>
                </a:ln>
                <a:solidFill>
                  <a:srgbClr val="00338D"/>
                </a:solidFill>
                <a:effectLst/>
                <a:uLnTx/>
                <a:uFillTx/>
                <a:latin typeface="Arial"/>
                <a:ea typeface="Meiryo UI"/>
                <a:cs typeface="+mn-cs"/>
              </a:endParaRPr>
            </a:p>
          </p:txBody>
        </p:sp>
        <p:sp>
          <p:nvSpPr>
            <p:cNvPr id="168" name="正方形/長方形 167">
              <a:extLst>
                <a:ext uri="{FF2B5EF4-FFF2-40B4-BE49-F238E27FC236}">
                  <a16:creationId xmlns:a16="http://schemas.microsoft.com/office/drawing/2014/main" id="{B0A17376-69AF-CD59-7B21-DC326D0B000F}"/>
                </a:ext>
              </a:extLst>
            </p:cNvPr>
            <p:cNvSpPr/>
            <p:nvPr/>
          </p:nvSpPr>
          <p:spPr>
            <a:xfrm>
              <a:off x="1236134" y="2188282"/>
              <a:ext cx="8180916" cy="1325829"/>
            </a:xfrm>
            <a:prstGeom prst="rect">
              <a:avLst/>
            </a:prstGeom>
            <a:solidFill>
              <a:sysClr val="window" lastClr="FFFFFF"/>
            </a:solidFill>
            <a:ln w="12700" cap="flat" cmpd="sng" algn="ctr">
              <a:solidFill>
                <a:srgbClr val="00338D"/>
              </a:solid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dirty="0">
                <a:ln>
                  <a:noFill/>
                </a:ln>
                <a:solidFill>
                  <a:srgbClr val="00338D"/>
                </a:solidFill>
                <a:effectLst/>
                <a:uLnTx/>
                <a:uFillTx/>
                <a:latin typeface="Arial"/>
                <a:ea typeface="Meiryo UI"/>
                <a:cs typeface="+mn-cs"/>
              </a:endParaRPr>
            </a:p>
          </p:txBody>
        </p:sp>
        <p:cxnSp>
          <p:nvCxnSpPr>
            <p:cNvPr id="169" name="直線コネクタ 168">
              <a:extLst>
                <a:ext uri="{FF2B5EF4-FFF2-40B4-BE49-F238E27FC236}">
                  <a16:creationId xmlns:a16="http://schemas.microsoft.com/office/drawing/2014/main" id="{64283BE7-4E76-F2A3-F2DB-4781D39613F5}"/>
                </a:ext>
              </a:extLst>
            </p:cNvPr>
            <p:cNvCxnSpPr>
              <a:cxnSpLocks/>
            </p:cNvCxnSpPr>
            <p:nvPr/>
          </p:nvCxnSpPr>
          <p:spPr>
            <a:xfrm>
              <a:off x="488950" y="1841769"/>
              <a:ext cx="8922619" cy="0"/>
            </a:xfrm>
            <a:prstGeom prst="line">
              <a:avLst/>
            </a:prstGeom>
            <a:noFill/>
            <a:ln w="6350" cap="flat" cmpd="sng" algn="ctr">
              <a:solidFill>
                <a:srgbClr val="0C233C"/>
              </a:solidFill>
              <a:prstDash val="solid"/>
              <a:miter lim="800000"/>
            </a:ln>
            <a:effectLst/>
          </p:spPr>
        </p:cxnSp>
        <p:sp>
          <p:nvSpPr>
            <p:cNvPr id="170" name="正方形/長方形 169">
              <a:extLst>
                <a:ext uri="{FF2B5EF4-FFF2-40B4-BE49-F238E27FC236}">
                  <a16:creationId xmlns:a16="http://schemas.microsoft.com/office/drawing/2014/main" id="{24F46A83-A429-B004-E32B-F86D7D95FFD7}"/>
                </a:ext>
              </a:extLst>
            </p:cNvPr>
            <p:cNvSpPr/>
            <p:nvPr/>
          </p:nvSpPr>
          <p:spPr>
            <a:xfrm>
              <a:off x="488950" y="2188491"/>
              <a:ext cx="679183" cy="1325829"/>
            </a:xfrm>
            <a:prstGeom prst="rect">
              <a:avLst/>
            </a:prstGeom>
            <a:solidFill>
              <a:srgbClr val="0C233C">
                <a:lumMod val="75000"/>
                <a:lumOff val="25000"/>
              </a:srgbClr>
            </a:solidFill>
            <a:ln w="12700" cap="flat" cmpd="sng" algn="ctr">
              <a:noFill/>
              <a:prstDash val="solid"/>
              <a:miter lim="800000"/>
            </a:ln>
            <a:effectLst/>
          </p:spPr>
          <p:txBody>
            <a:bodyPr vert="horz" wrap="none"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white"/>
                  </a:solidFill>
                  <a:effectLst/>
                  <a:uLnTx/>
                  <a:uFillTx/>
                  <a:latin typeface="Meiryo UI"/>
                  <a:ea typeface="Meiryo UI"/>
                  <a:cs typeface="+mn-cs"/>
                </a:rPr>
                <a:t>フィールド</a:t>
              </a:r>
              <a:endParaRPr kumimoji="1" lang="en-US" altLang="ja-JP" sz="1000" b="1" i="0" u="none" strike="noStrike" kern="0" cap="none" spc="0" normalizeH="0" baseline="0" noProof="0" dirty="0">
                <a:ln>
                  <a:noFill/>
                </a:ln>
                <a:solidFill>
                  <a:prstClr val="white"/>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white"/>
                  </a:solidFill>
                  <a:effectLst/>
                  <a:uLnTx/>
                  <a:uFillTx/>
                  <a:latin typeface="Meiryo UI"/>
                  <a:ea typeface="Meiryo UI"/>
                  <a:cs typeface="+mn-cs"/>
                </a:rPr>
                <a:t>（フィールド</a:t>
              </a:r>
              <a:endParaRPr kumimoji="1" lang="en-US" altLang="ja-JP" sz="1000" b="1" i="0" u="none" strike="noStrike" kern="0" cap="none" spc="0" normalizeH="0" baseline="0" noProof="0" dirty="0">
                <a:ln>
                  <a:noFill/>
                </a:ln>
                <a:solidFill>
                  <a:prstClr val="white"/>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white"/>
                  </a:solidFill>
                  <a:effectLst/>
                  <a:uLnTx/>
                  <a:uFillTx/>
                  <a:latin typeface="Meiryo UI"/>
                  <a:ea typeface="Meiryo UI"/>
                  <a:cs typeface="+mn-cs"/>
                </a:rPr>
                <a:t>コーディネート</a:t>
              </a:r>
              <a:endParaRPr kumimoji="1" lang="en-US" altLang="ja-JP" sz="1000" b="1" i="0" u="none" strike="noStrike" kern="0" cap="none" spc="0" normalizeH="0" baseline="0" noProof="0" dirty="0">
                <a:ln>
                  <a:noFill/>
                </a:ln>
                <a:solidFill>
                  <a:prstClr val="white"/>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white"/>
                  </a:solidFill>
                  <a:effectLst/>
                  <a:uLnTx/>
                  <a:uFillTx/>
                  <a:latin typeface="Meiryo UI"/>
                  <a:ea typeface="Meiryo UI"/>
                  <a:cs typeface="+mn-cs"/>
                </a:rPr>
                <a:t>団体）</a:t>
              </a:r>
            </a:p>
          </p:txBody>
        </p:sp>
        <p:sp>
          <p:nvSpPr>
            <p:cNvPr id="171" name="正方形/長方形 170">
              <a:extLst>
                <a:ext uri="{FF2B5EF4-FFF2-40B4-BE49-F238E27FC236}">
                  <a16:creationId xmlns:a16="http://schemas.microsoft.com/office/drawing/2014/main" id="{879907CC-056A-CD10-4184-4AF71F8214D6}"/>
                </a:ext>
              </a:extLst>
            </p:cNvPr>
            <p:cNvSpPr/>
            <p:nvPr/>
          </p:nvSpPr>
          <p:spPr>
            <a:xfrm>
              <a:off x="488950" y="3604773"/>
              <a:ext cx="679183" cy="1158089"/>
            </a:xfrm>
            <a:prstGeom prst="rect">
              <a:avLst/>
            </a:prstGeom>
            <a:solidFill>
              <a:srgbClr val="0C233C">
                <a:lumMod val="75000"/>
                <a:lumOff val="25000"/>
              </a:srgbClr>
            </a:solidFill>
            <a:ln w="12700" cap="flat" cmpd="sng" algn="ctr">
              <a:noFill/>
              <a:prstDash val="solid"/>
              <a:miter lim="800000"/>
            </a:ln>
            <a:effectLst/>
          </p:spPr>
          <p:txBody>
            <a:bodyPr vert="horz" wrap="none"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white"/>
                  </a:solidFill>
                  <a:effectLst/>
                  <a:uLnTx/>
                  <a:uFillTx/>
                  <a:latin typeface="Meiryo UI"/>
                  <a:ea typeface="Meiryo UI"/>
                  <a:cs typeface="+mn-cs"/>
                </a:rPr>
                <a:t>企業等</a:t>
              </a:r>
            </a:p>
          </p:txBody>
        </p:sp>
        <p:sp>
          <p:nvSpPr>
            <p:cNvPr id="172" name="正方形/長方形 171">
              <a:extLst>
                <a:ext uri="{FF2B5EF4-FFF2-40B4-BE49-F238E27FC236}">
                  <a16:creationId xmlns:a16="http://schemas.microsoft.com/office/drawing/2014/main" id="{7B1E981C-5B44-DC7D-9213-0096880F7849}"/>
                </a:ext>
              </a:extLst>
            </p:cNvPr>
            <p:cNvSpPr/>
            <p:nvPr/>
          </p:nvSpPr>
          <p:spPr>
            <a:xfrm>
              <a:off x="488950" y="4870166"/>
              <a:ext cx="679183" cy="1158089"/>
            </a:xfrm>
            <a:prstGeom prst="rect">
              <a:avLst/>
            </a:prstGeom>
            <a:solidFill>
              <a:srgbClr val="0C233C">
                <a:lumMod val="75000"/>
                <a:lumOff val="25000"/>
              </a:srgbClr>
            </a:solidFill>
            <a:ln w="12700" cap="flat" cmpd="sng" algn="ctr">
              <a:noFill/>
              <a:prstDash val="solid"/>
              <a:miter lim="800000"/>
            </a:ln>
            <a:effectLst/>
          </p:spPr>
          <p:txBody>
            <a:bodyPr vert="horz" wrap="none"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white"/>
                  </a:solidFill>
                  <a:effectLst/>
                  <a:uLnTx/>
                  <a:uFillTx/>
                  <a:latin typeface="Meiryo UI"/>
                  <a:ea typeface="Meiryo UI"/>
                  <a:cs typeface="+mn-cs"/>
                </a:rPr>
                <a:t>大阪府市</a:t>
              </a:r>
              <a:endParaRPr kumimoji="1" lang="en-US" altLang="ja-JP" sz="1000" b="1" i="0" u="none" strike="noStrike" kern="0" cap="none" spc="0" normalizeH="0" baseline="0" noProof="0" dirty="0">
                <a:ln>
                  <a:noFill/>
                </a:ln>
                <a:solidFill>
                  <a:prstClr val="white"/>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white"/>
                  </a:solidFill>
                  <a:effectLst/>
                  <a:uLnTx/>
                  <a:uFillTx/>
                  <a:latin typeface="Meiryo UI"/>
                  <a:ea typeface="Meiryo UI"/>
                  <a:cs typeface="+mn-cs"/>
                </a:rPr>
                <a:t>のサポート</a:t>
              </a:r>
            </a:p>
          </p:txBody>
        </p:sp>
        <p:sp>
          <p:nvSpPr>
            <p:cNvPr id="173" name="矢印: 五方向 172">
              <a:extLst>
                <a:ext uri="{FF2B5EF4-FFF2-40B4-BE49-F238E27FC236}">
                  <a16:creationId xmlns:a16="http://schemas.microsoft.com/office/drawing/2014/main" id="{5337E62D-1EF2-2511-0A5C-E3F9F8F8B64E}"/>
                </a:ext>
              </a:extLst>
            </p:cNvPr>
            <p:cNvSpPr/>
            <p:nvPr/>
          </p:nvSpPr>
          <p:spPr>
            <a:xfrm>
              <a:off x="1236134" y="1899148"/>
              <a:ext cx="3853952" cy="232642"/>
            </a:xfrm>
            <a:prstGeom prst="homePlate">
              <a:avLst>
                <a:gd name="adj" fmla="val 32298"/>
              </a:avLst>
            </a:prstGeom>
            <a:solidFill>
              <a:srgbClr val="00338D"/>
            </a:solidFill>
            <a:ln w="9525">
              <a:noFill/>
              <a:miter lim="800000"/>
              <a:headEnd/>
              <a:tailEnd/>
            </a:ln>
            <a:effectLst/>
          </p:spPr>
          <p:txBody>
            <a:bodyPr wrap="none" lIns="40395" tIns="35010" rIns="40395" bIns="35010" anchor="ctr"/>
            <a:lstStyle/>
            <a:p>
              <a:pPr marL="0" marR="0" lvl="0" indent="0" algn="ctr" defTabSz="684018"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萌芽期</a:t>
              </a:r>
            </a:p>
          </p:txBody>
        </p:sp>
        <p:sp>
          <p:nvSpPr>
            <p:cNvPr id="174" name="矢印: 五方向 173">
              <a:extLst>
                <a:ext uri="{FF2B5EF4-FFF2-40B4-BE49-F238E27FC236}">
                  <a16:creationId xmlns:a16="http://schemas.microsoft.com/office/drawing/2014/main" id="{8750C837-7FE7-C87E-2730-FC90BCA38F74}"/>
                </a:ext>
              </a:extLst>
            </p:cNvPr>
            <p:cNvSpPr/>
            <p:nvPr/>
          </p:nvSpPr>
          <p:spPr>
            <a:xfrm>
              <a:off x="5129645" y="1897027"/>
              <a:ext cx="3112003" cy="243162"/>
            </a:xfrm>
            <a:prstGeom prst="homePlate">
              <a:avLst>
                <a:gd name="adj" fmla="val 32298"/>
              </a:avLst>
            </a:prstGeom>
            <a:solidFill>
              <a:srgbClr val="00338D"/>
            </a:solidFill>
            <a:ln w="9525">
              <a:noFill/>
              <a:miter lim="800000"/>
              <a:headEnd/>
              <a:tailEnd/>
            </a:ln>
            <a:effectLst/>
          </p:spPr>
          <p:txBody>
            <a:bodyPr wrap="none" lIns="40395" tIns="35010" rIns="40395" bIns="35010" anchor="ctr"/>
            <a:lstStyle/>
            <a:p>
              <a:pPr marL="0" marR="0" lvl="0" indent="0" algn="ctr" defTabSz="684018"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黎明期～雌伏期</a:t>
              </a:r>
            </a:p>
          </p:txBody>
        </p:sp>
        <p:sp>
          <p:nvSpPr>
            <p:cNvPr id="175" name="矢印: 五方向 174">
              <a:extLst>
                <a:ext uri="{FF2B5EF4-FFF2-40B4-BE49-F238E27FC236}">
                  <a16:creationId xmlns:a16="http://schemas.microsoft.com/office/drawing/2014/main" id="{38AE418B-1027-CD3E-A5F0-8107919954A0}"/>
                </a:ext>
              </a:extLst>
            </p:cNvPr>
            <p:cNvSpPr/>
            <p:nvPr/>
          </p:nvSpPr>
          <p:spPr>
            <a:xfrm>
              <a:off x="8248845" y="1890677"/>
              <a:ext cx="1168205" cy="243162"/>
            </a:xfrm>
            <a:prstGeom prst="homePlate">
              <a:avLst>
                <a:gd name="adj" fmla="val 32298"/>
              </a:avLst>
            </a:prstGeom>
            <a:solidFill>
              <a:srgbClr val="00338D"/>
            </a:solidFill>
            <a:ln w="9525">
              <a:noFill/>
              <a:miter lim="800000"/>
              <a:headEnd/>
              <a:tailEnd/>
            </a:ln>
            <a:effectLst/>
          </p:spPr>
          <p:txBody>
            <a:bodyPr wrap="none" lIns="40395" tIns="35010" rIns="40395" bIns="35010" anchor="ctr"/>
            <a:lstStyle/>
            <a:p>
              <a:pPr marL="0" marR="0" lvl="0" indent="0" algn="ctr" defTabSz="684018"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開花期</a:t>
              </a:r>
            </a:p>
          </p:txBody>
        </p:sp>
        <p:sp>
          <p:nvSpPr>
            <p:cNvPr id="176" name="正方形/長方形 175">
              <a:extLst>
                <a:ext uri="{FF2B5EF4-FFF2-40B4-BE49-F238E27FC236}">
                  <a16:creationId xmlns:a16="http://schemas.microsoft.com/office/drawing/2014/main" id="{A37EA67B-38FB-AFEF-5D2C-9FFAE1818340}"/>
                </a:ext>
              </a:extLst>
            </p:cNvPr>
            <p:cNvSpPr/>
            <p:nvPr/>
          </p:nvSpPr>
          <p:spPr>
            <a:xfrm>
              <a:off x="1236134" y="4869957"/>
              <a:ext cx="8180916" cy="1158089"/>
            </a:xfrm>
            <a:prstGeom prst="rect">
              <a:avLst/>
            </a:prstGeom>
            <a:solidFill>
              <a:sysClr val="window" lastClr="FFFFFF"/>
            </a:solidFill>
            <a:ln w="12700" cap="flat" cmpd="sng" algn="ctr">
              <a:solidFill>
                <a:srgbClr val="00338D"/>
              </a:solid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dirty="0">
                <a:ln>
                  <a:noFill/>
                </a:ln>
                <a:solidFill>
                  <a:srgbClr val="00338D"/>
                </a:solidFill>
                <a:effectLst/>
                <a:uLnTx/>
                <a:uFillTx/>
                <a:latin typeface="Arial"/>
                <a:ea typeface="Meiryo UI"/>
                <a:cs typeface="+mn-cs"/>
              </a:endParaRPr>
            </a:p>
          </p:txBody>
        </p:sp>
        <p:sp>
          <p:nvSpPr>
            <p:cNvPr id="177" name="四角形: 角を丸くする 176">
              <a:extLst>
                <a:ext uri="{FF2B5EF4-FFF2-40B4-BE49-F238E27FC236}">
                  <a16:creationId xmlns:a16="http://schemas.microsoft.com/office/drawing/2014/main" id="{4A39A796-E65E-8371-6E88-C02F0C16EF40}"/>
                </a:ext>
              </a:extLst>
            </p:cNvPr>
            <p:cNvSpPr/>
            <p:nvPr/>
          </p:nvSpPr>
          <p:spPr>
            <a:xfrm>
              <a:off x="1372709" y="2424075"/>
              <a:ext cx="277200" cy="1015791"/>
            </a:xfrm>
            <a:prstGeom prst="roundRect">
              <a:avLst>
                <a:gd name="adj" fmla="val 50000"/>
              </a:avLst>
            </a:prstGeom>
            <a:solidFill>
              <a:srgbClr val="00B8F5">
                <a:lumMod val="20000"/>
                <a:lumOff val="80000"/>
              </a:srgbClr>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フィールドからの手上げ</a:t>
              </a:r>
            </a:p>
          </p:txBody>
        </p:sp>
        <p:sp>
          <p:nvSpPr>
            <p:cNvPr id="178" name="正方形/長方形 177">
              <a:extLst>
                <a:ext uri="{FF2B5EF4-FFF2-40B4-BE49-F238E27FC236}">
                  <a16:creationId xmlns:a16="http://schemas.microsoft.com/office/drawing/2014/main" id="{A2F939AC-2837-C428-49FB-B67962C3966B}"/>
                </a:ext>
              </a:extLst>
            </p:cNvPr>
            <p:cNvSpPr/>
            <p:nvPr/>
          </p:nvSpPr>
          <p:spPr>
            <a:xfrm>
              <a:off x="7474406" y="5588557"/>
              <a:ext cx="1399265" cy="121203"/>
            </a:xfrm>
            <a:prstGeom prst="rect">
              <a:avLst/>
            </a:prstGeom>
            <a:noFill/>
            <a:ln w="12700" cap="flat" cmpd="sng" algn="ctr">
              <a:noFill/>
              <a:prstDash val="solid"/>
              <a:miter lim="800000"/>
            </a:ln>
            <a:effectLst/>
          </p:spPr>
          <p:txBody>
            <a:bodyPr vert="horz"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資金面サポート</a:t>
              </a: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実践的検討を含む（府）</a:t>
              </a:r>
            </a:p>
          </p:txBody>
        </p:sp>
        <p:sp>
          <p:nvSpPr>
            <p:cNvPr id="179" name="正方形/長方形 178">
              <a:extLst>
                <a:ext uri="{FF2B5EF4-FFF2-40B4-BE49-F238E27FC236}">
                  <a16:creationId xmlns:a16="http://schemas.microsoft.com/office/drawing/2014/main" id="{EC07A8B4-F9FE-7FF1-6E59-130F47895AAF}"/>
                </a:ext>
              </a:extLst>
            </p:cNvPr>
            <p:cNvSpPr/>
            <p:nvPr/>
          </p:nvSpPr>
          <p:spPr>
            <a:xfrm>
              <a:off x="5564299" y="2395835"/>
              <a:ext cx="2972309" cy="2304729"/>
            </a:xfrm>
            <a:prstGeom prst="rect">
              <a:avLst/>
            </a:prstGeom>
            <a:solidFill>
              <a:srgbClr val="E5EFFF"/>
            </a:solidFill>
            <a:ln w="12700" cap="flat" cmpd="sng" algn="ctr">
              <a:solidFill>
                <a:srgbClr val="00338D"/>
              </a:solidFill>
              <a:prstDash val="dash"/>
              <a:miter lim="800000"/>
            </a:ln>
            <a:effectLst/>
          </p:spPr>
          <p:txBody>
            <a:bodyPr vert="eaVert" lIns="54000" tIns="54000" rIns="54000" bIns="5400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認証フィールドコーディネート団体・企業等</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によるコンソーシアム等</a:t>
              </a: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p:txBody>
        </p:sp>
        <p:sp>
          <p:nvSpPr>
            <p:cNvPr id="180" name="正方形/長方形 179">
              <a:extLst>
                <a:ext uri="{FF2B5EF4-FFF2-40B4-BE49-F238E27FC236}">
                  <a16:creationId xmlns:a16="http://schemas.microsoft.com/office/drawing/2014/main" id="{97F4DF73-4E7D-CA84-AF3C-87C282192EAC}"/>
                </a:ext>
              </a:extLst>
            </p:cNvPr>
            <p:cNvSpPr/>
            <p:nvPr/>
          </p:nvSpPr>
          <p:spPr>
            <a:xfrm>
              <a:off x="2908488" y="3960409"/>
              <a:ext cx="730276" cy="225686"/>
            </a:xfrm>
            <a:prstGeom prst="rect">
              <a:avLst/>
            </a:prstGeom>
            <a:noFill/>
          </p:spPr>
          <p:txBody>
            <a:bodyPr wrap="square" lIns="54610" tIns="54610" rIns="54610" bIns="5461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1E49E2">
                      <a:lumMod val="100000"/>
                    </a:srgbClr>
                  </a:solidFill>
                  <a:effectLst/>
                  <a:uLnTx/>
                  <a:uFillTx/>
                  <a:latin typeface="Arial"/>
                  <a:ea typeface="Meiryo UI"/>
                </a:rPr>
                <a:t>特区提案</a:t>
              </a:r>
              <a:endParaRPr kumimoji="1" lang="en-US" altLang="ja-JP" sz="800" b="1" i="0" u="none" strike="noStrike" kern="0" cap="none" spc="0" normalizeH="0" baseline="0" noProof="0" dirty="0">
                <a:ln>
                  <a:noFill/>
                </a:ln>
                <a:solidFill>
                  <a:srgbClr val="1E49E2">
                    <a:lumMod val="100000"/>
                  </a:srgbClr>
                </a:solidFill>
                <a:effectLst/>
                <a:uLnTx/>
                <a:uFillTx/>
                <a:latin typeface="Arial"/>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1E49E2">
                      <a:lumMod val="100000"/>
                    </a:srgbClr>
                  </a:solidFill>
                  <a:effectLst/>
                  <a:uLnTx/>
                  <a:uFillTx/>
                  <a:latin typeface="Arial"/>
                  <a:ea typeface="Meiryo UI"/>
                </a:rPr>
                <a:t>作成</a:t>
              </a:r>
            </a:p>
          </p:txBody>
        </p:sp>
        <p:sp>
          <p:nvSpPr>
            <p:cNvPr id="181" name="四角形: 角を丸くする 180">
              <a:extLst>
                <a:ext uri="{FF2B5EF4-FFF2-40B4-BE49-F238E27FC236}">
                  <a16:creationId xmlns:a16="http://schemas.microsoft.com/office/drawing/2014/main" id="{4A0ECFC8-CDA4-462B-95F8-E4BD3CCE9103}"/>
                </a:ext>
              </a:extLst>
            </p:cNvPr>
            <p:cNvSpPr/>
            <p:nvPr/>
          </p:nvSpPr>
          <p:spPr>
            <a:xfrm>
              <a:off x="2107701" y="2424075"/>
              <a:ext cx="277200" cy="1015791"/>
            </a:xfrm>
            <a:prstGeom prst="roundRect">
              <a:avLst>
                <a:gd name="adj" fmla="val 50000"/>
              </a:avLst>
            </a:prstGeom>
            <a:solidFill>
              <a:sysClr val="window" lastClr="FFFFFF"/>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フィールドの認証</a:t>
              </a:r>
            </a:p>
          </p:txBody>
        </p:sp>
        <p:sp>
          <p:nvSpPr>
            <p:cNvPr id="182" name="フリーフォーム: 図形 181">
              <a:extLst>
                <a:ext uri="{FF2B5EF4-FFF2-40B4-BE49-F238E27FC236}">
                  <a16:creationId xmlns:a16="http://schemas.microsoft.com/office/drawing/2014/main" id="{21DF67B9-9620-6719-73B2-78208A11FFB8}"/>
                </a:ext>
              </a:extLst>
            </p:cNvPr>
            <p:cNvSpPr/>
            <p:nvPr/>
          </p:nvSpPr>
          <p:spPr>
            <a:xfrm rot="5400000" flipH="1">
              <a:off x="1833511" y="2620514"/>
              <a:ext cx="96907" cy="481003"/>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183" name="四角形: 角を丸くする 182">
              <a:extLst>
                <a:ext uri="{FF2B5EF4-FFF2-40B4-BE49-F238E27FC236}">
                  <a16:creationId xmlns:a16="http://schemas.microsoft.com/office/drawing/2014/main" id="{07341A21-B7C9-7E84-3600-0320742451B4}"/>
                </a:ext>
              </a:extLst>
            </p:cNvPr>
            <p:cNvSpPr/>
            <p:nvPr/>
          </p:nvSpPr>
          <p:spPr>
            <a:xfrm>
              <a:off x="8930537" y="3659715"/>
              <a:ext cx="277200" cy="1044667"/>
            </a:xfrm>
            <a:prstGeom prst="roundRect">
              <a:avLst>
                <a:gd name="adj" fmla="val 44237"/>
              </a:avLst>
            </a:prstGeom>
            <a:solidFill>
              <a:sysClr val="window" lastClr="FFFFFF"/>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府域展開</a:t>
              </a:r>
            </a:p>
          </p:txBody>
        </p:sp>
        <p:sp>
          <p:nvSpPr>
            <p:cNvPr id="184" name="フリーフォーム: 図形 183">
              <a:extLst>
                <a:ext uri="{FF2B5EF4-FFF2-40B4-BE49-F238E27FC236}">
                  <a16:creationId xmlns:a16="http://schemas.microsoft.com/office/drawing/2014/main" id="{F1B399B7-6921-0CC6-1289-1B7229625E99}"/>
                </a:ext>
              </a:extLst>
            </p:cNvPr>
            <p:cNvSpPr/>
            <p:nvPr/>
          </p:nvSpPr>
          <p:spPr>
            <a:xfrm rot="5400000" flipH="1">
              <a:off x="7633177" y="3401572"/>
              <a:ext cx="283793" cy="566431"/>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185" name="四角形: 角を丸くする 184">
              <a:extLst>
                <a:ext uri="{FF2B5EF4-FFF2-40B4-BE49-F238E27FC236}">
                  <a16:creationId xmlns:a16="http://schemas.microsoft.com/office/drawing/2014/main" id="{7A81293F-C802-0D95-A729-2E9755A1E880}"/>
                </a:ext>
              </a:extLst>
            </p:cNvPr>
            <p:cNvSpPr/>
            <p:nvPr/>
          </p:nvSpPr>
          <p:spPr>
            <a:xfrm>
              <a:off x="8065343" y="2418823"/>
              <a:ext cx="277200" cy="2271139"/>
            </a:xfrm>
            <a:prstGeom prst="roundRect">
              <a:avLst>
                <a:gd name="adj" fmla="val 44237"/>
              </a:avLst>
            </a:prstGeom>
            <a:solidFill>
              <a:sysClr val="window" lastClr="FFFFFF"/>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実装　　</a:t>
              </a:r>
            </a:p>
          </p:txBody>
        </p:sp>
        <p:sp>
          <p:nvSpPr>
            <p:cNvPr id="186" name="四角形: 角を丸くする 185">
              <a:extLst>
                <a:ext uri="{FF2B5EF4-FFF2-40B4-BE49-F238E27FC236}">
                  <a16:creationId xmlns:a16="http://schemas.microsoft.com/office/drawing/2014/main" id="{518B12E6-88CC-952A-DD86-BD37AFCF6DE2}"/>
                </a:ext>
              </a:extLst>
            </p:cNvPr>
            <p:cNvSpPr/>
            <p:nvPr/>
          </p:nvSpPr>
          <p:spPr>
            <a:xfrm>
              <a:off x="7214659" y="2419349"/>
              <a:ext cx="277200" cy="2269281"/>
            </a:xfrm>
            <a:prstGeom prst="roundRect">
              <a:avLst>
                <a:gd name="adj" fmla="val 50000"/>
              </a:avLst>
            </a:prstGeom>
            <a:solidFill>
              <a:sysClr val="window" lastClr="FFFFFF"/>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特例措置の実現</a:t>
              </a:r>
            </a:p>
          </p:txBody>
        </p:sp>
        <p:sp>
          <p:nvSpPr>
            <p:cNvPr id="187" name="四角形: 角を丸くする 186">
              <a:extLst>
                <a:ext uri="{FF2B5EF4-FFF2-40B4-BE49-F238E27FC236}">
                  <a16:creationId xmlns:a16="http://schemas.microsoft.com/office/drawing/2014/main" id="{47948E94-C207-77D8-CB03-D0A04A566E13}"/>
                </a:ext>
              </a:extLst>
            </p:cNvPr>
            <p:cNvSpPr/>
            <p:nvPr/>
          </p:nvSpPr>
          <p:spPr>
            <a:xfrm>
              <a:off x="4598615" y="2418823"/>
              <a:ext cx="491472" cy="2273240"/>
            </a:xfrm>
            <a:prstGeom prst="roundRect">
              <a:avLst>
                <a:gd name="adj" fmla="val 50000"/>
              </a:avLst>
            </a:prstGeom>
            <a:solidFill>
              <a:srgbClr val="FD349C">
                <a:lumMod val="20000"/>
                <a:lumOff val="80000"/>
              </a:srgbClr>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　特　区　提　案　　</a:t>
              </a:r>
            </a:p>
          </p:txBody>
        </p:sp>
        <p:sp>
          <p:nvSpPr>
            <p:cNvPr id="188" name="四角形: 角を丸くする 187">
              <a:extLst>
                <a:ext uri="{FF2B5EF4-FFF2-40B4-BE49-F238E27FC236}">
                  <a16:creationId xmlns:a16="http://schemas.microsoft.com/office/drawing/2014/main" id="{EE1E30B1-825C-A01D-68AF-D6DBC85AEFCE}"/>
                </a:ext>
              </a:extLst>
            </p:cNvPr>
            <p:cNvSpPr/>
            <p:nvPr/>
          </p:nvSpPr>
          <p:spPr>
            <a:xfrm>
              <a:off x="6220800" y="2418823"/>
              <a:ext cx="277200" cy="2271139"/>
            </a:xfrm>
            <a:prstGeom prst="roundRect">
              <a:avLst>
                <a:gd name="adj" fmla="val 50000"/>
              </a:avLst>
            </a:prstGeom>
            <a:solidFill>
              <a:sysClr val="window" lastClr="FFFFFF"/>
            </a:solidFill>
            <a:ln w="12700" cap="flat" cmpd="sng" algn="ctr">
              <a:solidFill>
                <a:srgbClr val="00338D"/>
              </a:solidFill>
              <a:prstDash val="dash"/>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実証・（内閣府調査事業）</a:t>
              </a:r>
            </a:p>
          </p:txBody>
        </p:sp>
        <p:sp>
          <p:nvSpPr>
            <p:cNvPr id="189" name="四角形: 角を丸くする 188">
              <a:extLst>
                <a:ext uri="{FF2B5EF4-FFF2-40B4-BE49-F238E27FC236}">
                  <a16:creationId xmlns:a16="http://schemas.microsoft.com/office/drawing/2014/main" id="{0613112F-1DA9-8D3F-57F9-059B08FA16B1}"/>
                </a:ext>
              </a:extLst>
            </p:cNvPr>
            <p:cNvSpPr/>
            <p:nvPr/>
          </p:nvSpPr>
          <p:spPr>
            <a:xfrm>
              <a:off x="3600900" y="3687312"/>
              <a:ext cx="277200" cy="1015791"/>
            </a:xfrm>
            <a:prstGeom prst="roundRect">
              <a:avLst>
                <a:gd name="adj" fmla="val 50000"/>
              </a:avLst>
            </a:prstGeom>
            <a:solidFill>
              <a:srgbClr val="00B8F5">
                <a:lumMod val="20000"/>
                <a:lumOff val="80000"/>
              </a:srgbClr>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企業等からの</a:t>
              </a: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手上げ</a:t>
              </a:r>
            </a:p>
          </p:txBody>
        </p:sp>
        <p:sp>
          <p:nvSpPr>
            <p:cNvPr id="190" name="四角形: 角を丸くする 189">
              <a:extLst>
                <a:ext uri="{FF2B5EF4-FFF2-40B4-BE49-F238E27FC236}">
                  <a16:creationId xmlns:a16="http://schemas.microsoft.com/office/drawing/2014/main" id="{0675F725-041B-9CCE-9F1E-AF597673980B}"/>
                </a:ext>
              </a:extLst>
            </p:cNvPr>
            <p:cNvSpPr/>
            <p:nvPr/>
          </p:nvSpPr>
          <p:spPr>
            <a:xfrm>
              <a:off x="4094616" y="3687312"/>
              <a:ext cx="277200" cy="1015791"/>
            </a:xfrm>
            <a:prstGeom prst="roundRect">
              <a:avLst>
                <a:gd name="adj" fmla="val 50000"/>
              </a:avLst>
            </a:prstGeom>
            <a:solidFill>
              <a:sysClr val="window" lastClr="FFFFFF"/>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企業等の登録</a:t>
              </a:r>
            </a:p>
          </p:txBody>
        </p:sp>
        <p:sp>
          <p:nvSpPr>
            <p:cNvPr id="191" name="四角形: 角を丸くする 190">
              <a:extLst>
                <a:ext uri="{FF2B5EF4-FFF2-40B4-BE49-F238E27FC236}">
                  <a16:creationId xmlns:a16="http://schemas.microsoft.com/office/drawing/2014/main" id="{30483C55-03D3-ABFA-7054-AE7F77885BD0}"/>
                </a:ext>
              </a:extLst>
            </p:cNvPr>
            <p:cNvSpPr/>
            <p:nvPr/>
          </p:nvSpPr>
          <p:spPr>
            <a:xfrm>
              <a:off x="2634010" y="2424075"/>
              <a:ext cx="277200" cy="1015791"/>
            </a:xfrm>
            <a:prstGeom prst="roundRect">
              <a:avLst>
                <a:gd name="adj" fmla="val 50000"/>
              </a:avLst>
            </a:prstGeom>
            <a:solidFill>
              <a:sysClr val="window" lastClr="FFFFFF"/>
            </a:solidFill>
            <a:ln w="12700" cap="flat" cmpd="sng" algn="ctr">
              <a:solidFill>
                <a:sysClr val="window" lastClr="FFFFFF">
                  <a:lumMod val="50000"/>
                </a:sysClr>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white">
                      <a:lumMod val="50000"/>
                    </a:prstClr>
                  </a:solidFill>
                  <a:effectLst/>
                  <a:uLnTx/>
                  <a:uFillTx/>
                  <a:latin typeface="Arial"/>
                  <a:ea typeface="Meiryo UI"/>
                  <a:cs typeface="+mn-cs"/>
                </a:rPr>
                <a:t>案件を受け付ける</a:t>
              </a:r>
            </a:p>
          </p:txBody>
        </p:sp>
        <p:sp>
          <p:nvSpPr>
            <p:cNvPr id="192" name="四角形: 角を丸くする 191">
              <a:extLst>
                <a:ext uri="{FF2B5EF4-FFF2-40B4-BE49-F238E27FC236}">
                  <a16:creationId xmlns:a16="http://schemas.microsoft.com/office/drawing/2014/main" id="{2869FE32-2E81-8D4A-4EAE-5BC020607E99}"/>
                </a:ext>
              </a:extLst>
            </p:cNvPr>
            <p:cNvSpPr/>
            <p:nvPr/>
          </p:nvSpPr>
          <p:spPr>
            <a:xfrm>
              <a:off x="2634010" y="3674171"/>
              <a:ext cx="277200" cy="1015791"/>
            </a:xfrm>
            <a:prstGeom prst="roundRect">
              <a:avLst>
                <a:gd name="adj" fmla="val 50000"/>
              </a:avLst>
            </a:prstGeom>
            <a:solidFill>
              <a:sysClr val="window" lastClr="FFFFFF"/>
            </a:solidFill>
            <a:ln w="12700" cap="flat" cmpd="sng" algn="ctr">
              <a:solidFill>
                <a:sysClr val="window" lastClr="FFFFFF">
                  <a:lumMod val="50000"/>
                </a:sysClr>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white">
                      <a:lumMod val="50000"/>
                    </a:prstClr>
                  </a:solidFill>
                  <a:effectLst/>
                  <a:uLnTx/>
                  <a:uFillTx/>
                  <a:latin typeface="Arial"/>
                  <a:ea typeface="Meiryo UI"/>
                  <a:cs typeface="+mn-cs"/>
                </a:rPr>
                <a:t>案件を持ち込む</a:t>
              </a:r>
            </a:p>
          </p:txBody>
        </p:sp>
        <p:sp>
          <p:nvSpPr>
            <p:cNvPr id="193" name="フリーフォーム: 図形 192">
              <a:extLst>
                <a:ext uri="{FF2B5EF4-FFF2-40B4-BE49-F238E27FC236}">
                  <a16:creationId xmlns:a16="http://schemas.microsoft.com/office/drawing/2014/main" id="{C9702857-2AED-42DD-6FFF-F9D38714A0DD}"/>
                </a:ext>
              </a:extLst>
            </p:cNvPr>
            <p:cNvSpPr/>
            <p:nvPr/>
          </p:nvSpPr>
          <p:spPr>
            <a:xfrm flipH="1">
              <a:off x="2586321" y="3432514"/>
              <a:ext cx="183766" cy="241657"/>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194" name="フリーフォーム: 図形 193">
              <a:extLst>
                <a:ext uri="{FF2B5EF4-FFF2-40B4-BE49-F238E27FC236}">
                  <a16:creationId xmlns:a16="http://schemas.microsoft.com/office/drawing/2014/main" id="{D133DF47-2B20-78E4-CC50-B66908355CF8}"/>
                </a:ext>
              </a:extLst>
            </p:cNvPr>
            <p:cNvSpPr/>
            <p:nvPr/>
          </p:nvSpPr>
          <p:spPr>
            <a:xfrm rot="5400000" flipH="1">
              <a:off x="3199833" y="3800054"/>
              <a:ext cx="103610" cy="685714"/>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195" name="フリーフォーム: 図形 194">
              <a:extLst>
                <a:ext uri="{FF2B5EF4-FFF2-40B4-BE49-F238E27FC236}">
                  <a16:creationId xmlns:a16="http://schemas.microsoft.com/office/drawing/2014/main" id="{F20E3549-7452-34C5-6137-64C85AE8BAB2}"/>
                </a:ext>
              </a:extLst>
            </p:cNvPr>
            <p:cNvSpPr/>
            <p:nvPr/>
          </p:nvSpPr>
          <p:spPr>
            <a:xfrm rot="5400000" flipH="1">
              <a:off x="3931506" y="4027751"/>
              <a:ext cx="103299" cy="222921"/>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196" name="フリーフォーム: 図形 195">
              <a:extLst>
                <a:ext uri="{FF2B5EF4-FFF2-40B4-BE49-F238E27FC236}">
                  <a16:creationId xmlns:a16="http://schemas.microsoft.com/office/drawing/2014/main" id="{EECB8C16-9BF3-C1DD-AFB2-096D58E71187}"/>
                </a:ext>
              </a:extLst>
            </p:cNvPr>
            <p:cNvSpPr/>
            <p:nvPr/>
          </p:nvSpPr>
          <p:spPr>
            <a:xfrm rot="5400000" flipH="1">
              <a:off x="2465566" y="2741024"/>
              <a:ext cx="96907" cy="239979"/>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197" name="フリーフォーム: 図形 196">
              <a:extLst>
                <a:ext uri="{FF2B5EF4-FFF2-40B4-BE49-F238E27FC236}">
                  <a16:creationId xmlns:a16="http://schemas.microsoft.com/office/drawing/2014/main" id="{E7399C15-3D11-5E4D-2ACD-918CCCFE85E5}"/>
                </a:ext>
              </a:extLst>
            </p:cNvPr>
            <p:cNvSpPr/>
            <p:nvPr/>
          </p:nvSpPr>
          <p:spPr>
            <a:xfrm rot="5400000" flipH="1">
              <a:off x="6806469" y="3423770"/>
              <a:ext cx="94445" cy="711385"/>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198" name="フリーフォーム: 図形 197">
              <a:extLst>
                <a:ext uri="{FF2B5EF4-FFF2-40B4-BE49-F238E27FC236}">
                  <a16:creationId xmlns:a16="http://schemas.microsoft.com/office/drawing/2014/main" id="{8EC761A4-4643-1D12-44FB-6E35F22B865A}"/>
                </a:ext>
              </a:extLst>
            </p:cNvPr>
            <p:cNvSpPr/>
            <p:nvPr/>
          </p:nvSpPr>
          <p:spPr>
            <a:xfrm rot="10800000" flipH="1">
              <a:off x="3281910" y="3439865"/>
              <a:ext cx="179805" cy="507895"/>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ysDot"/>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199" name="四角形: 角を丸くする 198">
              <a:extLst>
                <a:ext uri="{FF2B5EF4-FFF2-40B4-BE49-F238E27FC236}">
                  <a16:creationId xmlns:a16="http://schemas.microsoft.com/office/drawing/2014/main" id="{99FD3B9E-07EF-8C1D-D67B-D10FED4D4F22}"/>
                </a:ext>
              </a:extLst>
            </p:cNvPr>
            <p:cNvSpPr/>
            <p:nvPr/>
          </p:nvSpPr>
          <p:spPr>
            <a:xfrm>
              <a:off x="3146842" y="2424075"/>
              <a:ext cx="277200" cy="1015791"/>
            </a:xfrm>
            <a:prstGeom prst="roundRect">
              <a:avLst>
                <a:gd name="adj" fmla="val 50000"/>
              </a:avLst>
            </a:prstGeom>
            <a:solidFill>
              <a:sysClr val="window" lastClr="FFFFFF"/>
            </a:solidFill>
            <a:ln w="12700" cap="flat" cmpd="sng" algn="ctr">
              <a:solidFill>
                <a:sysClr val="window" lastClr="FFFFFF">
                  <a:lumMod val="50000"/>
                </a:sysClr>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white">
                      <a:lumMod val="50000"/>
                    </a:prstClr>
                  </a:solidFill>
                  <a:effectLst/>
                  <a:uLnTx/>
                  <a:uFillTx/>
                  <a:latin typeface="Arial"/>
                  <a:ea typeface="Meiryo UI"/>
                  <a:cs typeface="+mn-cs"/>
                </a:rPr>
                <a:t>協議・検討・助言等の伴走支援</a:t>
              </a:r>
            </a:p>
          </p:txBody>
        </p:sp>
        <p:sp>
          <p:nvSpPr>
            <p:cNvPr id="200" name="フリーフォーム: 図形 199">
              <a:extLst>
                <a:ext uri="{FF2B5EF4-FFF2-40B4-BE49-F238E27FC236}">
                  <a16:creationId xmlns:a16="http://schemas.microsoft.com/office/drawing/2014/main" id="{A0E9CA29-829D-F4CD-A664-0821F14E9B10}"/>
                </a:ext>
              </a:extLst>
            </p:cNvPr>
            <p:cNvSpPr/>
            <p:nvPr/>
          </p:nvSpPr>
          <p:spPr>
            <a:xfrm rot="5400000" flipH="1">
              <a:off x="2979358" y="2741984"/>
              <a:ext cx="96907" cy="238060"/>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201" name="フリーフォーム: 図形 200">
              <a:extLst>
                <a:ext uri="{FF2B5EF4-FFF2-40B4-BE49-F238E27FC236}">
                  <a16:creationId xmlns:a16="http://schemas.microsoft.com/office/drawing/2014/main" id="{6B212D81-6DDA-FBA2-681E-EDBBE881585B}"/>
                </a:ext>
              </a:extLst>
            </p:cNvPr>
            <p:cNvSpPr/>
            <p:nvPr/>
          </p:nvSpPr>
          <p:spPr>
            <a:xfrm rot="5400000" flipH="1">
              <a:off x="3949819" y="2286781"/>
              <a:ext cx="117310" cy="1168867"/>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202" name="フリーフォーム: 図形 201">
              <a:extLst>
                <a:ext uri="{FF2B5EF4-FFF2-40B4-BE49-F238E27FC236}">
                  <a16:creationId xmlns:a16="http://schemas.microsoft.com/office/drawing/2014/main" id="{9B85C7A3-C5A3-6A20-3C35-84DC3F70AEB2}"/>
                </a:ext>
              </a:extLst>
            </p:cNvPr>
            <p:cNvSpPr/>
            <p:nvPr/>
          </p:nvSpPr>
          <p:spPr>
            <a:xfrm rot="5400000" flipH="1">
              <a:off x="8483664" y="3763099"/>
              <a:ext cx="283793" cy="566036"/>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203" name="フリーフォーム: 図形 202">
              <a:extLst>
                <a:ext uri="{FF2B5EF4-FFF2-40B4-BE49-F238E27FC236}">
                  <a16:creationId xmlns:a16="http://schemas.microsoft.com/office/drawing/2014/main" id="{526D7AD6-A6C5-D5CB-5C09-DACF5EAF838F}"/>
                </a:ext>
              </a:extLst>
            </p:cNvPr>
            <p:cNvSpPr/>
            <p:nvPr/>
          </p:nvSpPr>
          <p:spPr>
            <a:xfrm rot="5400000" flipH="1">
              <a:off x="5991585" y="3315268"/>
              <a:ext cx="94445" cy="363983"/>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204" name="四角形: 角を丸くする 203">
              <a:extLst>
                <a:ext uri="{FF2B5EF4-FFF2-40B4-BE49-F238E27FC236}">
                  <a16:creationId xmlns:a16="http://schemas.microsoft.com/office/drawing/2014/main" id="{73CEDFA6-7933-0163-30BE-454676E6C336}"/>
                </a:ext>
              </a:extLst>
            </p:cNvPr>
            <p:cNvSpPr/>
            <p:nvPr/>
          </p:nvSpPr>
          <p:spPr>
            <a:xfrm>
              <a:off x="7209384" y="4909739"/>
              <a:ext cx="277200" cy="995364"/>
            </a:xfrm>
            <a:prstGeom prst="roundRect">
              <a:avLst>
                <a:gd name="adj" fmla="val 50000"/>
              </a:avLst>
            </a:prstGeom>
            <a:solidFill>
              <a:sysClr val="window" lastClr="FFFFFF"/>
            </a:solidFill>
            <a:ln w="31750" cap="flat" cmpd="thickThin"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実装サポート</a:t>
              </a: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（府）</a:t>
              </a: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p:txBody>
        </p:sp>
        <p:sp>
          <p:nvSpPr>
            <p:cNvPr id="205" name="フリーフォーム: 図形 204">
              <a:extLst>
                <a:ext uri="{FF2B5EF4-FFF2-40B4-BE49-F238E27FC236}">
                  <a16:creationId xmlns:a16="http://schemas.microsoft.com/office/drawing/2014/main" id="{53861353-4A34-A08E-196D-41BC8B38BB55}"/>
                </a:ext>
              </a:extLst>
            </p:cNvPr>
            <p:cNvSpPr/>
            <p:nvPr/>
          </p:nvSpPr>
          <p:spPr>
            <a:xfrm rot="5400000" flipH="1">
              <a:off x="5278738" y="2623907"/>
              <a:ext cx="96907" cy="474211"/>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206" name="フリーフォーム: 図形 205">
              <a:extLst>
                <a:ext uri="{FF2B5EF4-FFF2-40B4-BE49-F238E27FC236}">
                  <a16:creationId xmlns:a16="http://schemas.microsoft.com/office/drawing/2014/main" id="{638E301A-A09B-B783-40D4-C5502EA54674}"/>
                </a:ext>
              </a:extLst>
            </p:cNvPr>
            <p:cNvSpPr/>
            <p:nvPr/>
          </p:nvSpPr>
          <p:spPr>
            <a:xfrm rot="5400000" flipH="1">
              <a:off x="5284604" y="3902376"/>
              <a:ext cx="90964" cy="468422"/>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grpSp>
          <p:nvGrpSpPr>
            <p:cNvPr id="207" name="グループ化 206">
              <a:extLst>
                <a:ext uri="{FF2B5EF4-FFF2-40B4-BE49-F238E27FC236}">
                  <a16:creationId xmlns:a16="http://schemas.microsoft.com/office/drawing/2014/main" id="{7DDA2513-800B-A2A5-5AA5-5584F097DE3A}"/>
                </a:ext>
              </a:extLst>
            </p:cNvPr>
            <p:cNvGrpSpPr/>
            <p:nvPr/>
          </p:nvGrpSpPr>
          <p:grpSpPr>
            <a:xfrm>
              <a:off x="4094616" y="4941107"/>
              <a:ext cx="758694" cy="995364"/>
              <a:chOff x="4248829" y="4941107"/>
              <a:chExt cx="758694" cy="995364"/>
            </a:xfrm>
          </p:grpSpPr>
          <p:sp>
            <p:nvSpPr>
              <p:cNvPr id="215" name="四角形: 角を丸くする 214">
                <a:extLst>
                  <a:ext uri="{FF2B5EF4-FFF2-40B4-BE49-F238E27FC236}">
                    <a16:creationId xmlns:a16="http://schemas.microsoft.com/office/drawing/2014/main" id="{D31DFF02-2245-DA10-FF4C-2E938336AC26}"/>
                  </a:ext>
                </a:extLst>
              </p:cNvPr>
              <p:cNvSpPr/>
              <p:nvPr/>
            </p:nvSpPr>
            <p:spPr>
              <a:xfrm>
                <a:off x="4248829" y="4941107"/>
                <a:ext cx="277200" cy="995364"/>
              </a:xfrm>
              <a:prstGeom prst="roundRect">
                <a:avLst>
                  <a:gd name="adj" fmla="val 50000"/>
                </a:avLst>
              </a:prstGeom>
              <a:solidFill>
                <a:sysClr val="window" lastClr="FFFFFF"/>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規制改革提案</a:t>
                </a: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サポート</a:t>
                </a:r>
              </a:p>
            </p:txBody>
          </p:sp>
          <p:sp>
            <p:nvSpPr>
              <p:cNvPr id="216" name="矢印: 右 215">
                <a:extLst>
                  <a:ext uri="{FF2B5EF4-FFF2-40B4-BE49-F238E27FC236}">
                    <a16:creationId xmlns:a16="http://schemas.microsoft.com/office/drawing/2014/main" id="{6123D10F-4FF8-ABDB-C9EB-238DE5B0FB56}"/>
                  </a:ext>
                </a:extLst>
              </p:cNvPr>
              <p:cNvSpPr/>
              <p:nvPr/>
            </p:nvSpPr>
            <p:spPr>
              <a:xfrm>
                <a:off x="4548831" y="5333521"/>
                <a:ext cx="458692" cy="230959"/>
              </a:xfrm>
              <a:prstGeom prst="rightArrow">
                <a:avLst/>
              </a:prstGeom>
              <a:gradFill flip="none" rotWithShape="1">
                <a:gsLst>
                  <a:gs pos="0">
                    <a:srgbClr val="1E49E2">
                      <a:lumMod val="5000"/>
                      <a:lumOff val="95000"/>
                    </a:srgbClr>
                  </a:gs>
                  <a:gs pos="74000">
                    <a:srgbClr val="1E49E2">
                      <a:lumMod val="45000"/>
                      <a:lumOff val="55000"/>
                    </a:srgbClr>
                  </a:gs>
                  <a:gs pos="83000">
                    <a:srgbClr val="1E49E2">
                      <a:lumMod val="45000"/>
                      <a:lumOff val="55000"/>
                    </a:srgbClr>
                  </a:gs>
                  <a:gs pos="100000">
                    <a:srgbClr val="1E49E2">
                      <a:lumMod val="30000"/>
                      <a:lumOff val="70000"/>
                    </a:srgbClr>
                  </a:gs>
                </a:gsLst>
                <a:lin ang="10800000" scaled="1"/>
                <a:tileRect/>
              </a:gradFill>
              <a:ln w="12700" cap="flat" cmpd="sng" algn="ctr">
                <a:noFill/>
                <a:prstDash val="solid"/>
                <a:miter lim="800000"/>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err="1">
                  <a:ln>
                    <a:noFill/>
                  </a:ln>
                  <a:solidFill>
                    <a:prstClr val="white"/>
                  </a:solidFill>
                  <a:effectLst/>
                  <a:uLnTx/>
                  <a:uFillTx/>
                  <a:latin typeface="Arial"/>
                  <a:ea typeface="Meiryo UI"/>
                  <a:cs typeface="+mn-cs"/>
                </a:endParaRPr>
              </a:p>
            </p:txBody>
          </p:sp>
        </p:grpSp>
        <p:sp>
          <p:nvSpPr>
            <p:cNvPr id="208" name="正方形/長方形 207">
              <a:extLst>
                <a:ext uri="{FF2B5EF4-FFF2-40B4-BE49-F238E27FC236}">
                  <a16:creationId xmlns:a16="http://schemas.microsoft.com/office/drawing/2014/main" id="{95194687-1300-6303-1D1E-C21F78F0818A}"/>
                </a:ext>
              </a:extLst>
            </p:cNvPr>
            <p:cNvSpPr/>
            <p:nvPr/>
          </p:nvSpPr>
          <p:spPr>
            <a:xfrm>
              <a:off x="5921728" y="5487616"/>
              <a:ext cx="1198403" cy="322298"/>
            </a:xfrm>
            <a:prstGeom prst="rect">
              <a:avLst/>
            </a:prstGeom>
            <a:solidFill>
              <a:sysClr val="window" lastClr="FFFFFF"/>
            </a:solidFill>
            <a:ln w="12700" cap="flat" cmpd="sng" algn="ctr">
              <a:noFill/>
              <a:prstDash val="solid"/>
              <a:miter lim="800000"/>
            </a:ln>
            <a:effectLst/>
          </p:spPr>
          <p:txBody>
            <a:bodyPr lIns="54610" tIns="54610" rIns="54610" bIns="5461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Meiryo UI"/>
                  <a:ea typeface="Meiryo UI"/>
                  <a:cs typeface="+mn-cs"/>
                </a:rPr>
                <a:t>総合展示会</a:t>
              </a:r>
              <a:endParaRPr kumimoji="1" lang="en-US" altLang="ja-JP" sz="800" b="1" i="0" u="none" strike="noStrike" kern="0" cap="none" spc="0" normalizeH="0" baseline="0" noProof="0" dirty="0">
                <a:ln>
                  <a:noFill/>
                </a:ln>
                <a:solidFill>
                  <a:srgbClr val="00338D"/>
                </a:solidFill>
                <a:effectLst/>
                <a:uLnTx/>
                <a:uFillTx/>
                <a:latin typeface="Meiryo UI"/>
                <a:ea typeface="Meiryo UI"/>
                <a:cs typeface="+mn-cs"/>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1" lang="en-US" altLang="ja-JP" sz="800" b="1" i="0" u="none" strike="noStrike" kern="0" cap="none" spc="0" normalizeH="0" baseline="0" noProof="0" dirty="0">
                  <a:ln>
                    <a:noFill/>
                  </a:ln>
                  <a:solidFill>
                    <a:srgbClr val="00338D"/>
                  </a:solidFill>
                  <a:effectLst/>
                  <a:uLnTx/>
                  <a:uFillTx/>
                  <a:latin typeface="Meiryo UI"/>
                  <a:ea typeface="Meiryo UI"/>
                  <a:cs typeface="+mn-cs"/>
                </a:rPr>
                <a:t>CEATEC</a:t>
              </a:r>
              <a:r>
                <a:rPr kumimoji="1" lang="ja-JP" altLang="en-US" sz="800" b="1" i="0" u="none" strike="noStrike" kern="0" cap="none" spc="0" normalizeH="0" baseline="0" noProof="0" dirty="0">
                  <a:ln>
                    <a:noFill/>
                  </a:ln>
                  <a:solidFill>
                    <a:srgbClr val="00338D"/>
                  </a:solidFill>
                  <a:effectLst/>
                  <a:uLnTx/>
                  <a:uFillTx/>
                  <a:latin typeface="Meiryo UI"/>
                  <a:ea typeface="Meiryo UI"/>
                  <a:cs typeface="+mn-cs"/>
                </a:rPr>
                <a:t>　　  </a:t>
              </a:r>
              <a:endParaRPr kumimoji="1" lang="en-US" altLang="ja-JP" sz="800" b="1" i="0" u="none" strike="noStrike" kern="0" cap="none" spc="0" normalizeH="0" baseline="0" noProof="0" dirty="0">
                <a:ln>
                  <a:noFill/>
                </a:ln>
                <a:solidFill>
                  <a:srgbClr val="00338D"/>
                </a:solidFill>
                <a:effectLst/>
                <a:uLnTx/>
                <a:uFillTx/>
                <a:latin typeface="Meiryo UI"/>
                <a:ea typeface="Meiryo UI"/>
                <a:cs typeface="+mn-cs"/>
              </a:endParaRPr>
            </a:p>
          </p:txBody>
        </p:sp>
        <p:sp>
          <p:nvSpPr>
            <p:cNvPr id="209" name="四角形: 角を丸くする 208">
              <a:extLst>
                <a:ext uri="{FF2B5EF4-FFF2-40B4-BE49-F238E27FC236}">
                  <a16:creationId xmlns:a16="http://schemas.microsoft.com/office/drawing/2014/main" id="{596AD252-0A9A-A78D-B96E-80A7BA9DE95C}"/>
                </a:ext>
              </a:extLst>
            </p:cNvPr>
            <p:cNvSpPr/>
            <p:nvPr/>
          </p:nvSpPr>
          <p:spPr>
            <a:xfrm>
              <a:off x="6220800" y="4929534"/>
              <a:ext cx="277200" cy="995364"/>
            </a:xfrm>
            <a:prstGeom prst="roundRect">
              <a:avLst>
                <a:gd name="adj" fmla="val 50000"/>
              </a:avLst>
            </a:prstGeom>
            <a:solidFill>
              <a:sysClr val="window" lastClr="FFFFFF"/>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srgbClr val="00338D"/>
                  </a:solidFill>
                  <a:effectLst/>
                  <a:uLnTx/>
                  <a:uFillTx/>
                  <a:latin typeface="Arial"/>
                  <a:ea typeface="Meiryo UI"/>
                  <a:cs typeface="+mn-cs"/>
                </a:rPr>
                <a:t>ブランディング</a:t>
              </a: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サポート</a:t>
              </a:r>
            </a:p>
          </p:txBody>
        </p:sp>
        <p:sp>
          <p:nvSpPr>
            <p:cNvPr id="210" name="矢印: 右 209">
              <a:extLst>
                <a:ext uri="{FF2B5EF4-FFF2-40B4-BE49-F238E27FC236}">
                  <a16:creationId xmlns:a16="http://schemas.microsoft.com/office/drawing/2014/main" id="{7E277C20-7E90-13F3-A0DE-D42200D8752E}"/>
                </a:ext>
              </a:extLst>
            </p:cNvPr>
            <p:cNvSpPr/>
            <p:nvPr/>
          </p:nvSpPr>
          <p:spPr>
            <a:xfrm>
              <a:off x="6525512" y="5323309"/>
              <a:ext cx="458692" cy="230959"/>
            </a:xfrm>
            <a:prstGeom prst="rightArrow">
              <a:avLst/>
            </a:prstGeom>
            <a:gradFill flip="none" rotWithShape="1">
              <a:gsLst>
                <a:gs pos="0">
                  <a:srgbClr val="1E49E2">
                    <a:lumMod val="5000"/>
                    <a:lumOff val="95000"/>
                  </a:srgbClr>
                </a:gs>
                <a:gs pos="74000">
                  <a:srgbClr val="1E49E2">
                    <a:lumMod val="45000"/>
                    <a:lumOff val="55000"/>
                  </a:srgbClr>
                </a:gs>
                <a:gs pos="83000">
                  <a:srgbClr val="1E49E2">
                    <a:lumMod val="45000"/>
                    <a:lumOff val="55000"/>
                  </a:srgbClr>
                </a:gs>
                <a:gs pos="100000">
                  <a:srgbClr val="1E49E2">
                    <a:lumMod val="30000"/>
                    <a:lumOff val="70000"/>
                  </a:srgbClr>
                </a:gs>
              </a:gsLst>
              <a:lin ang="10800000" scaled="1"/>
              <a:tileRect/>
            </a:gradFill>
            <a:ln w="12700" cap="flat" cmpd="sng" algn="ctr">
              <a:noFill/>
              <a:prstDash val="solid"/>
              <a:miter lim="800000"/>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err="1">
                <a:ln>
                  <a:noFill/>
                </a:ln>
                <a:solidFill>
                  <a:prstClr val="white"/>
                </a:solidFill>
                <a:effectLst/>
                <a:uLnTx/>
                <a:uFillTx/>
                <a:latin typeface="Arial"/>
                <a:ea typeface="Meiryo UI"/>
                <a:cs typeface="+mn-cs"/>
              </a:endParaRPr>
            </a:p>
          </p:txBody>
        </p:sp>
        <p:sp>
          <p:nvSpPr>
            <p:cNvPr id="211" name="矢印: 右 210">
              <a:extLst>
                <a:ext uri="{FF2B5EF4-FFF2-40B4-BE49-F238E27FC236}">
                  <a16:creationId xmlns:a16="http://schemas.microsoft.com/office/drawing/2014/main" id="{DB183C79-ABFB-3CDB-5434-E3090E947089}"/>
                </a:ext>
              </a:extLst>
            </p:cNvPr>
            <p:cNvSpPr/>
            <p:nvPr/>
          </p:nvSpPr>
          <p:spPr>
            <a:xfrm>
              <a:off x="7498833" y="5333521"/>
              <a:ext cx="458692" cy="230959"/>
            </a:xfrm>
            <a:prstGeom prst="rightArrow">
              <a:avLst/>
            </a:prstGeom>
            <a:gradFill flip="none" rotWithShape="1">
              <a:gsLst>
                <a:gs pos="0">
                  <a:srgbClr val="1E49E2">
                    <a:lumMod val="5000"/>
                    <a:lumOff val="95000"/>
                  </a:srgbClr>
                </a:gs>
                <a:gs pos="74000">
                  <a:srgbClr val="1E49E2">
                    <a:lumMod val="45000"/>
                    <a:lumOff val="55000"/>
                  </a:srgbClr>
                </a:gs>
                <a:gs pos="83000">
                  <a:srgbClr val="1E49E2">
                    <a:lumMod val="45000"/>
                    <a:lumOff val="55000"/>
                  </a:srgbClr>
                </a:gs>
                <a:gs pos="100000">
                  <a:srgbClr val="1E49E2">
                    <a:lumMod val="30000"/>
                    <a:lumOff val="70000"/>
                  </a:srgbClr>
                </a:gs>
              </a:gsLst>
              <a:lin ang="10800000" scaled="1"/>
              <a:tileRect/>
            </a:gradFill>
            <a:ln w="12700" cap="flat" cmpd="sng" algn="ctr">
              <a:noFill/>
              <a:prstDash val="solid"/>
              <a:miter lim="800000"/>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err="1">
                <a:ln>
                  <a:noFill/>
                </a:ln>
                <a:solidFill>
                  <a:prstClr val="white"/>
                </a:solidFill>
                <a:effectLst/>
                <a:uLnTx/>
                <a:uFillTx/>
                <a:latin typeface="Arial"/>
                <a:ea typeface="Meiryo UI"/>
                <a:cs typeface="+mn-cs"/>
              </a:endParaRPr>
            </a:p>
          </p:txBody>
        </p:sp>
        <p:sp>
          <p:nvSpPr>
            <p:cNvPr id="212" name="フリーフォーム: 図形 211">
              <a:extLst>
                <a:ext uri="{FF2B5EF4-FFF2-40B4-BE49-F238E27FC236}">
                  <a16:creationId xmlns:a16="http://schemas.microsoft.com/office/drawing/2014/main" id="{019EEB16-3623-19AF-95E9-05A6FA5E365C}"/>
                </a:ext>
              </a:extLst>
            </p:cNvPr>
            <p:cNvSpPr/>
            <p:nvPr/>
          </p:nvSpPr>
          <p:spPr>
            <a:xfrm rot="5400000" flipH="1">
              <a:off x="4429798" y="4027751"/>
              <a:ext cx="103299" cy="222921"/>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213" name="吹き出し: 線 212">
              <a:extLst>
                <a:ext uri="{FF2B5EF4-FFF2-40B4-BE49-F238E27FC236}">
                  <a16:creationId xmlns:a16="http://schemas.microsoft.com/office/drawing/2014/main" id="{7B0870D5-3B87-08AA-8D9C-129ADA0B0990}"/>
                </a:ext>
              </a:extLst>
            </p:cNvPr>
            <p:cNvSpPr/>
            <p:nvPr/>
          </p:nvSpPr>
          <p:spPr>
            <a:xfrm>
              <a:off x="1290535" y="3658346"/>
              <a:ext cx="1295784" cy="1030284"/>
            </a:xfrm>
            <a:prstGeom prst="borderCallout1">
              <a:avLst>
                <a:gd name="adj1" fmla="val -36105"/>
                <a:gd name="adj2" fmla="val 16301"/>
                <a:gd name="adj3" fmla="val 4715"/>
                <a:gd name="adj4" fmla="val 53546"/>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1" lang="en-US" altLang="ja-JP" sz="900" b="0" i="0" u="none" strike="noStrike" kern="0" cap="none" spc="0" normalizeH="0" baseline="0" noProof="0" dirty="0">
                  <a:ln>
                    <a:noFill/>
                  </a:ln>
                  <a:solidFill>
                    <a:prstClr val="white">
                      <a:lumMod val="50000"/>
                    </a:prstClr>
                  </a:solidFill>
                  <a:effectLst/>
                  <a:uLnTx/>
                  <a:uFillTx/>
                  <a:latin typeface="Arial"/>
                  <a:ea typeface="Meiryo UI"/>
                  <a:cs typeface="+mn-cs"/>
                </a:rPr>
                <a:t>※</a:t>
              </a:r>
              <a:r>
                <a:rPr kumimoji="1" lang="ja-JP" altLang="en-US" sz="900" b="0" i="0" u="none" strike="noStrike" kern="0" cap="none" spc="0" normalizeH="0" baseline="0" noProof="0" dirty="0">
                  <a:ln>
                    <a:noFill/>
                  </a:ln>
                  <a:solidFill>
                    <a:prstClr val="white">
                      <a:lumMod val="50000"/>
                    </a:prstClr>
                  </a:solidFill>
                  <a:effectLst/>
                  <a:uLnTx/>
                  <a:uFillTx/>
                  <a:latin typeface="Arial"/>
                  <a:ea typeface="Meiryo UI"/>
                  <a:cs typeface="+mn-cs"/>
                </a:rPr>
                <a:t>フィールドコーディネート団体又は企業等の手上げの順番について、</a:t>
              </a:r>
              <a:r>
                <a:rPr kumimoji="1" lang="ja-JP" altLang="en-US" sz="900" b="1" i="0" u="none" strike="noStrike" kern="0" cap="none" spc="0" normalizeH="0" baseline="0" noProof="0" dirty="0">
                  <a:ln>
                    <a:noFill/>
                  </a:ln>
                  <a:solidFill>
                    <a:prstClr val="white">
                      <a:lumMod val="50000"/>
                    </a:prstClr>
                  </a:solidFill>
                  <a:effectLst/>
                  <a:uLnTx/>
                  <a:uFillTx/>
                  <a:latin typeface="Arial"/>
                  <a:ea typeface="Meiryo UI"/>
                  <a:cs typeface="+mn-cs"/>
                </a:rPr>
                <a:t>両者が同時に手上げする場合や企業が先に手上げする場合であってもよい</a:t>
              </a:r>
              <a:r>
                <a:rPr kumimoji="1" lang="ja-JP" altLang="en-US" sz="900" b="1" kern="0" dirty="0">
                  <a:solidFill>
                    <a:prstClr val="white">
                      <a:lumMod val="50000"/>
                    </a:prstClr>
                  </a:solidFill>
                  <a:latin typeface="Arial"/>
                  <a:ea typeface="Meiryo UI"/>
                </a:rPr>
                <a:t>。</a:t>
              </a:r>
              <a:r>
                <a:rPr kumimoji="1" lang="ja-JP" altLang="en-US" sz="900" b="1" i="0" u="none" strike="noStrike" kern="0" cap="none" spc="0" normalizeH="0" baseline="0" noProof="0" dirty="0">
                  <a:ln>
                    <a:noFill/>
                  </a:ln>
                  <a:solidFill>
                    <a:prstClr val="white">
                      <a:lumMod val="50000"/>
                    </a:prstClr>
                  </a:solidFill>
                  <a:effectLst/>
                  <a:uLnTx/>
                  <a:uFillTx/>
                  <a:latin typeface="Arial"/>
                  <a:ea typeface="Meiryo UI"/>
                  <a:cs typeface="+mn-cs"/>
                </a:rPr>
                <a:t>（次頁イメージ２参照）</a:t>
              </a:r>
              <a:endParaRPr kumimoji="1" lang="ja-JP" altLang="en-US" sz="900" b="1" i="0" u="none" strike="noStrike" kern="0" cap="none" spc="0" normalizeH="0" baseline="0" noProof="0" dirty="0">
                <a:ln>
                  <a:noFill/>
                </a:ln>
                <a:solidFill>
                  <a:srgbClr val="FF0000"/>
                </a:solidFill>
                <a:effectLst/>
                <a:uLnTx/>
                <a:uFillTx/>
                <a:latin typeface="Arial"/>
                <a:ea typeface="Meiryo UI"/>
                <a:cs typeface="+mn-cs"/>
              </a:endParaRPr>
            </a:p>
          </p:txBody>
        </p:sp>
        <p:sp>
          <p:nvSpPr>
            <p:cNvPr id="214" name="吹き出し: 線 213">
              <a:extLst>
                <a:ext uri="{FF2B5EF4-FFF2-40B4-BE49-F238E27FC236}">
                  <a16:creationId xmlns:a16="http://schemas.microsoft.com/office/drawing/2014/main" id="{E8A0C689-484C-7014-6B93-9A8CC2B5C72A}"/>
                </a:ext>
              </a:extLst>
            </p:cNvPr>
            <p:cNvSpPr/>
            <p:nvPr/>
          </p:nvSpPr>
          <p:spPr>
            <a:xfrm>
              <a:off x="1558976" y="4957906"/>
              <a:ext cx="2124258" cy="976867"/>
            </a:xfrm>
            <a:prstGeom prst="borderCallout1">
              <a:avLst>
                <a:gd name="adj1" fmla="val -36403"/>
                <a:gd name="adj2" fmla="val 55534"/>
                <a:gd name="adj3" fmla="val 5679"/>
                <a:gd name="adj4" fmla="val 49298"/>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1" lang="en-US" altLang="ja-JP" sz="900" b="0" i="0" u="none" strike="noStrike" kern="0" cap="none" spc="0" normalizeH="0" baseline="0" noProof="0" dirty="0">
                  <a:ln>
                    <a:noFill/>
                  </a:ln>
                  <a:solidFill>
                    <a:prstClr val="white">
                      <a:lumMod val="50000"/>
                    </a:prstClr>
                  </a:solidFill>
                  <a:effectLst/>
                  <a:uLnTx/>
                  <a:uFillTx/>
                  <a:latin typeface="Arial"/>
                  <a:ea typeface="Meiryo UI"/>
                  <a:cs typeface="+mn-cs"/>
                </a:rPr>
                <a:t>※</a:t>
              </a:r>
              <a:r>
                <a:rPr kumimoji="1" lang="ja-JP" altLang="en-US" sz="900" b="0" i="0" u="none" strike="noStrike" kern="0" cap="none" spc="0" normalizeH="0" baseline="0" noProof="0" dirty="0">
                  <a:ln>
                    <a:noFill/>
                  </a:ln>
                  <a:solidFill>
                    <a:prstClr val="white">
                      <a:lumMod val="50000"/>
                    </a:prstClr>
                  </a:solidFill>
                  <a:effectLst/>
                  <a:uLnTx/>
                  <a:uFillTx/>
                  <a:latin typeface="Arial"/>
                  <a:ea typeface="Meiryo UI"/>
                  <a:cs typeface="+mn-cs"/>
                </a:rPr>
                <a:t>基本的には、企業等が認証されたフィールドコーディネート団体に直接案件を持ち込むか、フィールドコーディネート団体から企業を勧誘する形で企業とフィールドが連携する。ただし、</a:t>
              </a:r>
              <a:r>
                <a:rPr kumimoji="1" lang="en-US" altLang="ja-JP" sz="900" b="0" i="0" u="none" strike="noStrike" kern="0" cap="none" spc="0" normalizeH="0" baseline="0" noProof="0" dirty="0">
                  <a:ln>
                    <a:noFill/>
                  </a:ln>
                  <a:solidFill>
                    <a:prstClr val="white">
                      <a:lumMod val="50000"/>
                    </a:prstClr>
                  </a:solidFill>
                  <a:effectLst/>
                  <a:uLnTx/>
                  <a:uFillTx/>
                  <a:latin typeface="Arial"/>
                  <a:ea typeface="Meiryo UI"/>
                  <a:cs typeface="+mn-cs"/>
                </a:rPr>
                <a:t> </a:t>
              </a:r>
              <a:r>
                <a:rPr kumimoji="1" lang="ja-JP" altLang="en-US" sz="900" b="0" i="0" u="none" strike="noStrike" kern="0" cap="none" spc="0" normalizeH="0" baseline="0" noProof="0" dirty="0">
                  <a:ln>
                    <a:noFill/>
                  </a:ln>
                  <a:solidFill>
                    <a:prstClr val="white">
                      <a:lumMod val="50000"/>
                    </a:prstClr>
                  </a:solidFill>
                  <a:effectLst/>
                  <a:uLnTx/>
                  <a:uFillTx/>
                  <a:latin typeface="Arial"/>
                  <a:ea typeface="Meiryo UI"/>
                  <a:cs typeface="+mn-cs"/>
                </a:rPr>
                <a:t>公表済みのフィールドコーディネート団体を府市が案内するケースは可能性あり。</a:t>
              </a:r>
            </a:p>
          </p:txBody>
        </p:sp>
      </p:grpSp>
    </p:spTree>
    <p:extLst>
      <p:ext uri="{BB962C8B-B14F-4D97-AF65-F5344CB8AC3E}">
        <p14:creationId xmlns:p14="http://schemas.microsoft.com/office/powerpoint/2010/main" val="112413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D6809F7-6F28-D8D3-789F-1D266FF67483}"/>
              </a:ext>
            </a:extLst>
          </p:cNvPr>
          <p:cNvGrpSpPr/>
          <p:nvPr/>
        </p:nvGrpSpPr>
        <p:grpSpPr>
          <a:xfrm>
            <a:off x="488950" y="2447824"/>
            <a:ext cx="8928100" cy="4186486"/>
            <a:chOff x="488950" y="2447824"/>
            <a:chExt cx="8928100" cy="4186486"/>
          </a:xfrm>
        </p:grpSpPr>
        <p:cxnSp>
          <p:nvCxnSpPr>
            <p:cNvPr id="5" name="直線コネクタ 4">
              <a:extLst>
                <a:ext uri="{FF2B5EF4-FFF2-40B4-BE49-F238E27FC236}">
                  <a16:creationId xmlns:a16="http://schemas.microsoft.com/office/drawing/2014/main" id="{E38F436C-D2ED-8FA8-D84F-9B30DEF59C05}"/>
                </a:ext>
              </a:extLst>
            </p:cNvPr>
            <p:cNvCxnSpPr>
              <a:cxnSpLocks/>
            </p:cNvCxnSpPr>
            <p:nvPr/>
          </p:nvCxnSpPr>
          <p:spPr>
            <a:xfrm>
              <a:off x="488950" y="2447824"/>
              <a:ext cx="8922619" cy="0"/>
            </a:xfrm>
            <a:prstGeom prst="line">
              <a:avLst/>
            </a:prstGeom>
            <a:noFill/>
            <a:ln w="6350" cap="flat" cmpd="sng" algn="ctr">
              <a:solidFill>
                <a:srgbClr val="0C233C"/>
              </a:solidFill>
              <a:prstDash val="solid"/>
              <a:miter lim="800000"/>
            </a:ln>
            <a:effectLst/>
          </p:spPr>
        </p:cxnSp>
        <p:sp>
          <p:nvSpPr>
            <p:cNvPr id="6" name="正方形/長方形 5">
              <a:extLst>
                <a:ext uri="{FF2B5EF4-FFF2-40B4-BE49-F238E27FC236}">
                  <a16:creationId xmlns:a16="http://schemas.microsoft.com/office/drawing/2014/main" id="{E93E8651-A267-9B93-78A4-18EFFCEFA36C}"/>
                </a:ext>
              </a:extLst>
            </p:cNvPr>
            <p:cNvSpPr/>
            <p:nvPr/>
          </p:nvSpPr>
          <p:spPr>
            <a:xfrm>
              <a:off x="488950" y="2794546"/>
              <a:ext cx="679183" cy="1325829"/>
            </a:xfrm>
            <a:prstGeom prst="rect">
              <a:avLst/>
            </a:prstGeom>
            <a:solidFill>
              <a:srgbClr val="0C233C">
                <a:lumMod val="75000"/>
                <a:lumOff val="25000"/>
              </a:srgbClr>
            </a:solidFill>
            <a:ln w="12700" cap="flat" cmpd="sng" algn="ctr">
              <a:noFill/>
              <a:prstDash val="solid"/>
              <a:miter lim="800000"/>
            </a:ln>
            <a:effectLst/>
          </p:spPr>
          <p:txBody>
            <a:bodyPr vert="horz" wrap="none"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white"/>
                  </a:solidFill>
                  <a:effectLst/>
                  <a:uLnTx/>
                  <a:uFillTx/>
                  <a:latin typeface="Meiryo UI"/>
                  <a:ea typeface="Meiryo UI"/>
                  <a:cs typeface="+mn-cs"/>
                </a:rPr>
                <a:t>フィールド</a:t>
              </a:r>
              <a:endParaRPr kumimoji="1" lang="en-US" altLang="ja-JP" sz="1000" b="1" i="0" u="none" strike="noStrike" kern="0" cap="none" spc="0" normalizeH="0" baseline="0" noProof="0" dirty="0">
                <a:ln>
                  <a:noFill/>
                </a:ln>
                <a:solidFill>
                  <a:prstClr val="white"/>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white"/>
                  </a:solidFill>
                  <a:effectLst/>
                  <a:uLnTx/>
                  <a:uFillTx/>
                  <a:latin typeface="Meiryo UI"/>
                  <a:ea typeface="Meiryo UI"/>
                  <a:cs typeface="+mn-cs"/>
                </a:rPr>
                <a:t>（フィールド</a:t>
              </a:r>
              <a:endParaRPr kumimoji="1" lang="en-US" altLang="ja-JP" sz="900" b="1" i="0" u="none" strike="noStrike" kern="0" cap="none" spc="0" normalizeH="0" baseline="0" noProof="0" dirty="0">
                <a:ln>
                  <a:noFill/>
                </a:ln>
                <a:solidFill>
                  <a:prstClr val="white"/>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white"/>
                  </a:solidFill>
                  <a:effectLst/>
                  <a:uLnTx/>
                  <a:uFillTx/>
                  <a:latin typeface="Meiryo UI"/>
                  <a:ea typeface="Meiryo UI"/>
                  <a:cs typeface="+mn-cs"/>
                </a:rPr>
                <a:t>コーディネート</a:t>
              </a:r>
              <a:endParaRPr kumimoji="1" lang="en-US" altLang="ja-JP" sz="900" b="1" i="0" u="none" strike="noStrike" kern="0" cap="none" spc="0" normalizeH="0" baseline="0" noProof="0" dirty="0">
                <a:ln>
                  <a:noFill/>
                </a:ln>
                <a:solidFill>
                  <a:prstClr val="white"/>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white"/>
                  </a:solidFill>
                  <a:effectLst/>
                  <a:uLnTx/>
                  <a:uFillTx/>
                  <a:latin typeface="Meiryo UI"/>
                  <a:ea typeface="Meiryo UI"/>
                  <a:cs typeface="+mn-cs"/>
                </a:rPr>
                <a:t>団体）</a:t>
              </a:r>
            </a:p>
          </p:txBody>
        </p:sp>
        <p:sp>
          <p:nvSpPr>
            <p:cNvPr id="7" name="正方形/長方形 6">
              <a:extLst>
                <a:ext uri="{FF2B5EF4-FFF2-40B4-BE49-F238E27FC236}">
                  <a16:creationId xmlns:a16="http://schemas.microsoft.com/office/drawing/2014/main" id="{2D4A1458-F83D-007C-FA07-60B7C8961072}"/>
                </a:ext>
              </a:extLst>
            </p:cNvPr>
            <p:cNvSpPr/>
            <p:nvPr/>
          </p:nvSpPr>
          <p:spPr>
            <a:xfrm>
              <a:off x="488950" y="4210828"/>
              <a:ext cx="679183" cy="1158089"/>
            </a:xfrm>
            <a:prstGeom prst="rect">
              <a:avLst/>
            </a:prstGeom>
            <a:solidFill>
              <a:srgbClr val="0C233C">
                <a:lumMod val="75000"/>
                <a:lumOff val="25000"/>
              </a:srgbClr>
            </a:solidFill>
            <a:ln w="12700" cap="flat" cmpd="sng" algn="ctr">
              <a:noFill/>
              <a:prstDash val="solid"/>
              <a:miter lim="800000"/>
            </a:ln>
            <a:effectLst/>
          </p:spPr>
          <p:txBody>
            <a:bodyPr vert="horz" wrap="none"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white"/>
                  </a:solidFill>
                  <a:effectLst/>
                  <a:uLnTx/>
                  <a:uFillTx/>
                  <a:latin typeface="Meiryo UI"/>
                  <a:ea typeface="Meiryo UI"/>
                  <a:cs typeface="+mn-cs"/>
                </a:rPr>
                <a:t>企業等</a:t>
              </a:r>
            </a:p>
          </p:txBody>
        </p:sp>
        <p:sp>
          <p:nvSpPr>
            <p:cNvPr id="8" name="正方形/長方形 7">
              <a:extLst>
                <a:ext uri="{FF2B5EF4-FFF2-40B4-BE49-F238E27FC236}">
                  <a16:creationId xmlns:a16="http://schemas.microsoft.com/office/drawing/2014/main" id="{AA3B6C52-794C-0D21-56C7-9AEB57B39620}"/>
                </a:ext>
              </a:extLst>
            </p:cNvPr>
            <p:cNvSpPr/>
            <p:nvPr/>
          </p:nvSpPr>
          <p:spPr>
            <a:xfrm>
              <a:off x="488950" y="5476221"/>
              <a:ext cx="679183" cy="1158089"/>
            </a:xfrm>
            <a:prstGeom prst="rect">
              <a:avLst/>
            </a:prstGeom>
            <a:solidFill>
              <a:srgbClr val="0C233C">
                <a:lumMod val="75000"/>
                <a:lumOff val="25000"/>
              </a:srgbClr>
            </a:solidFill>
            <a:ln w="12700" cap="flat" cmpd="sng" algn="ctr">
              <a:noFill/>
              <a:prstDash val="solid"/>
              <a:miter lim="800000"/>
            </a:ln>
            <a:effectLst/>
          </p:spPr>
          <p:txBody>
            <a:bodyPr vert="horz" wrap="none"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white"/>
                  </a:solidFill>
                  <a:effectLst/>
                  <a:uLnTx/>
                  <a:uFillTx/>
                  <a:latin typeface="Meiryo UI"/>
                  <a:ea typeface="Meiryo UI"/>
                  <a:cs typeface="+mn-cs"/>
                </a:rPr>
                <a:t>大阪府市</a:t>
              </a:r>
              <a:endParaRPr kumimoji="1" lang="en-US" altLang="ja-JP" sz="1000" b="1" i="0" u="none" strike="noStrike" kern="0" cap="none" spc="0" normalizeH="0" baseline="0" noProof="0" dirty="0">
                <a:ln>
                  <a:noFill/>
                </a:ln>
                <a:solidFill>
                  <a:prstClr val="white"/>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white"/>
                  </a:solidFill>
                  <a:effectLst/>
                  <a:uLnTx/>
                  <a:uFillTx/>
                  <a:latin typeface="Meiryo UI"/>
                  <a:ea typeface="Meiryo UI"/>
                  <a:cs typeface="+mn-cs"/>
                </a:rPr>
                <a:t>のサポート</a:t>
              </a:r>
            </a:p>
          </p:txBody>
        </p:sp>
        <p:sp>
          <p:nvSpPr>
            <p:cNvPr id="9" name="矢印: 五方向 8">
              <a:extLst>
                <a:ext uri="{FF2B5EF4-FFF2-40B4-BE49-F238E27FC236}">
                  <a16:creationId xmlns:a16="http://schemas.microsoft.com/office/drawing/2014/main" id="{84151C93-5B66-7AB0-B704-01A025C09DD3}"/>
                </a:ext>
              </a:extLst>
            </p:cNvPr>
            <p:cNvSpPr/>
            <p:nvPr/>
          </p:nvSpPr>
          <p:spPr>
            <a:xfrm>
              <a:off x="1236134" y="2505203"/>
              <a:ext cx="3841572" cy="234692"/>
            </a:xfrm>
            <a:prstGeom prst="homePlate">
              <a:avLst>
                <a:gd name="adj" fmla="val 32298"/>
              </a:avLst>
            </a:prstGeom>
            <a:solidFill>
              <a:srgbClr val="00338D"/>
            </a:solidFill>
            <a:ln w="9525">
              <a:noFill/>
              <a:miter lim="800000"/>
              <a:headEnd/>
              <a:tailEnd/>
            </a:ln>
            <a:effectLst/>
          </p:spPr>
          <p:txBody>
            <a:bodyPr wrap="none" lIns="40395" tIns="35010" rIns="40395" bIns="35010" anchor="ctr"/>
            <a:lstStyle/>
            <a:p>
              <a:pPr marL="0" marR="0" lvl="0" indent="0" algn="ctr" defTabSz="684018"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萌芽期</a:t>
              </a:r>
            </a:p>
          </p:txBody>
        </p:sp>
        <p:sp>
          <p:nvSpPr>
            <p:cNvPr id="10" name="矢印: 五方向 9">
              <a:extLst>
                <a:ext uri="{FF2B5EF4-FFF2-40B4-BE49-F238E27FC236}">
                  <a16:creationId xmlns:a16="http://schemas.microsoft.com/office/drawing/2014/main" id="{9AFDFD72-246D-863B-9C0B-62691347F1D8}"/>
                </a:ext>
              </a:extLst>
            </p:cNvPr>
            <p:cNvSpPr/>
            <p:nvPr/>
          </p:nvSpPr>
          <p:spPr>
            <a:xfrm>
              <a:off x="5077707" y="2503083"/>
              <a:ext cx="3163942" cy="236812"/>
            </a:xfrm>
            <a:prstGeom prst="homePlate">
              <a:avLst>
                <a:gd name="adj" fmla="val 32298"/>
              </a:avLst>
            </a:prstGeom>
            <a:solidFill>
              <a:srgbClr val="00338D"/>
            </a:solidFill>
            <a:ln w="9525">
              <a:noFill/>
              <a:miter lim="800000"/>
              <a:headEnd/>
              <a:tailEnd/>
            </a:ln>
            <a:effectLst/>
          </p:spPr>
          <p:txBody>
            <a:bodyPr wrap="none" lIns="40395" tIns="35010" rIns="40395" bIns="35010" anchor="ctr"/>
            <a:lstStyle/>
            <a:p>
              <a:pPr marL="0" marR="0" lvl="0" indent="0" algn="ctr" defTabSz="684018"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黎明期～雌伏期</a:t>
              </a:r>
            </a:p>
          </p:txBody>
        </p:sp>
        <p:sp>
          <p:nvSpPr>
            <p:cNvPr id="11" name="矢印: 五方向 10">
              <a:extLst>
                <a:ext uri="{FF2B5EF4-FFF2-40B4-BE49-F238E27FC236}">
                  <a16:creationId xmlns:a16="http://schemas.microsoft.com/office/drawing/2014/main" id="{F45344E0-0770-F895-9A2B-B9BFAAF5FDBE}"/>
                </a:ext>
              </a:extLst>
            </p:cNvPr>
            <p:cNvSpPr/>
            <p:nvPr/>
          </p:nvSpPr>
          <p:spPr>
            <a:xfrm>
              <a:off x="8248845" y="2496732"/>
              <a:ext cx="1168205" cy="243162"/>
            </a:xfrm>
            <a:prstGeom prst="homePlate">
              <a:avLst>
                <a:gd name="adj" fmla="val 32298"/>
              </a:avLst>
            </a:prstGeom>
            <a:solidFill>
              <a:srgbClr val="00338D"/>
            </a:solidFill>
            <a:ln w="9525">
              <a:noFill/>
              <a:miter lim="800000"/>
              <a:headEnd/>
              <a:tailEnd/>
            </a:ln>
            <a:effectLst/>
          </p:spPr>
          <p:txBody>
            <a:bodyPr wrap="none" lIns="40395" tIns="35010" rIns="40395" bIns="35010" anchor="ctr"/>
            <a:lstStyle/>
            <a:p>
              <a:pPr marL="0" marR="0" lvl="0" indent="0" algn="ctr" defTabSz="684018"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開花期</a:t>
              </a:r>
            </a:p>
          </p:txBody>
        </p:sp>
        <p:sp>
          <p:nvSpPr>
            <p:cNvPr id="12" name="正方形/長方形 11">
              <a:extLst>
                <a:ext uri="{FF2B5EF4-FFF2-40B4-BE49-F238E27FC236}">
                  <a16:creationId xmlns:a16="http://schemas.microsoft.com/office/drawing/2014/main" id="{ED39AC77-3C23-69E8-6033-DD1DD5712C3C}"/>
                </a:ext>
              </a:extLst>
            </p:cNvPr>
            <p:cNvSpPr/>
            <p:nvPr/>
          </p:nvSpPr>
          <p:spPr>
            <a:xfrm>
              <a:off x="1236134" y="4210620"/>
              <a:ext cx="8180916" cy="1158089"/>
            </a:xfrm>
            <a:prstGeom prst="rect">
              <a:avLst/>
            </a:prstGeom>
            <a:solidFill>
              <a:sysClr val="window" lastClr="FFFFFF"/>
            </a:solidFill>
            <a:ln w="12700" cap="flat" cmpd="sng" algn="ctr">
              <a:solidFill>
                <a:srgbClr val="00338D"/>
              </a:solid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dirty="0">
                <a:ln>
                  <a:noFill/>
                </a:ln>
                <a:solidFill>
                  <a:srgbClr val="00338D"/>
                </a:solidFill>
                <a:effectLst/>
                <a:uLnTx/>
                <a:uFillTx/>
                <a:latin typeface="Arial"/>
                <a:ea typeface="Meiryo UI"/>
                <a:cs typeface="+mn-cs"/>
              </a:endParaRPr>
            </a:p>
          </p:txBody>
        </p:sp>
        <p:sp>
          <p:nvSpPr>
            <p:cNvPr id="13" name="正方形/長方形 12">
              <a:extLst>
                <a:ext uri="{FF2B5EF4-FFF2-40B4-BE49-F238E27FC236}">
                  <a16:creationId xmlns:a16="http://schemas.microsoft.com/office/drawing/2014/main" id="{BD735FD2-E9FB-D8FA-A124-C15AC6437CAC}"/>
                </a:ext>
              </a:extLst>
            </p:cNvPr>
            <p:cNvSpPr/>
            <p:nvPr/>
          </p:nvSpPr>
          <p:spPr>
            <a:xfrm>
              <a:off x="1236134" y="2794337"/>
              <a:ext cx="8180916" cy="1325829"/>
            </a:xfrm>
            <a:prstGeom prst="rect">
              <a:avLst/>
            </a:prstGeom>
            <a:solidFill>
              <a:sysClr val="window" lastClr="FFFFFF"/>
            </a:solidFill>
            <a:ln w="12700" cap="flat" cmpd="sng" algn="ctr">
              <a:solidFill>
                <a:srgbClr val="00338D"/>
              </a:solid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dirty="0">
                <a:ln>
                  <a:noFill/>
                </a:ln>
                <a:solidFill>
                  <a:srgbClr val="00338D"/>
                </a:solidFill>
                <a:effectLst/>
                <a:uLnTx/>
                <a:uFillTx/>
                <a:latin typeface="Arial"/>
                <a:ea typeface="Meiryo UI"/>
                <a:cs typeface="+mn-cs"/>
              </a:endParaRPr>
            </a:p>
          </p:txBody>
        </p:sp>
        <p:sp>
          <p:nvSpPr>
            <p:cNvPr id="14" name="正方形/長方形 13">
              <a:extLst>
                <a:ext uri="{FF2B5EF4-FFF2-40B4-BE49-F238E27FC236}">
                  <a16:creationId xmlns:a16="http://schemas.microsoft.com/office/drawing/2014/main" id="{D49476F8-D07A-E802-98E5-5E9712D25D1E}"/>
                </a:ext>
              </a:extLst>
            </p:cNvPr>
            <p:cNvSpPr/>
            <p:nvPr/>
          </p:nvSpPr>
          <p:spPr>
            <a:xfrm>
              <a:off x="1236134" y="5476012"/>
              <a:ext cx="8180916" cy="1158089"/>
            </a:xfrm>
            <a:prstGeom prst="rect">
              <a:avLst/>
            </a:prstGeom>
            <a:solidFill>
              <a:sysClr val="window" lastClr="FFFFFF"/>
            </a:solidFill>
            <a:ln w="12700" cap="flat" cmpd="sng" algn="ctr">
              <a:solidFill>
                <a:srgbClr val="00338D"/>
              </a:solid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dirty="0">
                <a:ln>
                  <a:noFill/>
                </a:ln>
                <a:solidFill>
                  <a:srgbClr val="00338D"/>
                </a:solidFill>
                <a:effectLst/>
                <a:uLnTx/>
                <a:uFillTx/>
                <a:latin typeface="Arial"/>
                <a:ea typeface="Meiryo UI"/>
                <a:cs typeface="+mn-cs"/>
              </a:endParaRPr>
            </a:p>
          </p:txBody>
        </p:sp>
        <p:sp>
          <p:nvSpPr>
            <p:cNvPr id="15" name="四角形: 角を丸くする 14">
              <a:extLst>
                <a:ext uri="{FF2B5EF4-FFF2-40B4-BE49-F238E27FC236}">
                  <a16:creationId xmlns:a16="http://schemas.microsoft.com/office/drawing/2014/main" id="{DD22ECCA-2BD5-10BE-210C-73309178EC1E}"/>
                </a:ext>
              </a:extLst>
            </p:cNvPr>
            <p:cNvSpPr/>
            <p:nvPr/>
          </p:nvSpPr>
          <p:spPr>
            <a:xfrm>
              <a:off x="1790011" y="3040301"/>
              <a:ext cx="277200" cy="1015791"/>
            </a:xfrm>
            <a:prstGeom prst="roundRect">
              <a:avLst>
                <a:gd name="adj" fmla="val 50000"/>
              </a:avLst>
            </a:prstGeom>
            <a:solidFill>
              <a:srgbClr val="00B8F5">
                <a:lumMod val="20000"/>
                <a:lumOff val="80000"/>
              </a:srgbClr>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フィールドからの手上げ</a:t>
              </a:r>
            </a:p>
          </p:txBody>
        </p:sp>
        <p:sp>
          <p:nvSpPr>
            <p:cNvPr id="16" name="四角形: 角を丸くする 15">
              <a:extLst>
                <a:ext uri="{FF2B5EF4-FFF2-40B4-BE49-F238E27FC236}">
                  <a16:creationId xmlns:a16="http://schemas.microsoft.com/office/drawing/2014/main" id="{88099B72-A83C-788D-9511-11A476FB50AC}"/>
                </a:ext>
              </a:extLst>
            </p:cNvPr>
            <p:cNvSpPr/>
            <p:nvPr/>
          </p:nvSpPr>
          <p:spPr>
            <a:xfrm>
              <a:off x="3858601" y="5547162"/>
              <a:ext cx="277200" cy="995364"/>
            </a:xfrm>
            <a:prstGeom prst="roundRect">
              <a:avLst>
                <a:gd name="adj" fmla="val 50000"/>
              </a:avLst>
            </a:prstGeom>
            <a:solidFill>
              <a:sysClr val="window" lastClr="FFFFFF"/>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規制改革提案</a:t>
              </a: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サポート</a:t>
              </a:r>
            </a:p>
          </p:txBody>
        </p:sp>
        <p:sp>
          <p:nvSpPr>
            <p:cNvPr id="17" name="正方形/長方形 16">
              <a:extLst>
                <a:ext uri="{FF2B5EF4-FFF2-40B4-BE49-F238E27FC236}">
                  <a16:creationId xmlns:a16="http://schemas.microsoft.com/office/drawing/2014/main" id="{5D776114-6CFA-2BC0-ED21-3FBC908D97F1}"/>
                </a:ext>
              </a:extLst>
            </p:cNvPr>
            <p:cNvSpPr/>
            <p:nvPr/>
          </p:nvSpPr>
          <p:spPr>
            <a:xfrm>
              <a:off x="7474406" y="6194612"/>
              <a:ext cx="1399265" cy="121203"/>
            </a:xfrm>
            <a:prstGeom prst="rect">
              <a:avLst/>
            </a:prstGeom>
            <a:noFill/>
            <a:ln w="12700" cap="flat" cmpd="sng" algn="ctr">
              <a:noFill/>
              <a:prstDash val="solid"/>
              <a:miter lim="800000"/>
            </a:ln>
            <a:effectLst/>
          </p:spPr>
          <p:txBody>
            <a:bodyPr vert="horz"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資金面サポート</a:t>
              </a: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実践的検討を含む（府）</a:t>
              </a:r>
            </a:p>
          </p:txBody>
        </p:sp>
        <p:sp>
          <p:nvSpPr>
            <p:cNvPr id="18" name="正方形/長方形 17">
              <a:extLst>
                <a:ext uri="{FF2B5EF4-FFF2-40B4-BE49-F238E27FC236}">
                  <a16:creationId xmlns:a16="http://schemas.microsoft.com/office/drawing/2014/main" id="{61D8F1E6-8536-525B-AD22-B3994A63506B}"/>
                </a:ext>
              </a:extLst>
            </p:cNvPr>
            <p:cNvSpPr/>
            <p:nvPr/>
          </p:nvSpPr>
          <p:spPr>
            <a:xfrm>
              <a:off x="5564299" y="3001890"/>
              <a:ext cx="2972309" cy="2304729"/>
            </a:xfrm>
            <a:prstGeom prst="rect">
              <a:avLst/>
            </a:prstGeom>
            <a:solidFill>
              <a:srgbClr val="E5EFFF"/>
            </a:solidFill>
            <a:ln w="12700" cap="flat" cmpd="sng" algn="ctr">
              <a:solidFill>
                <a:srgbClr val="00338D"/>
              </a:solidFill>
              <a:prstDash val="dash"/>
              <a:miter lim="800000"/>
            </a:ln>
            <a:effectLst/>
          </p:spPr>
          <p:txBody>
            <a:bodyPr vert="eaVert" lIns="54000" tIns="54000" rIns="54000" bIns="5400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認定フィールドマネジメント団体・企業等</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によるコンソーシアム等</a:t>
              </a: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p:txBody>
        </p:sp>
        <p:sp>
          <p:nvSpPr>
            <p:cNvPr id="19" name="正方形/長方形 18">
              <a:extLst>
                <a:ext uri="{FF2B5EF4-FFF2-40B4-BE49-F238E27FC236}">
                  <a16:creationId xmlns:a16="http://schemas.microsoft.com/office/drawing/2014/main" id="{B32F5705-D48A-B2D2-28DA-6FCBB26B7EAA}"/>
                </a:ext>
              </a:extLst>
            </p:cNvPr>
            <p:cNvSpPr/>
            <p:nvPr/>
          </p:nvSpPr>
          <p:spPr>
            <a:xfrm>
              <a:off x="2279151" y="4524232"/>
              <a:ext cx="730276" cy="225686"/>
            </a:xfrm>
            <a:prstGeom prst="rect">
              <a:avLst/>
            </a:prstGeom>
            <a:noFill/>
          </p:spPr>
          <p:txBody>
            <a:bodyPr wrap="square" lIns="54610" tIns="54610" rIns="54610" bIns="5461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1E49E2">
                      <a:lumMod val="100000"/>
                    </a:srgbClr>
                  </a:solidFill>
                  <a:effectLst/>
                  <a:uLnTx/>
                  <a:uFillTx/>
                  <a:latin typeface="Arial"/>
                  <a:ea typeface="Meiryo UI"/>
                </a:rPr>
                <a:t>特区提案</a:t>
              </a:r>
              <a:endParaRPr kumimoji="1" lang="en-US" altLang="ja-JP" sz="800" b="1" i="0" u="none" strike="noStrike" kern="0" cap="none" spc="0" normalizeH="0" baseline="0" noProof="0" dirty="0">
                <a:ln>
                  <a:noFill/>
                </a:ln>
                <a:solidFill>
                  <a:srgbClr val="1E49E2">
                    <a:lumMod val="100000"/>
                  </a:srgbClr>
                </a:solidFill>
                <a:effectLst/>
                <a:uLnTx/>
                <a:uFillTx/>
                <a:latin typeface="Arial"/>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1E49E2">
                      <a:lumMod val="100000"/>
                    </a:srgbClr>
                  </a:solidFill>
                  <a:effectLst/>
                  <a:uLnTx/>
                  <a:uFillTx/>
                  <a:latin typeface="Arial"/>
                  <a:ea typeface="Meiryo UI"/>
                </a:rPr>
                <a:t>作成</a:t>
              </a:r>
            </a:p>
          </p:txBody>
        </p:sp>
        <p:sp>
          <p:nvSpPr>
            <p:cNvPr id="20" name="四角形: 角を丸くする 19">
              <a:extLst>
                <a:ext uri="{FF2B5EF4-FFF2-40B4-BE49-F238E27FC236}">
                  <a16:creationId xmlns:a16="http://schemas.microsoft.com/office/drawing/2014/main" id="{CAA5A133-3853-3461-CCFE-A9752E758E34}"/>
                </a:ext>
              </a:extLst>
            </p:cNvPr>
            <p:cNvSpPr/>
            <p:nvPr/>
          </p:nvSpPr>
          <p:spPr>
            <a:xfrm>
              <a:off x="3369525" y="3040300"/>
              <a:ext cx="277200" cy="1015791"/>
            </a:xfrm>
            <a:prstGeom prst="roundRect">
              <a:avLst>
                <a:gd name="adj" fmla="val 50000"/>
              </a:avLst>
            </a:prstGeom>
            <a:solidFill>
              <a:sysClr val="window" lastClr="FFFFFF"/>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フィールドの</a:t>
              </a:r>
              <a:r>
                <a:rPr kumimoji="1" lang="ja-JP" altLang="en-US" sz="800" b="1" kern="0" dirty="0">
                  <a:solidFill>
                    <a:srgbClr val="00338D"/>
                  </a:solidFill>
                  <a:latin typeface="Arial"/>
                  <a:ea typeface="Meiryo UI"/>
                </a:rPr>
                <a:t>認証</a:t>
              </a:r>
              <a:endParaRPr kumimoji="1" lang="ja-JP" altLang="en-US" sz="800" b="1" i="0" u="none" strike="noStrike" kern="0" cap="none" spc="0" normalizeH="0" baseline="0" noProof="0" dirty="0">
                <a:ln>
                  <a:noFill/>
                </a:ln>
                <a:solidFill>
                  <a:srgbClr val="00338D"/>
                </a:solidFill>
                <a:effectLst/>
                <a:uLnTx/>
                <a:uFillTx/>
                <a:latin typeface="Arial"/>
                <a:ea typeface="Meiryo UI"/>
                <a:cs typeface="+mn-cs"/>
              </a:endParaRPr>
            </a:p>
          </p:txBody>
        </p:sp>
        <p:sp>
          <p:nvSpPr>
            <p:cNvPr id="21" name="四角形: 角を丸くする 20">
              <a:extLst>
                <a:ext uri="{FF2B5EF4-FFF2-40B4-BE49-F238E27FC236}">
                  <a16:creationId xmlns:a16="http://schemas.microsoft.com/office/drawing/2014/main" id="{82F98255-4C4A-DBC7-FC43-DF1DDC77654C}"/>
                </a:ext>
              </a:extLst>
            </p:cNvPr>
            <p:cNvSpPr/>
            <p:nvPr/>
          </p:nvSpPr>
          <p:spPr>
            <a:xfrm>
              <a:off x="8930537" y="4265770"/>
              <a:ext cx="277200" cy="1044667"/>
            </a:xfrm>
            <a:prstGeom prst="roundRect">
              <a:avLst>
                <a:gd name="adj" fmla="val 44237"/>
              </a:avLst>
            </a:prstGeom>
            <a:solidFill>
              <a:sysClr val="window" lastClr="FFFFFF"/>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府域展開</a:t>
              </a:r>
            </a:p>
          </p:txBody>
        </p:sp>
        <p:sp>
          <p:nvSpPr>
            <p:cNvPr id="22" name="フリーフォーム: 図形 21">
              <a:extLst>
                <a:ext uri="{FF2B5EF4-FFF2-40B4-BE49-F238E27FC236}">
                  <a16:creationId xmlns:a16="http://schemas.microsoft.com/office/drawing/2014/main" id="{BB225A84-7B3C-BCF4-5923-8E7B985CC4AE}"/>
                </a:ext>
              </a:extLst>
            </p:cNvPr>
            <p:cNvSpPr/>
            <p:nvPr/>
          </p:nvSpPr>
          <p:spPr>
            <a:xfrm rot="5400000" flipH="1">
              <a:off x="7633177" y="4007627"/>
              <a:ext cx="283793" cy="566431"/>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23" name="四角形: 角を丸くする 22">
              <a:extLst>
                <a:ext uri="{FF2B5EF4-FFF2-40B4-BE49-F238E27FC236}">
                  <a16:creationId xmlns:a16="http://schemas.microsoft.com/office/drawing/2014/main" id="{E28025A6-D390-E95D-6029-9E92EBD46F79}"/>
                </a:ext>
              </a:extLst>
            </p:cNvPr>
            <p:cNvSpPr/>
            <p:nvPr/>
          </p:nvSpPr>
          <p:spPr>
            <a:xfrm>
              <a:off x="8065343" y="3024878"/>
              <a:ext cx="277200" cy="2271139"/>
            </a:xfrm>
            <a:prstGeom prst="roundRect">
              <a:avLst>
                <a:gd name="adj" fmla="val 44237"/>
              </a:avLst>
            </a:prstGeom>
            <a:solidFill>
              <a:sysClr val="window" lastClr="FFFFFF"/>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実装　　</a:t>
              </a:r>
            </a:p>
          </p:txBody>
        </p:sp>
        <p:sp>
          <p:nvSpPr>
            <p:cNvPr id="24" name="四角形: 角を丸くする 23">
              <a:extLst>
                <a:ext uri="{FF2B5EF4-FFF2-40B4-BE49-F238E27FC236}">
                  <a16:creationId xmlns:a16="http://schemas.microsoft.com/office/drawing/2014/main" id="{B1A509A8-A8CA-91C7-3505-FDE215CF849A}"/>
                </a:ext>
              </a:extLst>
            </p:cNvPr>
            <p:cNvSpPr/>
            <p:nvPr/>
          </p:nvSpPr>
          <p:spPr>
            <a:xfrm>
              <a:off x="7214659" y="3025404"/>
              <a:ext cx="277200" cy="2269281"/>
            </a:xfrm>
            <a:prstGeom prst="roundRect">
              <a:avLst>
                <a:gd name="adj" fmla="val 50000"/>
              </a:avLst>
            </a:prstGeom>
            <a:solidFill>
              <a:sysClr val="window" lastClr="FFFFFF"/>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特例措置の実現</a:t>
              </a:r>
            </a:p>
          </p:txBody>
        </p:sp>
        <p:sp>
          <p:nvSpPr>
            <p:cNvPr id="25" name="四角形: 角を丸くする 24">
              <a:extLst>
                <a:ext uri="{FF2B5EF4-FFF2-40B4-BE49-F238E27FC236}">
                  <a16:creationId xmlns:a16="http://schemas.microsoft.com/office/drawing/2014/main" id="{213C4BBE-C77C-9ECB-B387-C53FA706B47D}"/>
                </a:ext>
              </a:extLst>
            </p:cNvPr>
            <p:cNvSpPr/>
            <p:nvPr/>
          </p:nvSpPr>
          <p:spPr>
            <a:xfrm>
              <a:off x="6220800" y="3024878"/>
              <a:ext cx="277200" cy="2271139"/>
            </a:xfrm>
            <a:prstGeom prst="roundRect">
              <a:avLst>
                <a:gd name="adj" fmla="val 50000"/>
              </a:avLst>
            </a:prstGeom>
            <a:solidFill>
              <a:sysClr val="window" lastClr="FFFFFF"/>
            </a:solidFill>
            <a:ln w="12700" cap="flat" cmpd="sng" algn="ctr">
              <a:solidFill>
                <a:srgbClr val="00338D"/>
              </a:solidFill>
              <a:prstDash val="dash"/>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実証・（内閣府調査事業）</a:t>
              </a:r>
            </a:p>
          </p:txBody>
        </p:sp>
        <p:sp>
          <p:nvSpPr>
            <p:cNvPr id="26" name="四角形: 角を丸くする 25">
              <a:extLst>
                <a:ext uri="{FF2B5EF4-FFF2-40B4-BE49-F238E27FC236}">
                  <a16:creationId xmlns:a16="http://schemas.microsoft.com/office/drawing/2014/main" id="{9423948D-9BF7-F3FA-8BCC-1370877E4B41}"/>
                </a:ext>
              </a:extLst>
            </p:cNvPr>
            <p:cNvSpPr/>
            <p:nvPr/>
          </p:nvSpPr>
          <p:spPr>
            <a:xfrm>
              <a:off x="1793605" y="4276303"/>
              <a:ext cx="277200" cy="1015791"/>
            </a:xfrm>
            <a:prstGeom prst="roundRect">
              <a:avLst>
                <a:gd name="adj" fmla="val 50000"/>
              </a:avLst>
            </a:prstGeom>
            <a:solidFill>
              <a:srgbClr val="00B8F5">
                <a:lumMod val="20000"/>
                <a:lumOff val="80000"/>
              </a:srgbClr>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企業等からの</a:t>
              </a: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手上げ</a:t>
              </a:r>
            </a:p>
          </p:txBody>
        </p:sp>
        <p:sp>
          <p:nvSpPr>
            <p:cNvPr id="27" name="四角形: 角を丸くする 26">
              <a:extLst>
                <a:ext uri="{FF2B5EF4-FFF2-40B4-BE49-F238E27FC236}">
                  <a16:creationId xmlns:a16="http://schemas.microsoft.com/office/drawing/2014/main" id="{6C96A921-9175-4570-E26C-CB1A8D1C7EB4}"/>
                </a:ext>
              </a:extLst>
            </p:cNvPr>
            <p:cNvSpPr/>
            <p:nvPr/>
          </p:nvSpPr>
          <p:spPr>
            <a:xfrm>
              <a:off x="3365534" y="4257642"/>
              <a:ext cx="277200" cy="1015791"/>
            </a:xfrm>
            <a:prstGeom prst="roundRect">
              <a:avLst>
                <a:gd name="adj" fmla="val 50000"/>
              </a:avLst>
            </a:prstGeom>
            <a:solidFill>
              <a:sysClr val="window" lastClr="FFFFFF"/>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企業等の登録</a:t>
              </a:r>
            </a:p>
          </p:txBody>
        </p:sp>
        <p:sp>
          <p:nvSpPr>
            <p:cNvPr id="28" name="フリーフォーム: 図形 27">
              <a:extLst>
                <a:ext uri="{FF2B5EF4-FFF2-40B4-BE49-F238E27FC236}">
                  <a16:creationId xmlns:a16="http://schemas.microsoft.com/office/drawing/2014/main" id="{54094E8E-F61F-4B26-A3E2-DA3E365CA943}"/>
                </a:ext>
              </a:extLst>
            </p:cNvPr>
            <p:cNvSpPr/>
            <p:nvPr/>
          </p:nvSpPr>
          <p:spPr>
            <a:xfrm flipH="1">
              <a:off x="1739387" y="4038569"/>
              <a:ext cx="183766" cy="241657"/>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29" name="フリーフォーム: 図形 28">
              <a:extLst>
                <a:ext uri="{FF2B5EF4-FFF2-40B4-BE49-F238E27FC236}">
                  <a16:creationId xmlns:a16="http://schemas.microsoft.com/office/drawing/2014/main" id="{24205346-16D9-BC5E-D229-83016DFF60BD}"/>
                </a:ext>
              </a:extLst>
            </p:cNvPr>
            <p:cNvSpPr/>
            <p:nvPr/>
          </p:nvSpPr>
          <p:spPr>
            <a:xfrm rot="5400000" flipH="1">
              <a:off x="2657130" y="4097756"/>
              <a:ext cx="98271" cy="1274618"/>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30" name="フリーフォーム: 図形 29">
              <a:extLst>
                <a:ext uri="{FF2B5EF4-FFF2-40B4-BE49-F238E27FC236}">
                  <a16:creationId xmlns:a16="http://schemas.microsoft.com/office/drawing/2014/main" id="{F681E6A4-23E7-05CB-8733-EE05FC98C159}"/>
                </a:ext>
              </a:extLst>
            </p:cNvPr>
            <p:cNvSpPr/>
            <p:nvPr/>
          </p:nvSpPr>
          <p:spPr>
            <a:xfrm rot="5400000" flipH="1">
              <a:off x="4126446" y="3018588"/>
              <a:ext cx="87227" cy="966794"/>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31" name="フリーフォーム: 図形 30">
              <a:extLst>
                <a:ext uri="{FF2B5EF4-FFF2-40B4-BE49-F238E27FC236}">
                  <a16:creationId xmlns:a16="http://schemas.microsoft.com/office/drawing/2014/main" id="{F0909CC0-CD6B-E7C1-4C83-D03A7F7CDBF2}"/>
                </a:ext>
              </a:extLst>
            </p:cNvPr>
            <p:cNvSpPr/>
            <p:nvPr/>
          </p:nvSpPr>
          <p:spPr>
            <a:xfrm rot="5400000" flipH="1">
              <a:off x="6806469" y="4029825"/>
              <a:ext cx="94445" cy="711385"/>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32" name="フリーフォーム: 図形 31">
              <a:extLst>
                <a:ext uri="{FF2B5EF4-FFF2-40B4-BE49-F238E27FC236}">
                  <a16:creationId xmlns:a16="http://schemas.microsoft.com/office/drawing/2014/main" id="{9BA913C6-08BD-C8DE-8BA1-D6E3E5D718CA}"/>
                </a:ext>
              </a:extLst>
            </p:cNvPr>
            <p:cNvSpPr/>
            <p:nvPr/>
          </p:nvSpPr>
          <p:spPr>
            <a:xfrm rot="10800000" flipH="1">
              <a:off x="2628085" y="3535924"/>
              <a:ext cx="180151" cy="968286"/>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ysDot"/>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33" name="フリーフォーム: 図形 32">
              <a:extLst>
                <a:ext uri="{FF2B5EF4-FFF2-40B4-BE49-F238E27FC236}">
                  <a16:creationId xmlns:a16="http://schemas.microsoft.com/office/drawing/2014/main" id="{B9D26C30-E124-D8BB-CFA1-99469AE7B15C}"/>
                </a:ext>
              </a:extLst>
            </p:cNvPr>
            <p:cNvSpPr/>
            <p:nvPr/>
          </p:nvSpPr>
          <p:spPr>
            <a:xfrm rot="5400000" flipH="1">
              <a:off x="2662748" y="2901868"/>
              <a:ext cx="66369" cy="1179379"/>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34" name="フリーフォーム: 図形 33">
              <a:extLst>
                <a:ext uri="{FF2B5EF4-FFF2-40B4-BE49-F238E27FC236}">
                  <a16:creationId xmlns:a16="http://schemas.microsoft.com/office/drawing/2014/main" id="{5D6EA673-3817-D6F4-0517-5E53B946BA80}"/>
                </a:ext>
              </a:extLst>
            </p:cNvPr>
            <p:cNvSpPr/>
            <p:nvPr/>
          </p:nvSpPr>
          <p:spPr>
            <a:xfrm rot="5400000" flipH="1">
              <a:off x="8483664" y="4369154"/>
              <a:ext cx="283793" cy="566036"/>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35" name="フリーフォーム: 図形 34">
              <a:extLst>
                <a:ext uri="{FF2B5EF4-FFF2-40B4-BE49-F238E27FC236}">
                  <a16:creationId xmlns:a16="http://schemas.microsoft.com/office/drawing/2014/main" id="{212C06C3-400E-4CF8-4A8E-1AE8B5E14DE1}"/>
                </a:ext>
              </a:extLst>
            </p:cNvPr>
            <p:cNvSpPr/>
            <p:nvPr/>
          </p:nvSpPr>
          <p:spPr>
            <a:xfrm rot="5400000" flipH="1">
              <a:off x="5991585" y="3921323"/>
              <a:ext cx="94445" cy="363983"/>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36" name="四角形: 角を丸くする 35">
              <a:extLst>
                <a:ext uri="{FF2B5EF4-FFF2-40B4-BE49-F238E27FC236}">
                  <a16:creationId xmlns:a16="http://schemas.microsoft.com/office/drawing/2014/main" id="{C8B5A9E2-A9D5-ADF5-4A82-BD2BD516CAE3}"/>
                </a:ext>
              </a:extLst>
            </p:cNvPr>
            <p:cNvSpPr/>
            <p:nvPr/>
          </p:nvSpPr>
          <p:spPr>
            <a:xfrm>
              <a:off x="7209384" y="5515794"/>
              <a:ext cx="277200" cy="995364"/>
            </a:xfrm>
            <a:prstGeom prst="roundRect">
              <a:avLst>
                <a:gd name="adj" fmla="val 50000"/>
              </a:avLst>
            </a:prstGeom>
            <a:solidFill>
              <a:sysClr val="window" lastClr="FFFFFF"/>
            </a:solidFill>
            <a:ln w="31750" cap="flat" cmpd="thickThin"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実装サポート</a:t>
              </a: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（府）</a:t>
              </a: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p:txBody>
        </p:sp>
        <p:sp>
          <p:nvSpPr>
            <p:cNvPr id="37" name="フリーフォーム: 図形 36">
              <a:extLst>
                <a:ext uri="{FF2B5EF4-FFF2-40B4-BE49-F238E27FC236}">
                  <a16:creationId xmlns:a16="http://schemas.microsoft.com/office/drawing/2014/main" id="{EAED19E1-137F-6469-01A2-DE7EF9970177}"/>
                </a:ext>
              </a:extLst>
            </p:cNvPr>
            <p:cNvSpPr/>
            <p:nvPr/>
          </p:nvSpPr>
          <p:spPr>
            <a:xfrm rot="5400000" flipH="1">
              <a:off x="5199992" y="3171620"/>
              <a:ext cx="117311" cy="611298"/>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38" name="フリーフォーム: 図形 37">
              <a:extLst>
                <a:ext uri="{FF2B5EF4-FFF2-40B4-BE49-F238E27FC236}">
                  <a16:creationId xmlns:a16="http://schemas.microsoft.com/office/drawing/2014/main" id="{8FA22362-2A7D-CC00-508D-5FFB80CB9A93}"/>
                </a:ext>
              </a:extLst>
            </p:cNvPr>
            <p:cNvSpPr/>
            <p:nvPr/>
          </p:nvSpPr>
          <p:spPr>
            <a:xfrm rot="5400000" flipH="1">
              <a:off x="5226748" y="4450575"/>
              <a:ext cx="90964" cy="584134"/>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39" name="矢印: 右 38">
              <a:extLst>
                <a:ext uri="{FF2B5EF4-FFF2-40B4-BE49-F238E27FC236}">
                  <a16:creationId xmlns:a16="http://schemas.microsoft.com/office/drawing/2014/main" id="{2A1B5F0C-FD00-DB76-047A-B1A5DE9E11CA}"/>
                </a:ext>
              </a:extLst>
            </p:cNvPr>
            <p:cNvSpPr/>
            <p:nvPr/>
          </p:nvSpPr>
          <p:spPr>
            <a:xfrm>
              <a:off x="4158603" y="5939576"/>
              <a:ext cx="458692" cy="230959"/>
            </a:xfrm>
            <a:prstGeom prst="rightArrow">
              <a:avLst/>
            </a:prstGeom>
            <a:gradFill flip="none" rotWithShape="1">
              <a:gsLst>
                <a:gs pos="0">
                  <a:srgbClr val="1E49E2">
                    <a:lumMod val="5000"/>
                    <a:lumOff val="95000"/>
                  </a:srgbClr>
                </a:gs>
                <a:gs pos="74000">
                  <a:srgbClr val="1E49E2">
                    <a:lumMod val="45000"/>
                    <a:lumOff val="55000"/>
                  </a:srgbClr>
                </a:gs>
                <a:gs pos="83000">
                  <a:srgbClr val="1E49E2">
                    <a:lumMod val="45000"/>
                    <a:lumOff val="55000"/>
                  </a:srgbClr>
                </a:gs>
                <a:gs pos="100000">
                  <a:srgbClr val="1E49E2">
                    <a:lumMod val="30000"/>
                    <a:lumOff val="70000"/>
                  </a:srgbClr>
                </a:gs>
              </a:gsLst>
              <a:lin ang="10800000" scaled="1"/>
              <a:tileRect/>
            </a:gradFill>
            <a:ln w="12700" cap="flat" cmpd="sng" algn="ctr">
              <a:noFill/>
              <a:prstDash val="solid"/>
              <a:miter lim="800000"/>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err="1">
                <a:ln>
                  <a:noFill/>
                </a:ln>
                <a:solidFill>
                  <a:prstClr val="white"/>
                </a:solidFill>
                <a:effectLst/>
                <a:uLnTx/>
                <a:uFillTx/>
                <a:latin typeface="Arial"/>
                <a:ea typeface="Meiryo UI"/>
                <a:cs typeface="+mn-cs"/>
              </a:endParaRPr>
            </a:p>
          </p:txBody>
        </p:sp>
        <p:sp>
          <p:nvSpPr>
            <p:cNvPr id="40" name="正方形/長方形 39">
              <a:extLst>
                <a:ext uri="{FF2B5EF4-FFF2-40B4-BE49-F238E27FC236}">
                  <a16:creationId xmlns:a16="http://schemas.microsoft.com/office/drawing/2014/main" id="{DAF0D8B7-1DD0-AB10-11C3-543FDF653975}"/>
                </a:ext>
              </a:extLst>
            </p:cNvPr>
            <p:cNvSpPr/>
            <p:nvPr/>
          </p:nvSpPr>
          <p:spPr>
            <a:xfrm>
              <a:off x="5921728" y="6093671"/>
              <a:ext cx="1198403" cy="322298"/>
            </a:xfrm>
            <a:prstGeom prst="rect">
              <a:avLst/>
            </a:prstGeom>
            <a:solidFill>
              <a:sysClr val="window" lastClr="FFFFFF"/>
            </a:solidFill>
            <a:ln w="12700" cap="flat" cmpd="sng" algn="ctr">
              <a:noFill/>
              <a:prstDash val="solid"/>
              <a:miter lim="800000"/>
            </a:ln>
            <a:effectLst/>
          </p:spPr>
          <p:txBody>
            <a:bodyPr lIns="54610" tIns="54610" rIns="54610" bIns="5461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Meiryo UI"/>
                  <a:ea typeface="Meiryo UI"/>
                  <a:cs typeface="+mn-cs"/>
                </a:rPr>
                <a:t>総合展示会</a:t>
              </a:r>
              <a:endParaRPr kumimoji="1" lang="en-US" altLang="ja-JP" sz="800" b="1" i="0" u="none" strike="noStrike" kern="0" cap="none" spc="0" normalizeH="0" baseline="0" noProof="0" dirty="0">
                <a:ln>
                  <a:noFill/>
                </a:ln>
                <a:solidFill>
                  <a:srgbClr val="00338D"/>
                </a:solidFill>
                <a:effectLst/>
                <a:uLnTx/>
                <a:uFillTx/>
                <a:latin typeface="Meiryo UI"/>
                <a:ea typeface="Meiryo UI"/>
                <a:cs typeface="+mn-cs"/>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1" lang="en-US" altLang="ja-JP" sz="800" b="1" i="0" u="none" strike="noStrike" kern="0" cap="none" spc="0" normalizeH="0" baseline="0" noProof="0" dirty="0">
                  <a:ln>
                    <a:noFill/>
                  </a:ln>
                  <a:solidFill>
                    <a:srgbClr val="00338D"/>
                  </a:solidFill>
                  <a:effectLst/>
                  <a:uLnTx/>
                  <a:uFillTx/>
                  <a:latin typeface="Meiryo UI"/>
                  <a:ea typeface="Meiryo UI"/>
                  <a:cs typeface="+mn-cs"/>
                </a:rPr>
                <a:t>CEATEC</a:t>
              </a:r>
              <a:r>
                <a:rPr kumimoji="1" lang="ja-JP" altLang="en-US" sz="800" b="1" i="0" u="none" strike="noStrike" kern="0" cap="none" spc="0" normalizeH="0" baseline="0" noProof="0" dirty="0">
                  <a:ln>
                    <a:noFill/>
                  </a:ln>
                  <a:solidFill>
                    <a:srgbClr val="00338D"/>
                  </a:solidFill>
                  <a:effectLst/>
                  <a:uLnTx/>
                  <a:uFillTx/>
                  <a:latin typeface="Meiryo UI"/>
                  <a:ea typeface="Meiryo UI"/>
                  <a:cs typeface="+mn-cs"/>
                </a:rPr>
                <a:t>　　  </a:t>
              </a:r>
              <a:endParaRPr kumimoji="1" lang="en-US" altLang="ja-JP" sz="800" b="1" i="0" u="none" strike="noStrike" kern="0" cap="none" spc="0" normalizeH="0" baseline="0" noProof="0" dirty="0">
                <a:ln>
                  <a:noFill/>
                </a:ln>
                <a:solidFill>
                  <a:srgbClr val="00338D"/>
                </a:solidFill>
                <a:effectLst/>
                <a:uLnTx/>
                <a:uFillTx/>
                <a:latin typeface="Meiryo UI"/>
                <a:ea typeface="Meiryo UI"/>
                <a:cs typeface="+mn-cs"/>
              </a:endParaRPr>
            </a:p>
          </p:txBody>
        </p:sp>
        <p:sp>
          <p:nvSpPr>
            <p:cNvPr id="41" name="四角形: 角を丸くする 40">
              <a:extLst>
                <a:ext uri="{FF2B5EF4-FFF2-40B4-BE49-F238E27FC236}">
                  <a16:creationId xmlns:a16="http://schemas.microsoft.com/office/drawing/2014/main" id="{B3E01F50-67D5-CAF0-33F2-65CA2B86320D}"/>
                </a:ext>
              </a:extLst>
            </p:cNvPr>
            <p:cNvSpPr/>
            <p:nvPr/>
          </p:nvSpPr>
          <p:spPr>
            <a:xfrm>
              <a:off x="6220800" y="5535589"/>
              <a:ext cx="277200" cy="995364"/>
            </a:xfrm>
            <a:prstGeom prst="roundRect">
              <a:avLst>
                <a:gd name="adj" fmla="val 50000"/>
              </a:avLst>
            </a:prstGeom>
            <a:solidFill>
              <a:sysClr val="window" lastClr="FFFFFF"/>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srgbClr val="00338D"/>
                  </a:solidFill>
                  <a:effectLst/>
                  <a:uLnTx/>
                  <a:uFillTx/>
                  <a:latin typeface="Arial"/>
                  <a:ea typeface="Meiryo UI"/>
                  <a:cs typeface="+mn-cs"/>
                </a:rPr>
                <a:t>ブランディング</a:t>
              </a: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サポート</a:t>
              </a:r>
            </a:p>
          </p:txBody>
        </p:sp>
        <p:sp>
          <p:nvSpPr>
            <p:cNvPr id="42" name="矢印: 右 41">
              <a:extLst>
                <a:ext uri="{FF2B5EF4-FFF2-40B4-BE49-F238E27FC236}">
                  <a16:creationId xmlns:a16="http://schemas.microsoft.com/office/drawing/2014/main" id="{8589F446-89D3-1D00-4178-ED05ADD06AB9}"/>
                </a:ext>
              </a:extLst>
            </p:cNvPr>
            <p:cNvSpPr/>
            <p:nvPr/>
          </p:nvSpPr>
          <p:spPr>
            <a:xfrm>
              <a:off x="6525512" y="5929364"/>
              <a:ext cx="458692" cy="230959"/>
            </a:xfrm>
            <a:prstGeom prst="rightArrow">
              <a:avLst/>
            </a:prstGeom>
            <a:gradFill flip="none" rotWithShape="1">
              <a:gsLst>
                <a:gs pos="0">
                  <a:srgbClr val="1E49E2">
                    <a:lumMod val="5000"/>
                    <a:lumOff val="95000"/>
                  </a:srgbClr>
                </a:gs>
                <a:gs pos="74000">
                  <a:srgbClr val="1E49E2">
                    <a:lumMod val="45000"/>
                    <a:lumOff val="55000"/>
                  </a:srgbClr>
                </a:gs>
                <a:gs pos="83000">
                  <a:srgbClr val="1E49E2">
                    <a:lumMod val="45000"/>
                    <a:lumOff val="55000"/>
                  </a:srgbClr>
                </a:gs>
                <a:gs pos="100000">
                  <a:srgbClr val="1E49E2">
                    <a:lumMod val="30000"/>
                    <a:lumOff val="70000"/>
                  </a:srgbClr>
                </a:gs>
              </a:gsLst>
              <a:lin ang="10800000" scaled="1"/>
              <a:tileRect/>
            </a:gradFill>
            <a:ln w="12700" cap="flat" cmpd="sng" algn="ctr">
              <a:noFill/>
              <a:prstDash val="solid"/>
              <a:miter lim="800000"/>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err="1">
                <a:ln>
                  <a:noFill/>
                </a:ln>
                <a:solidFill>
                  <a:prstClr val="white"/>
                </a:solidFill>
                <a:effectLst/>
                <a:uLnTx/>
                <a:uFillTx/>
                <a:latin typeface="Arial"/>
                <a:ea typeface="Meiryo UI"/>
                <a:cs typeface="+mn-cs"/>
              </a:endParaRPr>
            </a:p>
          </p:txBody>
        </p:sp>
        <p:sp>
          <p:nvSpPr>
            <p:cNvPr id="43" name="矢印: 右 42">
              <a:extLst>
                <a:ext uri="{FF2B5EF4-FFF2-40B4-BE49-F238E27FC236}">
                  <a16:creationId xmlns:a16="http://schemas.microsoft.com/office/drawing/2014/main" id="{33BC507A-101F-2557-3A4B-D6E01F37CDD5}"/>
                </a:ext>
              </a:extLst>
            </p:cNvPr>
            <p:cNvSpPr/>
            <p:nvPr/>
          </p:nvSpPr>
          <p:spPr>
            <a:xfrm>
              <a:off x="7498833" y="5939576"/>
              <a:ext cx="458692" cy="230959"/>
            </a:xfrm>
            <a:prstGeom prst="rightArrow">
              <a:avLst/>
            </a:prstGeom>
            <a:gradFill flip="none" rotWithShape="1">
              <a:gsLst>
                <a:gs pos="0">
                  <a:srgbClr val="1E49E2">
                    <a:lumMod val="5000"/>
                    <a:lumOff val="95000"/>
                  </a:srgbClr>
                </a:gs>
                <a:gs pos="74000">
                  <a:srgbClr val="1E49E2">
                    <a:lumMod val="45000"/>
                    <a:lumOff val="55000"/>
                  </a:srgbClr>
                </a:gs>
                <a:gs pos="83000">
                  <a:srgbClr val="1E49E2">
                    <a:lumMod val="45000"/>
                    <a:lumOff val="55000"/>
                  </a:srgbClr>
                </a:gs>
                <a:gs pos="100000">
                  <a:srgbClr val="1E49E2">
                    <a:lumMod val="30000"/>
                    <a:lumOff val="70000"/>
                  </a:srgbClr>
                </a:gs>
              </a:gsLst>
              <a:lin ang="10800000" scaled="1"/>
              <a:tileRect/>
            </a:gradFill>
            <a:ln w="12700" cap="flat" cmpd="sng" algn="ctr">
              <a:noFill/>
              <a:prstDash val="solid"/>
              <a:miter lim="800000"/>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err="1">
                <a:ln>
                  <a:noFill/>
                </a:ln>
                <a:solidFill>
                  <a:prstClr val="white"/>
                </a:solidFill>
                <a:effectLst/>
                <a:uLnTx/>
                <a:uFillTx/>
                <a:latin typeface="Arial"/>
                <a:ea typeface="Meiryo UI"/>
                <a:cs typeface="+mn-cs"/>
              </a:endParaRPr>
            </a:p>
          </p:txBody>
        </p:sp>
        <p:sp>
          <p:nvSpPr>
            <p:cNvPr id="44" name="正方形/長方形 43">
              <a:extLst>
                <a:ext uri="{FF2B5EF4-FFF2-40B4-BE49-F238E27FC236}">
                  <a16:creationId xmlns:a16="http://schemas.microsoft.com/office/drawing/2014/main" id="{52CC18B7-7FC2-2058-F338-5AE22CFE0D2E}"/>
                </a:ext>
              </a:extLst>
            </p:cNvPr>
            <p:cNvSpPr/>
            <p:nvPr/>
          </p:nvSpPr>
          <p:spPr>
            <a:xfrm>
              <a:off x="1312148" y="2931813"/>
              <a:ext cx="3196693" cy="2385946"/>
            </a:xfrm>
            <a:prstGeom prst="rect">
              <a:avLst/>
            </a:prstGeom>
            <a:noFill/>
            <a:ln w="12700" cap="flat" cmpd="sng" algn="ctr">
              <a:solidFill>
                <a:schemeClr val="tx1"/>
              </a:solidFill>
              <a:prstDash val="dash"/>
              <a:miter lim="800000"/>
            </a:ln>
            <a:effectLst/>
          </p:spPr>
          <p:txBody>
            <a:bodyPr vert="eaVert" lIns="54000" tIns="54000" rIns="54000" bIns="5400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1" i="0" u="none" strike="noStrike" kern="0" cap="none" spc="0" normalizeH="0" baseline="0" noProof="0" dirty="0">
                <a:ln>
                  <a:noFill/>
                </a:ln>
                <a:solidFill>
                  <a:srgbClr val="00338D"/>
                </a:solidFill>
                <a:effectLst/>
                <a:uLnTx/>
                <a:uFillTx/>
                <a:latin typeface="Arial"/>
                <a:ea typeface="Meiryo UI"/>
                <a:cs typeface="+mn-cs"/>
              </a:endParaRPr>
            </a:p>
          </p:txBody>
        </p:sp>
        <p:sp>
          <p:nvSpPr>
            <p:cNvPr id="45" name="フリーフォーム: 図形 44">
              <a:extLst>
                <a:ext uri="{FF2B5EF4-FFF2-40B4-BE49-F238E27FC236}">
                  <a16:creationId xmlns:a16="http://schemas.microsoft.com/office/drawing/2014/main" id="{A12899CC-AB6B-C83F-C1B8-12E0B17E5669}"/>
                </a:ext>
              </a:extLst>
            </p:cNvPr>
            <p:cNvSpPr/>
            <p:nvPr/>
          </p:nvSpPr>
          <p:spPr>
            <a:xfrm rot="5400000" flipH="1">
              <a:off x="4147290" y="4290870"/>
              <a:ext cx="55589" cy="950807"/>
            </a:xfrm>
            <a:custGeom>
              <a:avLst/>
              <a:gdLst>
                <a:gd name="connsiteX0" fmla="*/ 0 w 0"/>
                <a:gd name="connsiteY0" fmla="*/ 0 h 185738"/>
                <a:gd name="connsiteX1" fmla="*/ 0 w 0"/>
                <a:gd name="connsiteY1" fmla="*/ 185738 h 185738"/>
              </a:gdLst>
              <a:ahLst/>
              <a:cxnLst>
                <a:cxn ang="0">
                  <a:pos x="connsiteX0" y="connsiteY0"/>
                </a:cxn>
                <a:cxn ang="0">
                  <a:pos x="connsiteX1" y="connsiteY1"/>
                </a:cxn>
              </a:cxnLst>
              <a:rect l="l" t="t" r="r" b="b"/>
              <a:pathLst>
                <a:path h="185738">
                  <a:moveTo>
                    <a:pt x="0" y="0"/>
                  </a:moveTo>
                  <a:lnTo>
                    <a:pt x="0" y="185738"/>
                  </a:lnTo>
                </a:path>
              </a:pathLst>
            </a:custGeom>
            <a:noFill/>
            <a:ln w="12700" cap="flat" cmpd="sng" algn="ctr">
              <a:solidFill>
                <a:srgbClr val="000000">
                  <a:lumMod val="65000"/>
                  <a:lumOff val="35000"/>
                </a:srgbClr>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Arial"/>
                <a:ea typeface="Meiryo UI"/>
                <a:cs typeface="+mn-cs"/>
              </a:endParaRPr>
            </a:p>
          </p:txBody>
        </p:sp>
        <p:sp>
          <p:nvSpPr>
            <p:cNvPr id="46" name="四角形: 角を丸くする 45">
              <a:extLst>
                <a:ext uri="{FF2B5EF4-FFF2-40B4-BE49-F238E27FC236}">
                  <a16:creationId xmlns:a16="http://schemas.microsoft.com/office/drawing/2014/main" id="{9B91C066-8CA0-BEE5-67D5-CCE4CB149446}"/>
                </a:ext>
              </a:extLst>
            </p:cNvPr>
            <p:cNvSpPr/>
            <p:nvPr/>
          </p:nvSpPr>
          <p:spPr>
            <a:xfrm>
              <a:off x="4683856" y="3024878"/>
              <a:ext cx="393849" cy="2273240"/>
            </a:xfrm>
            <a:prstGeom prst="roundRect">
              <a:avLst>
                <a:gd name="adj" fmla="val 50000"/>
              </a:avLst>
            </a:prstGeom>
            <a:solidFill>
              <a:srgbClr val="FD349C">
                <a:lumMod val="20000"/>
                <a:lumOff val="80000"/>
              </a:srgbClr>
            </a:solidFill>
            <a:ln w="12700" cap="flat" cmpd="sng" algn="ctr">
              <a:solidFill>
                <a:srgbClr val="00338D"/>
              </a:solidFill>
              <a:prstDash val="solid"/>
              <a:miter lim="800000"/>
            </a:ln>
            <a:effectLst/>
          </p:spPr>
          <p:txBody>
            <a:bodyPr vert="eaVert"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rgbClr val="00338D"/>
                  </a:solidFill>
                  <a:effectLst/>
                  <a:uLnTx/>
                  <a:uFillTx/>
                  <a:latin typeface="Arial"/>
                  <a:ea typeface="Meiryo UI"/>
                  <a:cs typeface="+mn-cs"/>
                </a:rPr>
                <a:t>　特　区　提　案　　</a:t>
              </a:r>
            </a:p>
          </p:txBody>
        </p:sp>
        <p:sp>
          <p:nvSpPr>
            <p:cNvPr id="47" name="正方形/長方形 46">
              <a:extLst>
                <a:ext uri="{FF2B5EF4-FFF2-40B4-BE49-F238E27FC236}">
                  <a16:creationId xmlns:a16="http://schemas.microsoft.com/office/drawing/2014/main" id="{4CE78833-D902-9D08-B6CD-D8B616ED81E5}"/>
                </a:ext>
              </a:extLst>
            </p:cNvPr>
            <p:cNvSpPr/>
            <p:nvPr/>
          </p:nvSpPr>
          <p:spPr>
            <a:xfrm>
              <a:off x="1293098" y="2785254"/>
              <a:ext cx="1466379" cy="224998"/>
            </a:xfrm>
            <a:prstGeom prst="rect">
              <a:avLst/>
            </a:prstGeom>
            <a:solidFill>
              <a:sysClr val="window" lastClr="FFFFFF"/>
            </a:solidFill>
            <a:ln w="12700" cap="flat" cmpd="sng" algn="ctr">
              <a:solidFill>
                <a:schemeClr val="tx1"/>
              </a:solidFill>
              <a:prstDash val="solid"/>
              <a:miter lim="800000"/>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effectLst/>
                  <a:uLnTx/>
                  <a:uFillTx/>
                  <a:latin typeface="Arial"/>
                  <a:ea typeface="Meiryo UI"/>
                  <a:cs typeface="+mn-cs"/>
                </a:rPr>
                <a:t>＜認証・登録の流れ＞</a:t>
              </a:r>
            </a:p>
          </p:txBody>
        </p:sp>
        <p:sp>
          <p:nvSpPr>
            <p:cNvPr id="48" name="正方形/長方形 47">
              <a:extLst>
                <a:ext uri="{FF2B5EF4-FFF2-40B4-BE49-F238E27FC236}">
                  <a16:creationId xmlns:a16="http://schemas.microsoft.com/office/drawing/2014/main" id="{2CE9247D-14DD-5ADC-9C7C-706A7705660F}"/>
                </a:ext>
              </a:extLst>
            </p:cNvPr>
            <p:cNvSpPr/>
            <p:nvPr/>
          </p:nvSpPr>
          <p:spPr>
            <a:xfrm>
              <a:off x="1220188" y="4158149"/>
              <a:ext cx="730276" cy="225686"/>
            </a:xfrm>
            <a:prstGeom prst="rect">
              <a:avLst/>
            </a:prstGeom>
            <a:noFill/>
          </p:spPr>
          <p:txBody>
            <a:bodyPr wrap="square" lIns="54610" tIns="54610" rIns="54610" bIns="5461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srgbClr val="000000"/>
                  </a:solidFill>
                  <a:effectLst/>
                  <a:uLnTx/>
                  <a:uFillTx/>
                  <a:latin typeface="Arial"/>
                  <a:ea typeface="Meiryo UI"/>
                </a:rPr>
                <a:t>案件持ち込む</a:t>
              </a:r>
            </a:p>
          </p:txBody>
        </p:sp>
        <p:sp>
          <p:nvSpPr>
            <p:cNvPr id="49" name="テキスト ボックス 48">
              <a:extLst>
                <a:ext uri="{FF2B5EF4-FFF2-40B4-BE49-F238E27FC236}">
                  <a16:creationId xmlns:a16="http://schemas.microsoft.com/office/drawing/2014/main" id="{4F796AAF-894E-6E07-E75B-B4A9BB5DDA98}"/>
                </a:ext>
              </a:extLst>
            </p:cNvPr>
            <p:cNvSpPr txBox="1"/>
            <p:nvPr/>
          </p:nvSpPr>
          <p:spPr>
            <a:xfrm>
              <a:off x="2619085" y="3493689"/>
              <a:ext cx="329570" cy="963905"/>
            </a:xfrm>
            <a:prstGeom prst="rect">
              <a:avLst/>
            </a:prstGeom>
            <a:noFill/>
            <a:ln>
              <a:noFill/>
            </a:ln>
          </p:spPr>
          <p:txBody>
            <a:bodyPr vert="eaVert" wrap="square" lIns="54610" tIns="54610" rIns="54610" bIns="54610" rtlCol="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Arial"/>
                  <a:ea typeface="Meiryo UI"/>
                </a:rPr>
                <a:t>協議・検討・助言等の伴走支援</a:t>
              </a:r>
            </a:p>
          </p:txBody>
        </p:sp>
      </p:grpSp>
      <p:sp>
        <p:nvSpPr>
          <p:cNvPr id="51" name="テキスト プレースホルダー 2">
            <a:extLst>
              <a:ext uri="{FF2B5EF4-FFF2-40B4-BE49-F238E27FC236}">
                <a16:creationId xmlns:a16="http://schemas.microsoft.com/office/drawing/2014/main" id="{F2D4E3BF-7947-6C2F-C223-9E345A186C7D}"/>
              </a:ext>
            </a:extLst>
          </p:cNvPr>
          <p:cNvSpPr txBox="1">
            <a:spLocks/>
          </p:cNvSpPr>
          <p:nvPr/>
        </p:nvSpPr>
        <p:spPr>
          <a:xfrm>
            <a:off x="488950" y="1203250"/>
            <a:ext cx="8928100" cy="433387"/>
          </a:xfrm>
          <a:prstGeom prst="rect">
            <a:avLst/>
          </a:prstGeom>
        </p:spPr>
        <p:txBody>
          <a:bodyPr/>
          <a:lstStyle>
            <a:lvl1pPr marL="0" indent="0" algn="l" defTabSz="914400" rtl="0" eaLnBrk="1" latinLnBrk="0" hangingPunct="1">
              <a:lnSpc>
                <a:spcPct val="100000"/>
              </a:lnSpc>
              <a:spcBef>
                <a:spcPts val="0"/>
              </a:spcBef>
              <a:spcAft>
                <a:spcPts val="600"/>
              </a:spcAft>
              <a:buFontTx/>
              <a:buNone/>
              <a:defRPr kumimoji="1"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kumimoji="1" sz="9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1000" b="0" dirty="0">
              <a:solidFill>
                <a:srgbClr val="00338D"/>
              </a:solidFill>
              <a:latin typeface="Arial"/>
              <a:ea typeface="Meiryo UI"/>
            </a:endParaRPr>
          </a:p>
        </p:txBody>
      </p:sp>
      <p:sp>
        <p:nvSpPr>
          <p:cNvPr id="54" name="テキスト ボックス 53">
            <a:extLst>
              <a:ext uri="{FF2B5EF4-FFF2-40B4-BE49-F238E27FC236}">
                <a16:creationId xmlns:a16="http://schemas.microsoft.com/office/drawing/2014/main" id="{7DBEA8E4-A89A-4323-34F1-2CDCB2154075}"/>
              </a:ext>
            </a:extLst>
          </p:cNvPr>
          <p:cNvSpPr txBox="1"/>
          <p:nvPr/>
        </p:nvSpPr>
        <p:spPr>
          <a:xfrm>
            <a:off x="2764465" y="2097085"/>
            <a:ext cx="4547859" cy="307777"/>
          </a:xfrm>
          <a:prstGeom prst="rect">
            <a:avLst/>
          </a:prstGeom>
          <a:noFill/>
        </p:spPr>
        <p:txBody>
          <a:bodyPr wrap="square">
            <a:spAutoFit/>
          </a:bodyPr>
          <a:lstStyle/>
          <a:p>
            <a:pPr defTabSz="914400"/>
            <a:r>
              <a:rPr lang="ja-JP" altLang="en-US" sz="1400" b="1" dirty="0">
                <a:solidFill>
                  <a:schemeClr val="tx2">
                    <a:lumMod val="90000"/>
                    <a:lumOff val="10000"/>
                  </a:schemeClr>
                </a:solidFill>
                <a:latin typeface="Arial"/>
                <a:ea typeface="Meiryo UI"/>
              </a:rPr>
              <a:t>先端的サービスが継続的に創出される仕組みのイメージ２</a:t>
            </a:r>
            <a:endParaRPr lang="ja-JP" altLang="en-US" sz="1400" b="1" strike="sngStrike" dirty="0">
              <a:solidFill>
                <a:srgbClr val="FF0000"/>
              </a:solidFill>
              <a:latin typeface="Arial"/>
              <a:ea typeface="Meiryo UI"/>
            </a:endParaRPr>
          </a:p>
        </p:txBody>
      </p:sp>
      <p:sp>
        <p:nvSpPr>
          <p:cNvPr id="55" name="タイトル 1">
            <a:extLst>
              <a:ext uri="{FF2B5EF4-FFF2-40B4-BE49-F238E27FC236}">
                <a16:creationId xmlns:a16="http://schemas.microsoft.com/office/drawing/2014/main" id="{2C99CE14-48D7-3E45-B279-ABB300F063FD}"/>
              </a:ext>
            </a:extLst>
          </p:cNvPr>
          <p:cNvSpPr txBox="1">
            <a:spLocks/>
          </p:cNvSpPr>
          <p:nvPr/>
        </p:nvSpPr>
        <p:spPr>
          <a:xfrm>
            <a:off x="248559" y="922217"/>
            <a:ext cx="8650070" cy="37167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kumimoji="1" sz="3600" b="1" kern="1200">
                <a:solidFill>
                  <a:schemeClr val="tx2"/>
                </a:solidFill>
                <a:latin typeface="+mj-lt"/>
                <a:ea typeface="+mj-ea"/>
                <a:cs typeface="+mj-cs"/>
              </a:defRPr>
            </a:lvl1pPr>
          </a:lstStyle>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1" lang="ja-JP" altLang="en-US" sz="1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Courier New" panose="02070309020205020404" pitchFamily="49" charset="0"/>
              </a:rPr>
              <a:t>先端的サービスが継続的に創出される</a:t>
            </a:r>
            <a:r>
              <a:rPr kumimoji="1" lang="ja-JP" altLang="ja-JP" sz="1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Courier New" panose="02070309020205020404" pitchFamily="49" charset="0"/>
              </a:rPr>
              <a:t>仕組み</a:t>
            </a:r>
            <a:endParaRPr kumimoji="1" lang="ja-JP" altLang="en-US" sz="1800" b="1" i="0" u="none" strike="sng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56" name="テキスト プレースホルダー 2">
            <a:extLst>
              <a:ext uri="{FF2B5EF4-FFF2-40B4-BE49-F238E27FC236}">
                <a16:creationId xmlns:a16="http://schemas.microsoft.com/office/drawing/2014/main" id="{496C0B2A-0D92-5AEB-1B85-AD092A2C0BD4}"/>
              </a:ext>
            </a:extLst>
          </p:cNvPr>
          <p:cNvSpPr txBox="1">
            <a:spLocks/>
          </p:cNvSpPr>
          <p:nvPr/>
        </p:nvSpPr>
        <p:spPr>
          <a:xfrm>
            <a:off x="488950" y="1235149"/>
            <a:ext cx="8928100" cy="433387"/>
          </a:xfrm>
          <a:prstGeom prst="rect">
            <a:avLst/>
          </a:prstGeom>
        </p:spPr>
        <p:txBody>
          <a:bodyPr/>
          <a:lstStyle>
            <a:lvl1pPr marL="0" indent="0" algn="l" defTabSz="914400" rtl="0" eaLnBrk="1" latinLnBrk="0" hangingPunct="1">
              <a:lnSpc>
                <a:spcPct val="100000"/>
              </a:lnSpc>
              <a:spcBef>
                <a:spcPts val="0"/>
              </a:spcBef>
              <a:spcAft>
                <a:spcPts val="600"/>
              </a:spcAft>
              <a:buFontTx/>
              <a:buNone/>
              <a:defRPr kumimoji="1"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kumimoji="1" sz="9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1000" b="0" dirty="0">
              <a:solidFill>
                <a:srgbClr val="00338D"/>
              </a:solidFill>
              <a:latin typeface="Arial"/>
              <a:ea typeface="Meiryo UI"/>
            </a:endParaRPr>
          </a:p>
        </p:txBody>
      </p:sp>
      <p:sp>
        <p:nvSpPr>
          <p:cNvPr id="57" name="タイトル 1">
            <a:extLst>
              <a:ext uri="{FF2B5EF4-FFF2-40B4-BE49-F238E27FC236}">
                <a16:creationId xmlns:a16="http://schemas.microsoft.com/office/drawing/2014/main" id="{6F69EF6D-2BEA-DB97-6EEC-616B5CA2B7C1}"/>
              </a:ext>
            </a:extLst>
          </p:cNvPr>
          <p:cNvSpPr txBox="1">
            <a:spLocks/>
          </p:cNvSpPr>
          <p:nvPr/>
        </p:nvSpPr>
        <p:spPr>
          <a:xfrm>
            <a:off x="407278" y="1264958"/>
            <a:ext cx="9647584" cy="861558"/>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285750" indent="-285750" algn="l">
              <a:lnSpc>
                <a:spcPct val="100000"/>
              </a:lnSpc>
              <a:buFont typeface="Wingdings" panose="05000000000000000000" pitchFamily="2" charset="2"/>
              <a:buChar char="l"/>
            </a:pPr>
            <a:r>
              <a:rPr lang="ja-JP" altLang="en-US" sz="1600" b="1" dirty="0">
                <a:latin typeface="ＭＳ ゴシック" panose="020B0609070205080204" pitchFamily="49" charset="-128"/>
                <a:ea typeface="ＭＳ ゴシック" panose="020B0609070205080204" pitchFamily="49" charset="-128"/>
              </a:rPr>
              <a:t>企業が先端的サービスの案件に取り組むフィールドのフィールドコーディネート団体と同時に</a:t>
            </a:r>
            <a:endParaRPr lang="en-US" altLang="ja-JP" sz="1600" b="1" dirty="0">
              <a:latin typeface="ＭＳ ゴシック" panose="020B0609070205080204" pitchFamily="49" charset="-128"/>
              <a:ea typeface="ＭＳ ゴシック" panose="020B0609070205080204" pitchFamily="49" charset="-128"/>
            </a:endParaRPr>
          </a:p>
          <a:p>
            <a:pPr algn="l">
              <a:lnSpc>
                <a:spcPct val="100000"/>
              </a:lnSpc>
            </a:pPr>
            <a:r>
              <a:rPr lang="ja-JP" altLang="en-US" sz="1600" b="1" dirty="0">
                <a:latin typeface="ＭＳ ゴシック" panose="020B0609070205080204" pitchFamily="49" charset="-128"/>
                <a:ea typeface="ＭＳ ゴシック" panose="020B0609070205080204" pitchFamily="49" charset="-128"/>
              </a:rPr>
              <a:t>　 手上げし、企業の登録とフィールドの認証に進む場合は、以下のようなイメージになります。</a:t>
            </a:r>
            <a:endParaRPr lang="en-US" altLang="ja-JP" sz="16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1859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825BA-5FE8-FF69-0064-66B366E30338}"/>
            </a:ext>
          </a:extLst>
        </p:cNvPr>
        <p:cNvGrpSpPr/>
        <p:nvPr/>
      </p:nvGrpSpPr>
      <p:grpSpPr>
        <a:xfrm>
          <a:off x="0" y="0"/>
          <a:ext cx="0" cy="0"/>
          <a:chOff x="0" y="0"/>
          <a:chExt cx="0" cy="0"/>
        </a:xfrm>
      </p:grpSpPr>
      <p:sp>
        <p:nvSpPr>
          <p:cNvPr id="55" name="テキスト プレースホルダー 2">
            <a:extLst>
              <a:ext uri="{FF2B5EF4-FFF2-40B4-BE49-F238E27FC236}">
                <a16:creationId xmlns:a16="http://schemas.microsoft.com/office/drawing/2014/main" id="{0EAC5B3A-1922-1B94-2B4A-0CE680D4F9CE}"/>
              </a:ext>
            </a:extLst>
          </p:cNvPr>
          <p:cNvSpPr txBox="1">
            <a:spLocks/>
          </p:cNvSpPr>
          <p:nvPr/>
        </p:nvSpPr>
        <p:spPr>
          <a:xfrm>
            <a:off x="488950" y="1245774"/>
            <a:ext cx="8928100" cy="433387"/>
          </a:xfrm>
          <a:prstGeom prst="rect">
            <a:avLst/>
          </a:prstGeom>
        </p:spPr>
        <p:txBody>
          <a:bodyPr/>
          <a:lstStyle>
            <a:lvl1pPr marL="0" indent="0" algn="l" defTabSz="914400" rtl="0" eaLnBrk="1" latinLnBrk="0" hangingPunct="1">
              <a:lnSpc>
                <a:spcPct val="100000"/>
              </a:lnSpc>
              <a:spcBef>
                <a:spcPts val="0"/>
              </a:spcBef>
              <a:spcAft>
                <a:spcPts val="600"/>
              </a:spcAft>
              <a:buFontTx/>
              <a:buNone/>
              <a:defRPr kumimoji="1"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kumimoji="1" sz="9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kumimoji="1"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kumimoji="1"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1000" b="0" dirty="0">
              <a:solidFill>
                <a:schemeClr val="tx1"/>
              </a:solidFill>
              <a:latin typeface="Arial"/>
              <a:ea typeface="Meiryo UI"/>
            </a:endParaRPr>
          </a:p>
        </p:txBody>
      </p:sp>
      <p:sp>
        <p:nvSpPr>
          <p:cNvPr id="3" name="タイトル 1">
            <a:extLst>
              <a:ext uri="{FF2B5EF4-FFF2-40B4-BE49-F238E27FC236}">
                <a16:creationId xmlns:a16="http://schemas.microsoft.com/office/drawing/2014/main" id="{081A1A11-BBF3-36DF-95BF-58B8609EF74D}"/>
              </a:ext>
            </a:extLst>
          </p:cNvPr>
          <p:cNvSpPr txBox="1">
            <a:spLocks/>
          </p:cNvSpPr>
          <p:nvPr/>
        </p:nvSpPr>
        <p:spPr>
          <a:xfrm>
            <a:off x="258416" y="511277"/>
            <a:ext cx="9647584" cy="2084437"/>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285750" indent="-285750" algn="l">
              <a:lnSpc>
                <a:spcPct val="100000"/>
              </a:lnSpc>
              <a:buFont typeface="Wingdings" panose="05000000000000000000" pitchFamily="2" charset="2"/>
              <a:buChar char="l"/>
            </a:pPr>
            <a:r>
              <a:rPr lang="ja-JP" altLang="en-US" sz="1600" b="1" dirty="0">
                <a:latin typeface="ＭＳ ゴシック" panose="020B0609070205080204" pitchFamily="49" charset="-128"/>
                <a:ea typeface="ＭＳ ゴシック" panose="020B0609070205080204" pitchFamily="49" charset="-128"/>
              </a:rPr>
              <a:t>登録した企業等に対する大阪府市のサポートとして、規制改革提案の実現に向け</a:t>
            </a:r>
            <a:r>
              <a:rPr lang="ja-JP" altLang="ja-JP" sz="1600" b="1" dirty="0">
                <a:latin typeface="ＭＳ ゴシック" panose="020B0609070205080204" pitchFamily="49" charset="-128"/>
                <a:ea typeface="ＭＳ ゴシック" panose="020B0609070205080204" pitchFamily="49" charset="-128"/>
              </a:rPr>
              <a:t>有識者等による</a:t>
            </a:r>
            <a:endParaRPr lang="en-US" altLang="ja-JP" sz="1600" b="1" dirty="0">
              <a:latin typeface="ＭＳ ゴシック" panose="020B0609070205080204" pitchFamily="49" charset="-128"/>
              <a:ea typeface="ＭＳ ゴシック" panose="020B0609070205080204" pitchFamily="49" charset="-128"/>
            </a:endParaRPr>
          </a:p>
          <a:p>
            <a:pPr algn="l">
              <a:lnSpc>
                <a:spcPct val="100000"/>
              </a:lnSpc>
            </a:pPr>
            <a:r>
              <a:rPr lang="en-US" altLang="ja-JP" sz="1600" dirty="0">
                <a:latin typeface="ＭＳ ゴシック" panose="020B0609070205080204" pitchFamily="49" charset="-128"/>
                <a:ea typeface="ＭＳ ゴシック" panose="020B0609070205080204" pitchFamily="49" charset="-128"/>
              </a:rPr>
              <a:t>   </a:t>
            </a:r>
            <a:r>
              <a:rPr lang="ja-JP" altLang="en-US" sz="1600" b="1" dirty="0">
                <a:latin typeface="ＭＳ ゴシック" panose="020B0609070205080204" pitchFamily="49" charset="-128"/>
                <a:ea typeface="ＭＳ ゴシック" panose="020B0609070205080204" pitchFamily="49" charset="-128"/>
              </a:rPr>
              <a:t>助言等</a:t>
            </a:r>
            <a:r>
              <a:rPr lang="ja-JP" altLang="ja-JP" sz="1600" b="1" dirty="0">
                <a:latin typeface="ＭＳ ゴシック" panose="020B0609070205080204" pitchFamily="49" charset="-128"/>
                <a:ea typeface="ＭＳ ゴシック" panose="020B0609070205080204" pitchFamily="49" charset="-128"/>
              </a:rPr>
              <a:t>の支援を行う</a:t>
            </a:r>
            <a:r>
              <a:rPr lang="ja-JP" altLang="en-US" sz="1600" b="1" dirty="0">
                <a:latin typeface="ＭＳ ゴシック" panose="020B0609070205080204" pitchFamily="49" charset="-128"/>
                <a:ea typeface="ＭＳ ゴシック" panose="020B0609070205080204" pitchFamily="49" charset="-128"/>
              </a:rPr>
              <a:t>「規制改革提案サポート」、先端的サービスの取組等の認知度向上等に向けた</a:t>
            </a:r>
            <a:endParaRPr lang="en-US" altLang="ja-JP" sz="1600" b="1" dirty="0">
              <a:latin typeface="ＭＳ ゴシック" panose="020B0609070205080204" pitchFamily="49" charset="-128"/>
              <a:ea typeface="ＭＳ ゴシック" panose="020B0609070205080204" pitchFamily="49" charset="-128"/>
            </a:endParaRPr>
          </a:p>
          <a:p>
            <a:pPr algn="l">
              <a:lnSpc>
                <a:spcPct val="100000"/>
              </a:lnSpc>
            </a:pPr>
            <a:r>
              <a:rPr lang="en-US" altLang="ja-JP" sz="1600" b="1" dirty="0">
                <a:latin typeface="ＭＳ ゴシック" panose="020B0609070205080204" pitchFamily="49" charset="-128"/>
                <a:ea typeface="ＭＳ ゴシック" panose="020B0609070205080204" pitchFamily="49" charset="-128"/>
              </a:rPr>
              <a:t>   </a:t>
            </a:r>
            <a:r>
              <a:rPr lang="ja-JP" altLang="en-US" sz="1600" b="1" dirty="0">
                <a:latin typeface="ＭＳ ゴシック" panose="020B0609070205080204" pitchFamily="49" charset="-128"/>
                <a:ea typeface="ＭＳ ゴシック" panose="020B0609070205080204" pitchFamily="49" charset="-128"/>
              </a:rPr>
              <a:t>支援を行う「ブランディングサポート」、府として、取組の府域展開を見据えた実装の伴走支援を</a:t>
            </a:r>
            <a:endParaRPr lang="en-US" altLang="ja-JP" sz="1600" b="1" dirty="0">
              <a:latin typeface="ＭＳ ゴシック" panose="020B0609070205080204" pitchFamily="49" charset="-128"/>
              <a:ea typeface="ＭＳ ゴシック" panose="020B0609070205080204" pitchFamily="49" charset="-128"/>
            </a:endParaRPr>
          </a:p>
          <a:p>
            <a:pPr algn="l">
              <a:lnSpc>
                <a:spcPct val="100000"/>
              </a:lnSpc>
            </a:pPr>
            <a:r>
              <a:rPr lang="en-US" altLang="ja-JP" sz="1600" b="1" dirty="0">
                <a:latin typeface="ＭＳ ゴシック" panose="020B0609070205080204" pitchFamily="49" charset="-128"/>
                <a:ea typeface="ＭＳ ゴシック" panose="020B0609070205080204" pitchFamily="49" charset="-128"/>
              </a:rPr>
              <a:t>   </a:t>
            </a:r>
            <a:r>
              <a:rPr lang="ja-JP" altLang="en-US" sz="1600" b="1" dirty="0">
                <a:latin typeface="ＭＳ ゴシック" panose="020B0609070205080204" pitchFamily="49" charset="-128"/>
                <a:ea typeface="ＭＳ ゴシック" panose="020B0609070205080204" pitchFamily="49" charset="-128"/>
              </a:rPr>
              <a:t>行う「実装サポート」を実施予定としている</a:t>
            </a:r>
            <a:endParaRPr lang="en-US" altLang="ja-JP" sz="1600" b="1"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F3B82F81-4CC7-5681-EB9C-C3DF70B7D832}"/>
              </a:ext>
            </a:extLst>
          </p:cNvPr>
          <p:cNvGraphicFramePr>
            <a:graphicFrameLocks noGrp="1"/>
          </p:cNvGraphicFramePr>
          <p:nvPr>
            <p:extLst>
              <p:ext uri="{D42A27DB-BD31-4B8C-83A1-F6EECF244321}">
                <p14:modId xmlns:p14="http://schemas.microsoft.com/office/powerpoint/2010/main" val="4054550182"/>
              </p:ext>
            </p:extLst>
          </p:nvPr>
        </p:nvGraphicFramePr>
        <p:xfrm>
          <a:off x="831000" y="1809136"/>
          <a:ext cx="8316000" cy="3960000"/>
        </p:xfrm>
        <a:graphic>
          <a:graphicData uri="http://schemas.openxmlformats.org/drawingml/2006/table">
            <a:tbl>
              <a:tblPr firstCol="1">
                <a:tableStyleId>{00A15C55-8517-42AA-B614-E9B94910E393}</a:tableStyleId>
              </a:tblPr>
              <a:tblGrid>
                <a:gridCol w="1152000">
                  <a:extLst>
                    <a:ext uri="{9D8B030D-6E8A-4147-A177-3AD203B41FA5}">
                      <a16:colId xmlns:a16="http://schemas.microsoft.com/office/drawing/2014/main" val="2553128842"/>
                    </a:ext>
                  </a:extLst>
                </a:gridCol>
                <a:gridCol w="2556000">
                  <a:extLst>
                    <a:ext uri="{9D8B030D-6E8A-4147-A177-3AD203B41FA5}">
                      <a16:colId xmlns:a16="http://schemas.microsoft.com/office/drawing/2014/main" val="1603433821"/>
                    </a:ext>
                  </a:extLst>
                </a:gridCol>
                <a:gridCol w="1836000">
                  <a:extLst>
                    <a:ext uri="{9D8B030D-6E8A-4147-A177-3AD203B41FA5}">
                      <a16:colId xmlns:a16="http://schemas.microsoft.com/office/drawing/2014/main" val="3321005763"/>
                    </a:ext>
                  </a:extLst>
                </a:gridCol>
                <a:gridCol w="1044000">
                  <a:extLst>
                    <a:ext uri="{9D8B030D-6E8A-4147-A177-3AD203B41FA5}">
                      <a16:colId xmlns:a16="http://schemas.microsoft.com/office/drawing/2014/main" val="3383196597"/>
                    </a:ext>
                  </a:extLst>
                </a:gridCol>
                <a:gridCol w="1728000">
                  <a:extLst>
                    <a:ext uri="{9D8B030D-6E8A-4147-A177-3AD203B41FA5}">
                      <a16:colId xmlns:a16="http://schemas.microsoft.com/office/drawing/2014/main" val="3121805647"/>
                    </a:ext>
                  </a:extLst>
                </a:gridCol>
              </a:tblGrid>
              <a:tr h="540000">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サポート概要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支援対象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支援者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支援時期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8908138"/>
                  </a:ext>
                </a:extLst>
              </a:tr>
              <a:tr h="108000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規制改革提案</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サポート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・規制改革提案について、有識者等</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l"/>
                      <a:r>
                        <a:rPr kumimoji="1" lang="ja-JP" altLang="en-US" sz="1200" dirty="0">
                          <a:solidFill>
                            <a:schemeClr val="tx1"/>
                          </a:solidFill>
                          <a:latin typeface="Meiryo UI" panose="020B0604030504040204" pitchFamily="50" charset="-128"/>
                          <a:ea typeface="Meiryo UI" panose="020B0604030504040204" pitchFamily="50" charset="-128"/>
                        </a:rPr>
                        <a:t>からの助言を得ることができる仕組み</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l"/>
                      <a:r>
                        <a:rPr kumimoji="1" lang="ja-JP" altLang="en-US" sz="1200" dirty="0">
                          <a:solidFill>
                            <a:schemeClr val="tx1"/>
                          </a:solidFill>
                          <a:latin typeface="Meiryo UI" panose="020B0604030504040204" pitchFamily="50" charset="-128"/>
                          <a:ea typeface="Meiryo UI" panose="020B0604030504040204" pitchFamily="50" charset="-128"/>
                        </a:rPr>
                        <a:t>を構築・運用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登録を受けた企業等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大阪府市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登録された時点から、</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l"/>
                      <a:r>
                        <a:rPr kumimoji="1" lang="ja-JP" altLang="en-US" sz="1200" dirty="0">
                          <a:solidFill>
                            <a:schemeClr val="tx1"/>
                          </a:solidFill>
                          <a:latin typeface="Meiryo UI" panose="020B0604030504040204" pitchFamily="50" charset="-128"/>
                          <a:ea typeface="Meiryo UI" panose="020B0604030504040204" pitchFamily="50" charset="-128"/>
                        </a:rPr>
                        <a:t>規制改革提案の実現まで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439383"/>
                  </a:ext>
                </a:extLst>
              </a:tr>
              <a:tr h="108000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ブランディング</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サポート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CEATEC</a:t>
                      </a:r>
                      <a:r>
                        <a:rPr kumimoji="1" lang="ja-JP" altLang="en-US" sz="1200" dirty="0">
                          <a:solidFill>
                            <a:schemeClr val="tx1"/>
                          </a:solidFill>
                          <a:latin typeface="Meiryo UI" panose="020B0604030504040204" pitchFamily="50" charset="-128"/>
                          <a:ea typeface="Meiryo UI" panose="020B0604030504040204" pitchFamily="50" charset="-128"/>
                        </a:rPr>
                        <a:t>への出展等を強化し、事業者の取組に対する主要な関係者の認知度向上・社会的信頼性の付与等を支援</a:t>
                      </a:r>
                      <a:endParaRPr kumimoji="1" lang="ja-JP" altLang="en-US" sz="1200" strike="sng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登録を受けた企業等のうち、規制改革提案及び実証に取り組むもの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大阪府市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規制改革提案の実施後から、実装～府域展開まで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8727744"/>
                  </a:ext>
                </a:extLst>
              </a:tr>
              <a:tr h="126000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実装</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サポート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・先端的サービスの取組が実証止まりにならず、実装から府域展開まで到達できるよう、伴走支援を実施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登録を受けた企業等のうち、規制改革提案及び実証を経て、規制改革及び実装の実現性が相当程度高いと認められるもの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大阪府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実証が完了した時点から、実装～府域展開まで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961037"/>
                  </a:ext>
                </a:extLst>
              </a:tr>
            </a:tbl>
          </a:graphicData>
        </a:graphic>
      </p:graphicFrame>
    </p:spTree>
    <p:extLst>
      <p:ext uri="{BB962C8B-B14F-4D97-AF65-F5344CB8AC3E}">
        <p14:creationId xmlns:p14="http://schemas.microsoft.com/office/powerpoint/2010/main" val="2431513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a:extLst>
              <a:ext uri="{FF2B5EF4-FFF2-40B4-BE49-F238E27FC236}">
                <a16:creationId xmlns:a16="http://schemas.microsoft.com/office/drawing/2014/main" id="{998A2225-4DEA-42F7-B593-74A4A2E206FE}"/>
              </a:ext>
            </a:extLst>
          </p:cNvPr>
          <p:cNvSpPr txBox="1"/>
          <p:nvPr/>
        </p:nvSpPr>
        <p:spPr>
          <a:xfrm>
            <a:off x="0" y="1342749"/>
            <a:ext cx="9906000" cy="342401"/>
          </a:xfrm>
          <a:prstGeom prst="rect">
            <a:avLst/>
          </a:prstGeom>
          <a:solidFill>
            <a:schemeClr val="accent5">
              <a:lumMod val="40000"/>
              <a:lumOff val="60000"/>
            </a:schemeClr>
          </a:solidFill>
        </p:spPr>
        <p:txBody>
          <a:bodyPr wrap="square">
            <a:spAutoFit/>
          </a:bodyPr>
          <a:lstStyle/>
          <a:p>
            <a:pPr defTabSz="742950"/>
            <a:r>
              <a:rPr kumimoji="1" lang="en-US" altLang="ja-JP" sz="1625" b="1" dirty="0">
                <a:solidFill>
                  <a:prstClr val="black"/>
                </a:solidFill>
                <a:latin typeface="Meiryo UI"/>
                <a:ea typeface="Meiryo UI"/>
              </a:rPr>
              <a:t>【</a:t>
            </a:r>
            <a:r>
              <a:rPr kumimoji="1" lang="ja-JP" altLang="en-US" sz="1625" b="1" dirty="0">
                <a:solidFill>
                  <a:prstClr val="black"/>
                </a:solidFill>
                <a:latin typeface="Meiryo UI"/>
                <a:ea typeface="Meiryo UI"/>
              </a:rPr>
              <a:t>大阪府</a:t>
            </a:r>
            <a:r>
              <a:rPr kumimoji="1" lang="en-US" altLang="ja-JP" sz="1625" b="1" dirty="0">
                <a:solidFill>
                  <a:prstClr val="black"/>
                </a:solidFill>
                <a:latin typeface="Meiryo UI"/>
                <a:ea typeface="Meiryo UI"/>
              </a:rPr>
              <a:t>】</a:t>
            </a:r>
            <a:r>
              <a:rPr kumimoji="1" lang="ja-JP" altLang="en-US" sz="1625" b="1" dirty="0">
                <a:solidFill>
                  <a:prstClr val="black"/>
                </a:solidFill>
                <a:latin typeface="Meiryo UI"/>
                <a:ea typeface="Meiryo UI"/>
              </a:rPr>
              <a:t>　</a:t>
            </a:r>
            <a:r>
              <a:rPr kumimoji="1" lang="en-US" altLang="ja-JP" sz="1625" b="1" dirty="0">
                <a:solidFill>
                  <a:prstClr val="black"/>
                </a:solidFill>
                <a:latin typeface="Meiryo UI"/>
                <a:ea typeface="Meiryo UI"/>
              </a:rPr>
              <a:t>my door OSAKA</a:t>
            </a:r>
          </a:p>
        </p:txBody>
      </p:sp>
      <p:pic>
        <p:nvPicPr>
          <p:cNvPr id="114" name="図 113">
            <a:extLst>
              <a:ext uri="{FF2B5EF4-FFF2-40B4-BE49-F238E27FC236}">
                <a16:creationId xmlns:a16="http://schemas.microsoft.com/office/drawing/2014/main" id="{C691F9F4-47DD-417E-B78A-3097A0D842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0549" y="3239968"/>
            <a:ext cx="954190" cy="1666367"/>
          </a:xfrm>
          <a:prstGeom prst="rect">
            <a:avLst/>
          </a:prstGeom>
        </p:spPr>
      </p:pic>
      <p:sp>
        <p:nvSpPr>
          <p:cNvPr id="116" name="テキスト ボックス 115">
            <a:extLst>
              <a:ext uri="{FF2B5EF4-FFF2-40B4-BE49-F238E27FC236}">
                <a16:creationId xmlns:a16="http://schemas.microsoft.com/office/drawing/2014/main" id="{FAC41E55-A009-4964-ABD8-E16E8E63E4EF}"/>
              </a:ext>
            </a:extLst>
          </p:cNvPr>
          <p:cNvSpPr txBox="1"/>
          <p:nvPr/>
        </p:nvSpPr>
        <p:spPr>
          <a:xfrm>
            <a:off x="3919085" y="2935726"/>
            <a:ext cx="3583544" cy="585000"/>
          </a:xfrm>
          <a:prstGeom prst="roundRect">
            <a:avLst>
              <a:gd name="adj" fmla="val 9434"/>
            </a:avLst>
          </a:prstGeom>
          <a:solidFill>
            <a:schemeClr val="accent5">
              <a:lumMod val="20000"/>
              <a:lumOff val="80000"/>
            </a:schemeClr>
          </a:solidFill>
        </p:spPr>
        <p:txBody>
          <a:bodyPr wrap="square" rtlCol="0">
            <a:noAutofit/>
          </a:bodyPr>
          <a:lstStyle/>
          <a:p>
            <a:pPr defTabSz="742950"/>
            <a:endParaRPr kumimoji="1" lang="en-US" altLang="ja-JP" sz="813" b="1" dirty="0">
              <a:solidFill>
                <a:prstClr val="black"/>
              </a:solidFill>
              <a:latin typeface="Meiryo UI"/>
              <a:ea typeface="Meiryo UI"/>
            </a:endParaRPr>
          </a:p>
          <a:p>
            <a:pPr defTabSz="742950"/>
            <a:r>
              <a:rPr kumimoji="1" lang="ja-JP" altLang="en-US" sz="975" b="1" u="sng" dirty="0">
                <a:solidFill>
                  <a:prstClr val="black"/>
                </a:solidFill>
                <a:latin typeface="Meiryo UI"/>
                <a:ea typeface="Meiryo UI"/>
              </a:rPr>
              <a:t>１）行政サービスの完全オンライン化</a:t>
            </a:r>
            <a:endParaRPr kumimoji="1" lang="en-US" altLang="ja-JP" sz="975" b="1" u="sng" dirty="0">
              <a:solidFill>
                <a:prstClr val="black"/>
              </a:solidFill>
              <a:latin typeface="Meiryo UI"/>
              <a:ea typeface="Meiryo UI"/>
            </a:endParaRPr>
          </a:p>
          <a:p>
            <a:pPr defTabSz="742950"/>
            <a:endParaRPr kumimoji="1" lang="en-US" altLang="ja-JP" sz="325" dirty="0">
              <a:solidFill>
                <a:prstClr val="black"/>
              </a:solidFill>
              <a:latin typeface="Meiryo UI"/>
              <a:ea typeface="Meiryo UI"/>
            </a:endParaRPr>
          </a:p>
          <a:p>
            <a:pPr defTabSz="742950"/>
            <a:r>
              <a:rPr kumimoji="1" lang="ja-JP" altLang="en-US" sz="975" dirty="0">
                <a:solidFill>
                  <a:prstClr val="black"/>
                </a:solidFill>
                <a:latin typeface="Meiryo UI"/>
                <a:ea typeface="Meiryo UI"/>
              </a:rPr>
              <a:t>　☞</a:t>
            </a:r>
            <a:r>
              <a:rPr kumimoji="1" lang="ja-JP" altLang="en-US" sz="894" dirty="0">
                <a:solidFill>
                  <a:prstClr val="black"/>
                </a:solidFill>
                <a:latin typeface="Meiryo UI"/>
                <a:ea typeface="Meiryo UI"/>
              </a:rPr>
              <a:t>　</a:t>
            </a:r>
            <a:r>
              <a:rPr kumimoji="1" lang="ja-JP" altLang="en-US" sz="894" b="1" dirty="0">
                <a:solidFill>
                  <a:prstClr val="black"/>
                </a:solidFill>
                <a:latin typeface="Meiryo UI"/>
                <a:ea typeface="Meiryo UI"/>
              </a:rPr>
              <a:t>「ぴったり通知＋電子申請連携＋デジタル通知の拡大」</a:t>
            </a:r>
            <a:endParaRPr kumimoji="1" lang="en-US" altLang="ja-JP" sz="894" b="1" dirty="0">
              <a:solidFill>
                <a:prstClr val="black"/>
              </a:solidFill>
              <a:latin typeface="Meiryo UI"/>
              <a:ea typeface="Meiryo UI"/>
            </a:endParaRPr>
          </a:p>
          <a:p>
            <a:pPr defTabSz="742950"/>
            <a:endParaRPr kumimoji="1" lang="en-US" altLang="ja-JP" sz="488" dirty="0">
              <a:solidFill>
                <a:prstClr val="black"/>
              </a:solidFill>
              <a:latin typeface="Meiryo UI"/>
              <a:ea typeface="Meiryo UI"/>
            </a:endParaRPr>
          </a:p>
          <a:p>
            <a:pPr defTabSz="742950"/>
            <a:r>
              <a:rPr kumimoji="1" lang="ja-JP" altLang="en-US" sz="853" dirty="0">
                <a:solidFill>
                  <a:prstClr val="black"/>
                </a:solidFill>
                <a:latin typeface="Meiryo UI"/>
                <a:ea typeface="Meiryo UI"/>
              </a:rPr>
              <a:t> </a:t>
            </a:r>
          </a:p>
        </p:txBody>
      </p:sp>
      <p:sp>
        <p:nvSpPr>
          <p:cNvPr id="117" name="テキスト ボックス 116">
            <a:extLst>
              <a:ext uri="{FF2B5EF4-FFF2-40B4-BE49-F238E27FC236}">
                <a16:creationId xmlns:a16="http://schemas.microsoft.com/office/drawing/2014/main" id="{C94109D4-1AC4-4E94-B648-DC6B07571884}"/>
              </a:ext>
            </a:extLst>
          </p:cNvPr>
          <p:cNvSpPr txBox="1"/>
          <p:nvPr/>
        </p:nvSpPr>
        <p:spPr>
          <a:xfrm>
            <a:off x="2633128" y="2006180"/>
            <a:ext cx="4792491" cy="442557"/>
          </a:xfrm>
          <a:prstGeom prst="rect">
            <a:avLst/>
          </a:prstGeom>
          <a:noFill/>
        </p:spPr>
        <p:txBody>
          <a:bodyPr wrap="square" rtlCol="0">
            <a:spAutoFit/>
          </a:bodyPr>
          <a:lstStyle/>
          <a:p>
            <a:pPr marL="232172" indent="-232172" defTabSz="742950">
              <a:buFont typeface="Wingdings" panose="05000000000000000000" pitchFamily="2" charset="2"/>
              <a:buChar char="n"/>
            </a:pPr>
            <a:r>
              <a:rPr kumimoji="1" lang="ja-JP" altLang="en-US" sz="1138" b="1" kern="100" dirty="0">
                <a:solidFill>
                  <a:prstClr val="black"/>
                </a:solidFill>
                <a:latin typeface="Meiryo UI"/>
                <a:ea typeface="Meiryo UI"/>
                <a:cs typeface="Courier New" panose="02070309020205020404" pitchFamily="49" charset="0"/>
              </a:rPr>
              <a:t>より多くの府民が、便利な行政サービスをワンポータルで使えるよう、サービス機能を充実しながら、府内市町村への展開（共同利用）を加速</a:t>
            </a:r>
            <a:endParaRPr kumimoji="1" lang="ja-JP" altLang="en-US" sz="1138" b="1" dirty="0">
              <a:solidFill>
                <a:prstClr val="black"/>
              </a:solidFill>
              <a:latin typeface="Meiryo UI"/>
              <a:ea typeface="Meiryo UI"/>
            </a:endParaRPr>
          </a:p>
        </p:txBody>
      </p:sp>
      <p:sp>
        <p:nvSpPr>
          <p:cNvPr id="118" name="テキスト ボックス 117">
            <a:extLst>
              <a:ext uri="{FF2B5EF4-FFF2-40B4-BE49-F238E27FC236}">
                <a16:creationId xmlns:a16="http://schemas.microsoft.com/office/drawing/2014/main" id="{5C740185-B17F-460D-9FB0-F1CADCD12EF5}"/>
              </a:ext>
            </a:extLst>
          </p:cNvPr>
          <p:cNvSpPr txBox="1"/>
          <p:nvPr/>
        </p:nvSpPr>
        <p:spPr>
          <a:xfrm>
            <a:off x="3919085" y="3732277"/>
            <a:ext cx="3583544" cy="585000"/>
          </a:xfrm>
          <a:prstGeom prst="roundRect">
            <a:avLst>
              <a:gd name="adj" fmla="val 10395"/>
            </a:avLst>
          </a:prstGeom>
          <a:solidFill>
            <a:schemeClr val="accent5">
              <a:lumMod val="20000"/>
              <a:lumOff val="80000"/>
            </a:schemeClr>
          </a:solidFill>
        </p:spPr>
        <p:txBody>
          <a:bodyPr wrap="square" rtlCol="0">
            <a:noAutofit/>
          </a:bodyPr>
          <a:lstStyle/>
          <a:p>
            <a:pPr defTabSz="742950"/>
            <a:endParaRPr kumimoji="1" lang="en-US" altLang="ja-JP" sz="853" b="1" dirty="0">
              <a:solidFill>
                <a:prstClr val="black"/>
              </a:solidFill>
              <a:latin typeface="Meiryo UI"/>
              <a:ea typeface="Meiryo UI"/>
            </a:endParaRPr>
          </a:p>
          <a:p>
            <a:pPr defTabSz="742950"/>
            <a:r>
              <a:rPr kumimoji="1" lang="ja-JP" altLang="en-US" sz="975" b="1" u="sng" dirty="0">
                <a:solidFill>
                  <a:prstClr val="black"/>
                </a:solidFill>
                <a:latin typeface="Meiryo UI"/>
                <a:ea typeface="Meiryo UI"/>
              </a:rPr>
              <a:t>２）多様なデジタルサービスとの</a:t>
            </a:r>
            <a:r>
              <a:rPr kumimoji="1" lang="en-US" altLang="ja-JP" sz="975" b="1" u="sng" dirty="0">
                <a:solidFill>
                  <a:prstClr val="black"/>
                </a:solidFill>
                <a:latin typeface="Meiryo UI"/>
                <a:ea typeface="Meiryo UI"/>
              </a:rPr>
              <a:t>SSO</a:t>
            </a:r>
            <a:r>
              <a:rPr kumimoji="1" lang="ja-JP" altLang="en-US" sz="975" b="1" u="sng" dirty="0">
                <a:solidFill>
                  <a:prstClr val="black"/>
                </a:solidFill>
                <a:latin typeface="Meiryo UI"/>
                <a:ea typeface="Meiryo UI"/>
              </a:rPr>
              <a:t>連携</a:t>
            </a:r>
            <a:r>
              <a:rPr kumimoji="1" lang="en-US" altLang="ja-JP" sz="975" b="1" u="sng" baseline="30000" dirty="0">
                <a:solidFill>
                  <a:prstClr val="black"/>
                </a:solidFill>
                <a:latin typeface="Meiryo UI"/>
                <a:ea typeface="Meiryo UI"/>
              </a:rPr>
              <a:t>*1</a:t>
            </a:r>
          </a:p>
          <a:p>
            <a:pPr defTabSz="742950"/>
            <a:endParaRPr kumimoji="1" lang="en-US" altLang="ja-JP" sz="325" dirty="0">
              <a:solidFill>
                <a:prstClr val="black"/>
              </a:solidFill>
              <a:latin typeface="Meiryo UI"/>
              <a:ea typeface="Meiryo UI"/>
            </a:endParaRPr>
          </a:p>
          <a:p>
            <a:pPr defTabSz="742950"/>
            <a:r>
              <a:rPr kumimoji="1" lang="ja-JP" altLang="en-US" sz="894" dirty="0">
                <a:solidFill>
                  <a:prstClr val="black"/>
                </a:solidFill>
                <a:latin typeface="Meiryo UI"/>
                <a:ea typeface="Meiryo UI"/>
              </a:rPr>
              <a:t>　</a:t>
            </a:r>
            <a:r>
              <a:rPr kumimoji="1" lang="ja-JP" altLang="en-US" sz="975" dirty="0">
                <a:solidFill>
                  <a:prstClr val="black"/>
                </a:solidFill>
                <a:latin typeface="Meiryo UI"/>
                <a:ea typeface="Meiryo UI"/>
              </a:rPr>
              <a:t>☞　</a:t>
            </a:r>
            <a:r>
              <a:rPr kumimoji="1" lang="ja-JP" altLang="en-US" sz="894" b="1" dirty="0">
                <a:solidFill>
                  <a:prstClr val="black"/>
                </a:solidFill>
                <a:latin typeface="Meiryo UI"/>
                <a:ea typeface="Meiryo UI"/>
              </a:rPr>
              <a:t>「便利なミニアプリが</a:t>
            </a:r>
            <a:r>
              <a:rPr kumimoji="1" lang="en-US" altLang="ja-JP" sz="894" b="1" dirty="0">
                <a:solidFill>
                  <a:prstClr val="black"/>
                </a:solidFill>
                <a:latin typeface="Meiryo UI"/>
                <a:ea typeface="Meiryo UI"/>
              </a:rPr>
              <a:t>SSO</a:t>
            </a:r>
            <a:r>
              <a:rPr kumimoji="1" lang="ja-JP" altLang="en-US" sz="894" b="1" dirty="0">
                <a:solidFill>
                  <a:prstClr val="black"/>
                </a:solidFill>
                <a:latin typeface="Meiryo UI"/>
                <a:ea typeface="Meiryo UI"/>
              </a:rPr>
              <a:t>によるワンポータル化」</a:t>
            </a:r>
            <a:endParaRPr kumimoji="1" lang="en-US" altLang="ja-JP" sz="894" b="1" dirty="0">
              <a:solidFill>
                <a:prstClr val="black"/>
              </a:solidFill>
              <a:latin typeface="Meiryo UI"/>
              <a:ea typeface="Meiryo UI"/>
            </a:endParaRPr>
          </a:p>
          <a:p>
            <a:pPr defTabSz="742950"/>
            <a:endParaRPr kumimoji="1" lang="en-US" altLang="ja-JP" sz="569" dirty="0">
              <a:solidFill>
                <a:prstClr val="black"/>
              </a:solidFill>
              <a:latin typeface="Meiryo UI"/>
              <a:ea typeface="Meiryo UI"/>
            </a:endParaRPr>
          </a:p>
        </p:txBody>
      </p:sp>
      <p:sp>
        <p:nvSpPr>
          <p:cNvPr id="119" name="テキスト ボックス 118">
            <a:extLst>
              <a:ext uri="{FF2B5EF4-FFF2-40B4-BE49-F238E27FC236}">
                <a16:creationId xmlns:a16="http://schemas.microsoft.com/office/drawing/2014/main" id="{7F66C2B8-4E51-4535-9B9B-19DC28DADAE1}"/>
              </a:ext>
            </a:extLst>
          </p:cNvPr>
          <p:cNvSpPr txBox="1"/>
          <p:nvPr/>
        </p:nvSpPr>
        <p:spPr>
          <a:xfrm>
            <a:off x="2716508" y="5694256"/>
            <a:ext cx="4676546" cy="367537"/>
          </a:xfrm>
          <a:prstGeom prst="rect">
            <a:avLst/>
          </a:prstGeom>
          <a:noFill/>
        </p:spPr>
        <p:txBody>
          <a:bodyPr wrap="square" rtlCol="0">
            <a:spAutoFit/>
          </a:bodyPr>
          <a:lstStyle/>
          <a:p>
            <a:pPr marL="139303" indent="-139303" defTabSz="742950">
              <a:buFont typeface="Wingdings" panose="05000000000000000000" pitchFamily="2" charset="2"/>
              <a:buChar char="n"/>
            </a:pPr>
            <a:r>
              <a:rPr kumimoji="1" lang="ja-JP" altLang="en-US" sz="894" dirty="0">
                <a:solidFill>
                  <a:prstClr val="black"/>
                </a:solidFill>
                <a:latin typeface="Meiryo UI"/>
                <a:ea typeface="Meiryo UI"/>
              </a:rPr>
              <a:t>今後のサービス内容については、利用者にとっての「使いやすさ」を最優先に、より多くの府民・市民に　使っていただける総合ポータルとなるよう、市町村や住民ニーズを踏まえて適宜サービスを充実</a:t>
            </a:r>
            <a:endParaRPr kumimoji="1" lang="en-US" altLang="ja-JP" sz="894" dirty="0">
              <a:solidFill>
                <a:prstClr val="black"/>
              </a:solidFill>
              <a:latin typeface="Meiryo UI"/>
              <a:ea typeface="Meiryo UI"/>
            </a:endParaRPr>
          </a:p>
        </p:txBody>
      </p:sp>
      <p:sp>
        <p:nvSpPr>
          <p:cNvPr id="120" name="四角形: 角を丸くする 119">
            <a:extLst>
              <a:ext uri="{FF2B5EF4-FFF2-40B4-BE49-F238E27FC236}">
                <a16:creationId xmlns:a16="http://schemas.microsoft.com/office/drawing/2014/main" id="{970969A0-9704-49BD-A92E-8A5865405633}"/>
              </a:ext>
            </a:extLst>
          </p:cNvPr>
          <p:cNvSpPr/>
          <p:nvPr/>
        </p:nvSpPr>
        <p:spPr>
          <a:xfrm>
            <a:off x="3908836" y="2846739"/>
            <a:ext cx="1191162" cy="204750"/>
          </a:xfrm>
          <a:prstGeom prst="roundRect">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742950"/>
            <a:r>
              <a:rPr kumimoji="1" lang="ja-JP" altLang="en-US" sz="975" b="1" dirty="0">
                <a:solidFill>
                  <a:prstClr val="black"/>
                </a:solidFill>
                <a:latin typeface="Meiryo UI"/>
                <a:ea typeface="Meiryo UI"/>
              </a:rPr>
              <a:t>行政サービス</a:t>
            </a:r>
          </a:p>
        </p:txBody>
      </p:sp>
      <p:pic>
        <p:nvPicPr>
          <p:cNvPr id="121" name="図 120">
            <a:extLst>
              <a:ext uri="{FF2B5EF4-FFF2-40B4-BE49-F238E27FC236}">
                <a16:creationId xmlns:a16="http://schemas.microsoft.com/office/drawing/2014/main" id="{A98F5854-B1D6-4E83-BF71-1BAC576216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52546" y="3087597"/>
            <a:ext cx="346084" cy="316811"/>
          </a:xfrm>
          <a:prstGeom prst="rect">
            <a:avLst/>
          </a:prstGeom>
        </p:spPr>
      </p:pic>
      <p:sp>
        <p:nvSpPr>
          <p:cNvPr id="122" name="テキスト ボックス 121">
            <a:extLst>
              <a:ext uri="{FF2B5EF4-FFF2-40B4-BE49-F238E27FC236}">
                <a16:creationId xmlns:a16="http://schemas.microsoft.com/office/drawing/2014/main" id="{741F8885-6816-4617-B0A8-17C057A4C2C3}"/>
              </a:ext>
            </a:extLst>
          </p:cNvPr>
          <p:cNvSpPr txBox="1"/>
          <p:nvPr/>
        </p:nvSpPr>
        <p:spPr>
          <a:xfrm>
            <a:off x="3919085" y="4644065"/>
            <a:ext cx="3583544" cy="585000"/>
          </a:xfrm>
          <a:prstGeom prst="roundRect">
            <a:avLst>
              <a:gd name="adj" fmla="val 10395"/>
            </a:avLst>
          </a:prstGeom>
          <a:solidFill>
            <a:schemeClr val="accent5">
              <a:lumMod val="20000"/>
              <a:lumOff val="80000"/>
            </a:schemeClr>
          </a:solidFill>
        </p:spPr>
        <p:txBody>
          <a:bodyPr wrap="square" rtlCol="0">
            <a:noAutofit/>
          </a:bodyPr>
          <a:lstStyle/>
          <a:p>
            <a:pPr defTabSz="742950"/>
            <a:endParaRPr kumimoji="1" lang="en-US" altLang="ja-JP" sz="853" b="1" dirty="0">
              <a:solidFill>
                <a:prstClr val="black"/>
              </a:solidFill>
              <a:latin typeface="Meiryo UI"/>
              <a:ea typeface="Meiryo UI"/>
            </a:endParaRPr>
          </a:p>
          <a:p>
            <a:pPr defTabSz="742950"/>
            <a:r>
              <a:rPr kumimoji="1" lang="ja-JP" altLang="en-US" sz="975" b="1" u="sng" dirty="0">
                <a:solidFill>
                  <a:prstClr val="black"/>
                </a:solidFill>
                <a:latin typeface="Meiryo UI"/>
                <a:ea typeface="Meiryo UI"/>
              </a:rPr>
              <a:t>３）暮らしに必要な地域情報の発信</a:t>
            </a:r>
            <a:endParaRPr kumimoji="1" lang="en-US" altLang="ja-JP" sz="975" b="1" u="sng" dirty="0">
              <a:solidFill>
                <a:prstClr val="black"/>
              </a:solidFill>
              <a:latin typeface="Meiryo UI"/>
              <a:ea typeface="Meiryo UI"/>
            </a:endParaRPr>
          </a:p>
          <a:p>
            <a:pPr defTabSz="742950"/>
            <a:endParaRPr kumimoji="1" lang="en-US" altLang="ja-JP" sz="325" dirty="0">
              <a:solidFill>
                <a:prstClr val="black"/>
              </a:solidFill>
              <a:latin typeface="Meiryo UI"/>
              <a:ea typeface="Meiryo UI"/>
            </a:endParaRPr>
          </a:p>
          <a:p>
            <a:pPr defTabSz="742950"/>
            <a:r>
              <a:rPr kumimoji="1" lang="ja-JP" altLang="en-US" sz="894" dirty="0">
                <a:solidFill>
                  <a:prstClr val="black"/>
                </a:solidFill>
                <a:latin typeface="Meiryo UI"/>
                <a:ea typeface="Meiryo UI"/>
              </a:rPr>
              <a:t>　☞</a:t>
            </a:r>
            <a:r>
              <a:rPr kumimoji="1" lang="ja-JP" altLang="en-US" sz="894" b="1" dirty="0">
                <a:solidFill>
                  <a:prstClr val="black"/>
                </a:solidFill>
                <a:latin typeface="Meiryo UI"/>
                <a:ea typeface="Meiryo UI"/>
              </a:rPr>
              <a:t>「イベント情報など住民に必要な情報をお届け」</a:t>
            </a:r>
            <a:endParaRPr kumimoji="1" lang="en-US" altLang="ja-JP" sz="894" b="1" dirty="0">
              <a:solidFill>
                <a:prstClr val="black"/>
              </a:solidFill>
              <a:latin typeface="Meiryo UI"/>
              <a:ea typeface="Meiryo UI"/>
            </a:endParaRPr>
          </a:p>
        </p:txBody>
      </p:sp>
      <p:pic>
        <p:nvPicPr>
          <p:cNvPr id="123" name="図 122">
            <a:extLst>
              <a:ext uri="{FF2B5EF4-FFF2-40B4-BE49-F238E27FC236}">
                <a16:creationId xmlns:a16="http://schemas.microsoft.com/office/drawing/2014/main" id="{6294AE6A-63DE-4598-A1D3-93A73F3EF6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8267" y="4033741"/>
            <a:ext cx="450149" cy="204750"/>
          </a:xfrm>
          <a:prstGeom prst="rect">
            <a:avLst/>
          </a:prstGeom>
        </p:spPr>
      </p:pic>
      <p:sp>
        <p:nvSpPr>
          <p:cNvPr id="130" name="テキスト ボックス 129">
            <a:extLst>
              <a:ext uri="{FF2B5EF4-FFF2-40B4-BE49-F238E27FC236}">
                <a16:creationId xmlns:a16="http://schemas.microsoft.com/office/drawing/2014/main" id="{2F0C1AAF-39BE-43DF-B7DF-F346B5ED0D29}"/>
              </a:ext>
            </a:extLst>
          </p:cNvPr>
          <p:cNvSpPr txBox="1"/>
          <p:nvPr/>
        </p:nvSpPr>
        <p:spPr>
          <a:xfrm>
            <a:off x="3892522" y="4285297"/>
            <a:ext cx="3422732" cy="204800"/>
          </a:xfrm>
          <a:prstGeom prst="rect">
            <a:avLst/>
          </a:prstGeom>
          <a:noFill/>
        </p:spPr>
        <p:txBody>
          <a:bodyPr wrap="none" rtlCol="0">
            <a:spAutoFit/>
          </a:bodyPr>
          <a:lstStyle/>
          <a:p>
            <a:pPr defTabSz="742950"/>
            <a:r>
              <a:rPr kumimoji="1" lang="en-US" altLang="ja-JP" sz="731" dirty="0">
                <a:solidFill>
                  <a:prstClr val="black"/>
                </a:solidFill>
                <a:latin typeface="Meiryo UI"/>
                <a:ea typeface="Meiryo UI"/>
              </a:rPr>
              <a:t>*1</a:t>
            </a:r>
            <a:r>
              <a:rPr kumimoji="1" lang="ja-JP" altLang="en-US" sz="731" dirty="0">
                <a:solidFill>
                  <a:prstClr val="black"/>
                </a:solidFill>
                <a:latin typeface="Meiryo UI"/>
                <a:ea typeface="Meiryo UI"/>
              </a:rPr>
              <a:t>　</a:t>
            </a:r>
            <a:r>
              <a:rPr kumimoji="1" lang="en-US" altLang="ja-JP" sz="731" dirty="0">
                <a:solidFill>
                  <a:prstClr val="black"/>
                </a:solidFill>
                <a:latin typeface="Meiryo UI"/>
                <a:ea typeface="Meiryo UI"/>
              </a:rPr>
              <a:t>SSO</a:t>
            </a:r>
            <a:r>
              <a:rPr kumimoji="1" lang="ja-JP" altLang="en-US" sz="731" dirty="0">
                <a:solidFill>
                  <a:prstClr val="black"/>
                </a:solidFill>
                <a:latin typeface="Meiryo UI"/>
                <a:ea typeface="Meiryo UI"/>
              </a:rPr>
              <a:t>連携・・・　</a:t>
            </a:r>
            <a:r>
              <a:rPr kumimoji="1" lang="en-US" altLang="ja-JP" sz="731" dirty="0">
                <a:solidFill>
                  <a:prstClr val="black"/>
                </a:solidFill>
                <a:latin typeface="Meiryo UI"/>
                <a:ea typeface="Meiryo UI"/>
              </a:rPr>
              <a:t>1</a:t>
            </a:r>
            <a:r>
              <a:rPr kumimoji="1" lang="ja-JP" altLang="en-US" sz="731" dirty="0">
                <a:solidFill>
                  <a:prstClr val="black"/>
                </a:solidFill>
                <a:latin typeface="Meiryo UI"/>
                <a:ea typeface="Meiryo UI"/>
              </a:rPr>
              <a:t>つの</a:t>
            </a:r>
            <a:r>
              <a:rPr kumimoji="1" lang="en-US" altLang="ja-JP" sz="731" dirty="0">
                <a:solidFill>
                  <a:prstClr val="black"/>
                </a:solidFill>
                <a:latin typeface="Meiryo UI"/>
                <a:ea typeface="Meiryo UI"/>
              </a:rPr>
              <a:t>ID</a:t>
            </a:r>
            <a:r>
              <a:rPr kumimoji="1" lang="ja-JP" altLang="en-US" sz="731" dirty="0">
                <a:solidFill>
                  <a:prstClr val="black"/>
                </a:solidFill>
                <a:latin typeface="Meiryo UI"/>
                <a:ea typeface="Meiryo UI"/>
              </a:rPr>
              <a:t>と</a:t>
            </a:r>
            <a:r>
              <a:rPr kumimoji="1" lang="en-US" altLang="ja-JP" sz="731" dirty="0">
                <a:solidFill>
                  <a:prstClr val="black"/>
                </a:solidFill>
                <a:latin typeface="Meiryo UI"/>
                <a:ea typeface="Meiryo UI"/>
              </a:rPr>
              <a:t>PW</a:t>
            </a:r>
            <a:r>
              <a:rPr kumimoji="1" lang="ja-JP" altLang="en-US" sz="731" dirty="0">
                <a:solidFill>
                  <a:prstClr val="black"/>
                </a:solidFill>
                <a:latin typeface="Meiryo UI"/>
                <a:ea typeface="Meiryo UI"/>
              </a:rPr>
              <a:t>で複数のアプリに繋がる、シングルサインオン連携のこと</a:t>
            </a:r>
          </a:p>
        </p:txBody>
      </p:sp>
      <p:sp>
        <p:nvSpPr>
          <p:cNvPr id="131" name="四角形: 角を丸くする 130">
            <a:extLst>
              <a:ext uri="{FF2B5EF4-FFF2-40B4-BE49-F238E27FC236}">
                <a16:creationId xmlns:a16="http://schemas.microsoft.com/office/drawing/2014/main" id="{1618EBCD-DCF7-4AA0-91C5-46C013ED1533}"/>
              </a:ext>
            </a:extLst>
          </p:cNvPr>
          <p:cNvSpPr/>
          <p:nvPr/>
        </p:nvSpPr>
        <p:spPr>
          <a:xfrm>
            <a:off x="3908836" y="3630381"/>
            <a:ext cx="1191162" cy="204750"/>
          </a:xfrm>
          <a:prstGeom prst="roundRect">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742950"/>
            <a:r>
              <a:rPr kumimoji="1" lang="en-US" altLang="ja-JP" sz="975" b="1" dirty="0">
                <a:solidFill>
                  <a:prstClr val="black"/>
                </a:solidFill>
                <a:latin typeface="Meiryo UI"/>
                <a:ea typeface="Meiryo UI"/>
              </a:rPr>
              <a:t>SSO</a:t>
            </a:r>
            <a:r>
              <a:rPr kumimoji="1" lang="ja-JP" altLang="en-US" sz="975" b="1" dirty="0">
                <a:solidFill>
                  <a:prstClr val="black"/>
                </a:solidFill>
                <a:latin typeface="Meiryo UI"/>
                <a:ea typeface="Meiryo UI"/>
              </a:rPr>
              <a:t>連携</a:t>
            </a:r>
            <a:r>
              <a:rPr kumimoji="1" lang="en-US" altLang="ja-JP" sz="975" b="1" baseline="30000" dirty="0">
                <a:solidFill>
                  <a:prstClr val="black"/>
                </a:solidFill>
                <a:latin typeface="Meiryo UI"/>
                <a:ea typeface="Meiryo UI"/>
              </a:rPr>
              <a:t>*1</a:t>
            </a:r>
            <a:endParaRPr kumimoji="1" lang="ja-JP" altLang="en-US" sz="975" b="1" baseline="30000" dirty="0">
              <a:solidFill>
                <a:prstClr val="black"/>
              </a:solidFill>
              <a:latin typeface="Meiryo UI"/>
              <a:ea typeface="Meiryo UI"/>
            </a:endParaRPr>
          </a:p>
        </p:txBody>
      </p:sp>
      <p:sp>
        <p:nvSpPr>
          <p:cNvPr id="132" name="四角形: 角を丸くする 131">
            <a:extLst>
              <a:ext uri="{FF2B5EF4-FFF2-40B4-BE49-F238E27FC236}">
                <a16:creationId xmlns:a16="http://schemas.microsoft.com/office/drawing/2014/main" id="{6A087DFB-7EA1-4D46-8154-1DDF47B6FE08}"/>
              </a:ext>
            </a:extLst>
          </p:cNvPr>
          <p:cNvSpPr/>
          <p:nvPr/>
        </p:nvSpPr>
        <p:spPr>
          <a:xfrm>
            <a:off x="3908836" y="4554795"/>
            <a:ext cx="1191162" cy="204750"/>
          </a:xfrm>
          <a:prstGeom prst="roundRect">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742950"/>
            <a:r>
              <a:rPr kumimoji="1" lang="ja-JP" altLang="en-US" sz="975" b="1" dirty="0">
                <a:solidFill>
                  <a:prstClr val="black"/>
                </a:solidFill>
                <a:latin typeface="Meiryo UI"/>
                <a:ea typeface="Meiryo UI"/>
              </a:rPr>
              <a:t>情報発信</a:t>
            </a:r>
          </a:p>
        </p:txBody>
      </p:sp>
      <p:sp>
        <p:nvSpPr>
          <p:cNvPr id="66" name="正方形/長方形 65">
            <a:extLst>
              <a:ext uri="{FF2B5EF4-FFF2-40B4-BE49-F238E27FC236}">
                <a16:creationId xmlns:a16="http://schemas.microsoft.com/office/drawing/2014/main" id="{B4D08DAE-BD48-44A7-80B7-90AF30098129}"/>
              </a:ext>
            </a:extLst>
          </p:cNvPr>
          <p:cNvSpPr/>
          <p:nvPr/>
        </p:nvSpPr>
        <p:spPr>
          <a:xfrm>
            <a:off x="2634522" y="1693174"/>
            <a:ext cx="4870647" cy="247821"/>
          </a:xfrm>
          <a:prstGeom prst="rect">
            <a:avLst/>
          </a:prstGeom>
          <a:solidFill>
            <a:schemeClr val="tx1">
              <a:lumMod val="75000"/>
              <a:lumOff val="2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2172" indent="-232172" defTabSz="742950">
              <a:buFont typeface="Wingdings" panose="05000000000000000000" pitchFamily="2" charset="2"/>
              <a:buChar char="n"/>
            </a:pPr>
            <a:r>
              <a:rPr kumimoji="1" lang="ja-JP" altLang="en-US" sz="1138" b="1" dirty="0">
                <a:solidFill>
                  <a:prstClr val="white"/>
                </a:solidFill>
                <a:latin typeface="Meiryo UI"/>
                <a:ea typeface="Meiryo UI"/>
              </a:rPr>
              <a:t>総合行政ポータル　</a:t>
            </a:r>
            <a:r>
              <a:rPr kumimoji="1" lang="en-US" altLang="ja-JP" sz="1138" b="1" dirty="0">
                <a:solidFill>
                  <a:prstClr val="white"/>
                </a:solidFill>
                <a:latin typeface="Meiryo UI"/>
                <a:ea typeface="Meiryo UI"/>
              </a:rPr>
              <a:t>my door OSAKA</a:t>
            </a:r>
            <a:endParaRPr kumimoji="1" lang="ja-JP" altLang="en-US" sz="1138" b="1" dirty="0">
              <a:solidFill>
                <a:prstClr val="white"/>
              </a:solidFill>
              <a:latin typeface="Meiryo UI"/>
              <a:ea typeface="Meiryo UI"/>
            </a:endParaRPr>
          </a:p>
        </p:txBody>
      </p:sp>
      <p:sp>
        <p:nvSpPr>
          <p:cNvPr id="72" name="テキスト ボックス 71">
            <a:extLst>
              <a:ext uri="{FF2B5EF4-FFF2-40B4-BE49-F238E27FC236}">
                <a16:creationId xmlns:a16="http://schemas.microsoft.com/office/drawing/2014/main" id="{2F08F443-2290-4733-BE2E-1D343DFBA76F}"/>
              </a:ext>
            </a:extLst>
          </p:cNvPr>
          <p:cNvSpPr txBox="1"/>
          <p:nvPr/>
        </p:nvSpPr>
        <p:spPr>
          <a:xfrm>
            <a:off x="2652081" y="2514822"/>
            <a:ext cx="4833363" cy="242374"/>
          </a:xfrm>
          <a:prstGeom prst="rect">
            <a:avLst/>
          </a:prstGeom>
          <a:solidFill>
            <a:schemeClr val="bg1">
              <a:lumMod val="75000"/>
            </a:schemeClr>
          </a:solidFill>
          <a:ln>
            <a:noFill/>
          </a:ln>
        </p:spPr>
        <p:txBody>
          <a:bodyPr wrap="square" rtlCol="0">
            <a:spAutoFit/>
          </a:bodyPr>
          <a:lstStyle/>
          <a:p>
            <a:pPr defTabSz="742950"/>
            <a:r>
              <a:rPr kumimoji="1" lang="ja-JP" altLang="en-US" sz="975" b="1" dirty="0">
                <a:solidFill>
                  <a:prstClr val="black"/>
                </a:solidFill>
                <a:latin typeface="Meiryo UI"/>
                <a:ea typeface="Meiryo UI"/>
              </a:rPr>
              <a:t>１．</a:t>
            </a:r>
            <a:r>
              <a:rPr kumimoji="1" lang="en-US" altLang="ja-JP" sz="975" b="1" dirty="0">
                <a:solidFill>
                  <a:prstClr val="black"/>
                </a:solidFill>
                <a:latin typeface="Meiryo UI"/>
                <a:ea typeface="Meiryo UI"/>
              </a:rPr>
              <a:t>my door OSAKA</a:t>
            </a:r>
            <a:r>
              <a:rPr kumimoji="1" lang="ja-JP" altLang="en-US" sz="975" b="1" dirty="0">
                <a:solidFill>
                  <a:prstClr val="black"/>
                </a:solidFill>
                <a:latin typeface="Meiryo UI"/>
                <a:ea typeface="Meiryo UI"/>
              </a:rPr>
              <a:t>の充実　・・・　「あなた向けの行政サービスをスマホの中に」</a:t>
            </a:r>
          </a:p>
        </p:txBody>
      </p:sp>
      <p:sp>
        <p:nvSpPr>
          <p:cNvPr id="75" name="テキスト ボックス 74">
            <a:extLst>
              <a:ext uri="{FF2B5EF4-FFF2-40B4-BE49-F238E27FC236}">
                <a16:creationId xmlns:a16="http://schemas.microsoft.com/office/drawing/2014/main" id="{2C0F865A-C6F5-4420-915A-29ED5DA8F471}"/>
              </a:ext>
            </a:extLst>
          </p:cNvPr>
          <p:cNvSpPr txBox="1"/>
          <p:nvPr/>
        </p:nvSpPr>
        <p:spPr>
          <a:xfrm>
            <a:off x="2654999" y="5415846"/>
            <a:ext cx="4840382" cy="242374"/>
          </a:xfrm>
          <a:prstGeom prst="rect">
            <a:avLst/>
          </a:prstGeom>
          <a:solidFill>
            <a:schemeClr val="bg1">
              <a:lumMod val="75000"/>
            </a:schemeClr>
          </a:solidFill>
          <a:ln>
            <a:noFill/>
          </a:ln>
        </p:spPr>
        <p:txBody>
          <a:bodyPr wrap="square" rtlCol="0">
            <a:spAutoFit/>
          </a:bodyPr>
          <a:lstStyle/>
          <a:p>
            <a:pPr defTabSz="742950"/>
            <a:r>
              <a:rPr kumimoji="1" lang="ja-JP" altLang="en-US" sz="975" b="1" dirty="0">
                <a:solidFill>
                  <a:prstClr val="black"/>
                </a:solidFill>
                <a:latin typeface="Meiryo UI"/>
                <a:ea typeface="Meiryo UI"/>
              </a:rPr>
              <a:t>２．展開目標</a:t>
            </a:r>
          </a:p>
        </p:txBody>
      </p:sp>
      <p:sp>
        <p:nvSpPr>
          <p:cNvPr id="76" name="四角形: 角を丸くする 75">
            <a:extLst>
              <a:ext uri="{FF2B5EF4-FFF2-40B4-BE49-F238E27FC236}">
                <a16:creationId xmlns:a16="http://schemas.microsoft.com/office/drawing/2014/main" id="{FD4E0AD1-B115-442C-9F38-EA9E000B7D0C}"/>
              </a:ext>
            </a:extLst>
          </p:cNvPr>
          <p:cNvSpPr/>
          <p:nvPr/>
        </p:nvSpPr>
        <p:spPr>
          <a:xfrm>
            <a:off x="6321002" y="1728558"/>
            <a:ext cx="1138569" cy="189314"/>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742950"/>
            <a:r>
              <a:rPr kumimoji="1" lang="en-US" altLang="ja-JP" sz="853" b="1" dirty="0">
                <a:solidFill>
                  <a:prstClr val="black"/>
                </a:solidFill>
                <a:latin typeface="Meiryo UI"/>
                <a:ea typeface="Meiryo UI"/>
              </a:rPr>
              <a:t>【1】 </a:t>
            </a:r>
            <a:r>
              <a:rPr kumimoji="1" lang="ja-JP" altLang="en-US" sz="853" b="1" dirty="0">
                <a:solidFill>
                  <a:prstClr val="black"/>
                </a:solidFill>
                <a:latin typeface="Meiryo UI"/>
                <a:ea typeface="Meiryo UI"/>
              </a:rPr>
              <a:t>住民</a:t>
            </a:r>
            <a:r>
              <a:rPr kumimoji="1" lang="en-US" altLang="ja-JP" sz="853" b="1" dirty="0">
                <a:solidFill>
                  <a:prstClr val="black"/>
                </a:solidFill>
                <a:latin typeface="Meiryo UI"/>
                <a:ea typeface="Meiryo UI"/>
              </a:rPr>
              <a:t>QOL</a:t>
            </a:r>
            <a:r>
              <a:rPr kumimoji="1" lang="ja-JP" altLang="en-US" sz="853" b="1" dirty="0">
                <a:solidFill>
                  <a:prstClr val="black"/>
                </a:solidFill>
                <a:latin typeface="Meiryo UI"/>
                <a:ea typeface="Meiryo UI"/>
              </a:rPr>
              <a:t>の向上</a:t>
            </a:r>
          </a:p>
        </p:txBody>
      </p:sp>
      <p:sp>
        <p:nvSpPr>
          <p:cNvPr id="60" name="テキスト ボックス 59">
            <a:extLst>
              <a:ext uri="{FF2B5EF4-FFF2-40B4-BE49-F238E27FC236}">
                <a16:creationId xmlns:a16="http://schemas.microsoft.com/office/drawing/2014/main" id="{3D004DB5-BD26-4CD9-9BB1-52BE98AC2BAB}"/>
              </a:ext>
            </a:extLst>
          </p:cNvPr>
          <p:cNvSpPr txBox="1"/>
          <p:nvPr/>
        </p:nvSpPr>
        <p:spPr>
          <a:xfrm>
            <a:off x="2888372" y="6076698"/>
            <a:ext cx="3846863" cy="643766"/>
          </a:xfrm>
          <a:prstGeom prst="rect">
            <a:avLst/>
          </a:prstGeom>
          <a:noFill/>
        </p:spPr>
        <p:txBody>
          <a:bodyPr wrap="square" lIns="0" tIns="0" rIns="0" bIns="0" rtlCol="0">
            <a:spAutoFit/>
          </a:bodyPr>
          <a:lstStyle/>
          <a:p>
            <a:pPr defTabSz="742950">
              <a:lnSpc>
                <a:spcPct val="150000"/>
              </a:lnSpc>
            </a:pPr>
            <a:r>
              <a:rPr kumimoji="1" lang="ja-JP" altLang="en-US" sz="975" b="1" dirty="0">
                <a:solidFill>
                  <a:prstClr val="black"/>
                </a:solidFill>
                <a:latin typeface="Meiryo UI"/>
                <a:ea typeface="Meiryo UI"/>
              </a:rPr>
              <a:t>方向性１　誰もが使いやすい利便性の高い総合ポータル化</a:t>
            </a:r>
            <a:endParaRPr kumimoji="1" lang="en-US" altLang="ja-JP" sz="975" b="1" dirty="0">
              <a:solidFill>
                <a:prstClr val="black"/>
              </a:solidFill>
              <a:latin typeface="Meiryo UI"/>
              <a:ea typeface="Meiryo UI"/>
            </a:endParaRPr>
          </a:p>
          <a:p>
            <a:pPr defTabSz="742950">
              <a:lnSpc>
                <a:spcPct val="150000"/>
              </a:lnSpc>
            </a:pPr>
            <a:r>
              <a:rPr kumimoji="1" lang="ja-JP" altLang="en-US" sz="975" b="1" dirty="0">
                <a:solidFill>
                  <a:prstClr val="black"/>
                </a:solidFill>
                <a:latin typeface="Meiryo UI"/>
                <a:ea typeface="Meiryo UI"/>
              </a:rPr>
              <a:t>方向性２　最新のソリューションを適切なコストで導入</a:t>
            </a:r>
            <a:endParaRPr kumimoji="1" lang="ja-JP" altLang="en-US" sz="975" dirty="0">
              <a:solidFill>
                <a:prstClr val="black"/>
              </a:solidFill>
              <a:latin typeface="Meiryo UI"/>
              <a:ea typeface="Meiryo UI"/>
            </a:endParaRPr>
          </a:p>
          <a:p>
            <a:pPr defTabSz="742950">
              <a:lnSpc>
                <a:spcPct val="150000"/>
              </a:lnSpc>
            </a:pPr>
            <a:r>
              <a:rPr kumimoji="1" lang="ja-JP" altLang="en-US" sz="975" b="1" dirty="0">
                <a:solidFill>
                  <a:prstClr val="black"/>
                </a:solidFill>
                <a:latin typeface="Meiryo UI"/>
                <a:ea typeface="Meiryo UI"/>
              </a:rPr>
              <a:t>方向性３　マイナポータル等、国提供サービスの活用</a:t>
            </a:r>
            <a:endParaRPr kumimoji="1" lang="ja-JP" altLang="en-US" sz="975" dirty="0">
              <a:solidFill>
                <a:prstClr val="black"/>
              </a:solidFill>
              <a:latin typeface="Meiryo UI"/>
              <a:ea typeface="Meiryo UI"/>
            </a:endParaRPr>
          </a:p>
        </p:txBody>
      </p:sp>
      <p:sp>
        <p:nvSpPr>
          <p:cNvPr id="2" name="二等辺三角形 1">
            <a:extLst>
              <a:ext uri="{FF2B5EF4-FFF2-40B4-BE49-F238E27FC236}">
                <a16:creationId xmlns:a16="http://schemas.microsoft.com/office/drawing/2014/main" id="{36C60699-D1D3-49B8-A717-9B8DE553ED17}"/>
              </a:ext>
            </a:extLst>
          </p:cNvPr>
          <p:cNvSpPr/>
          <p:nvPr/>
        </p:nvSpPr>
        <p:spPr>
          <a:xfrm rot="5400000">
            <a:off x="5878134" y="6375078"/>
            <a:ext cx="456605" cy="1044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1463">
              <a:solidFill>
                <a:prstClr val="white"/>
              </a:solidFill>
              <a:latin typeface="Meiryo UI"/>
              <a:ea typeface="Meiryo UI"/>
            </a:endParaRPr>
          </a:p>
        </p:txBody>
      </p:sp>
      <p:sp>
        <p:nvSpPr>
          <p:cNvPr id="4" name="テキスト ボックス 3">
            <a:extLst>
              <a:ext uri="{FF2B5EF4-FFF2-40B4-BE49-F238E27FC236}">
                <a16:creationId xmlns:a16="http://schemas.microsoft.com/office/drawing/2014/main" id="{622F4F45-CB04-4AFB-A539-1547AABDABAA}"/>
              </a:ext>
            </a:extLst>
          </p:cNvPr>
          <p:cNvSpPr txBox="1"/>
          <p:nvPr/>
        </p:nvSpPr>
        <p:spPr>
          <a:xfrm>
            <a:off x="6227047" y="6211005"/>
            <a:ext cx="1150249" cy="392415"/>
          </a:xfrm>
          <a:prstGeom prst="rect">
            <a:avLst/>
          </a:prstGeom>
          <a:noFill/>
        </p:spPr>
        <p:txBody>
          <a:bodyPr wrap="square" rtlCol="0">
            <a:spAutoFit/>
          </a:bodyPr>
          <a:lstStyle/>
          <a:p>
            <a:pPr defTabSz="742950"/>
            <a:r>
              <a:rPr kumimoji="1" lang="ja-JP" altLang="en-US" sz="975" b="1" dirty="0">
                <a:solidFill>
                  <a:prstClr val="black"/>
                </a:solidFill>
                <a:latin typeface="Meiryo UI"/>
                <a:ea typeface="Meiryo UI"/>
              </a:rPr>
              <a:t>市町村と連携し、</a:t>
            </a:r>
            <a:endParaRPr kumimoji="1" lang="en-US" altLang="ja-JP" sz="975" b="1" dirty="0">
              <a:solidFill>
                <a:prstClr val="black"/>
              </a:solidFill>
              <a:latin typeface="Meiryo UI"/>
              <a:ea typeface="Meiryo UI"/>
            </a:endParaRPr>
          </a:p>
          <a:p>
            <a:pPr defTabSz="742950"/>
            <a:r>
              <a:rPr kumimoji="1" lang="ja-JP" altLang="en-US" sz="975" b="1" dirty="0">
                <a:solidFill>
                  <a:prstClr val="black"/>
                </a:solidFill>
                <a:latin typeface="Meiryo UI"/>
                <a:ea typeface="Meiryo UI"/>
              </a:rPr>
              <a:t>利用者拡大を図る</a:t>
            </a:r>
            <a:endParaRPr kumimoji="1" lang="en-US" altLang="ja-JP" sz="975" b="1" dirty="0">
              <a:solidFill>
                <a:prstClr val="black"/>
              </a:solidFill>
              <a:latin typeface="Meiryo UI"/>
              <a:ea typeface="Meiryo UI"/>
            </a:endParaRPr>
          </a:p>
        </p:txBody>
      </p:sp>
      <p:pic>
        <p:nvPicPr>
          <p:cNvPr id="8" name="グラフィックス 7" descr="花火 単色塗りつぶし">
            <a:extLst>
              <a:ext uri="{FF2B5EF4-FFF2-40B4-BE49-F238E27FC236}">
                <a16:creationId xmlns:a16="http://schemas.microsoft.com/office/drawing/2014/main" id="{D7BA5FA6-962A-4A37-A67D-0557E15AC3D9}"/>
              </a:ext>
            </a:extLst>
          </p:cNvPr>
          <p:cNvPicPr>
            <a:picLocks noChangeAspect="1"/>
          </p:cNvPicPr>
          <p:nvPr/>
        </p:nvPicPr>
        <p:blipFill>
          <a:blip cstate="screen">
            <a:extLst>
              <a:ext uri="{28A0092B-C50C-407E-A947-70E740481C1C}">
                <a14:useLocalDpi xmlns:a14="http://schemas.microsoft.com/office/drawing/2010/main"/>
              </a:ext>
            </a:extLst>
          </a:blip>
          <a:stretch>
            <a:fillRect/>
          </a:stretch>
        </p:blipFill>
        <p:spPr>
          <a:xfrm>
            <a:off x="7044205" y="4710428"/>
            <a:ext cx="234000" cy="234000"/>
          </a:xfrm>
          <a:prstGeom prst="rect">
            <a:avLst/>
          </a:prstGeom>
        </p:spPr>
      </p:pic>
      <p:sp>
        <p:nvSpPr>
          <p:cNvPr id="91" name="テキスト ボックス 90">
            <a:extLst>
              <a:ext uri="{FF2B5EF4-FFF2-40B4-BE49-F238E27FC236}">
                <a16:creationId xmlns:a16="http://schemas.microsoft.com/office/drawing/2014/main" id="{2E5A6AC1-1A8A-4339-A50C-85401861939D}"/>
              </a:ext>
            </a:extLst>
          </p:cNvPr>
          <p:cNvSpPr txBox="1"/>
          <p:nvPr/>
        </p:nvSpPr>
        <p:spPr>
          <a:xfrm>
            <a:off x="6977186" y="4935888"/>
            <a:ext cx="434734" cy="292388"/>
          </a:xfrm>
          <a:prstGeom prst="rect">
            <a:avLst/>
          </a:prstGeom>
          <a:noFill/>
        </p:spPr>
        <p:txBody>
          <a:bodyPr wrap="none" rtlCol="0">
            <a:spAutoFit/>
          </a:bodyPr>
          <a:lstStyle/>
          <a:p>
            <a:pPr defTabSz="742950"/>
            <a:r>
              <a:rPr kumimoji="1" lang="ja-JP" altLang="en-US" sz="650" dirty="0">
                <a:solidFill>
                  <a:prstClr val="black"/>
                </a:solidFill>
                <a:latin typeface="Meiryo UI"/>
                <a:ea typeface="Meiryo UI"/>
              </a:rPr>
              <a:t>イベント</a:t>
            </a:r>
            <a:endParaRPr kumimoji="1" lang="en-US" altLang="ja-JP" sz="650" dirty="0">
              <a:solidFill>
                <a:prstClr val="black"/>
              </a:solidFill>
              <a:latin typeface="Meiryo UI"/>
              <a:ea typeface="Meiryo UI"/>
            </a:endParaRPr>
          </a:p>
          <a:p>
            <a:pPr defTabSz="742950"/>
            <a:r>
              <a:rPr kumimoji="1" lang="ja-JP" altLang="en-US" sz="650" dirty="0">
                <a:solidFill>
                  <a:prstClr val="black"/>
                </a:solidFill>
                <a:latin typeface="Meiryo UI"/>
                <a:ea typeface="Meiryo UI"/>
              </a:rPr>
              <a:t>情報</a:t>
            </a:r>
          </a:p>
        </p:txBody>
      </p:sp>
      <p:pic>
        <p:nvPicPr>
          <p:cNvPr id="14" name="グラフィックス 13" descr="本 単色塗りつぶし">
            <a:extLst>
              <a:ext uri="{FF2B5EF4-FFF2-40B4-BE49-F238E27FC236}">
                <a16:creationId xmlns:a16="http://schemas.microsoft.com/office/drawing/2014/main" id="{4A0B2D0E-9E17-452C-B129-286E879AE139}"/>
              </a:ext>
            </a:extLst>
          </p:cNvPr>
          <p:cNvPicPr>
            <a:picLocks noChangeAspect="1"/>
          </p:cNvPicPr>
          <p:nvPr/>
        </p:nvPicPr>
        <p:blipFill>
          <a:blip cstate="screen">
            <a:extLst>
              <a:ext uri="{28A0092B-C50C-407E-A947-70E740481C1C}">
                <a14:useLocalDpi xmlns:a14="http://schemas.microsoft.com/office/drawing/2010/main"/>
              </a:ext>
            </a:extLst>
          </a:blip>
          <a:stretch>
            <a:fillRect/>
          </a:stretch>
        </p:blipFill>
        <p:spPr>
          <a:xfrm>
            <a:off x="7166192" y="3810489"/>
            <a:ext cx="202997" cy="202997"/>
          </a:xfrm>
          <a:prstGeom prst="rect">
            <a:avLst/>
          </a:prstGeom>
        </p:spPr>
      </p:pic>
      <p:pic>
        <p:nvPicPr>
          <p:cNvPr id="18" name="グラフィックス 17" descr="銀行 単色塗りつぶし">
            <a:extLst>
              <a:ext uri="{FF2B5EF4-FFF2-40B4-BE49-F238E27FC236}">
                <a16:creationId xmlns:a16="http://schemas.microsoft.com/office/drawing/2014/main" id="{234E8361-84CE-444C-8392-FB2D360FFF98}"/>
              </a:ext>
            </a:extLst>
          </p:cNvPr>
          <p:cNvPicPr>
            <a:picLocks noChangeAspect="1"/>
          </p:cNvPicPr>
          <p:nvPr/>
        </p:nvPicPr>
        <p:blipFill>
          <a:blip cstate="screen">
            <a:extLst>
              <a:ext uri="{28A0092B-C50C-407E-A947-70E740481C1C}">
                <a14:useLocalDpi xmlns:a14="http://schemas.microsoft.com/office/drawing/2010/main"/>
              </a:ext>
            </a:extLst>
          </a:blip>
          <a:stretch>
            <a:fillRect/>
          </a:stretch>
        </p:blipFill>
        <p:spPr>
          <a:xfrm>
            <a:off x="6919766" y="3810489"/>
            <a:ext cx="205385" cy="205385"/>
          </a:xfrm>
          <a:prstGeom prst="rect">
            <a:avLst/>
          </a:prstGeom>
        </p:spPr>
      </p:pic>
      <p:pic>
        <p:nvPicPr>
          <p:cNvPr id="19" name="図 18">
            <a:extLst>
              <a:ext uri="{FF2B5EF4-FFF2-40B4-BE49-F238E27FC236}">
                <a16:creationId xmlns:a16="http://schemas.microsoft.com/office/drawing/2014/main" id="{2E33FEE0-0966-4C1C-A688-C239F1F312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31162" y="3596516"/>
            <a:ext cx="732520" cy="1246354"/>
          </a:xfrm>
          <a:prstGeom prst="rect">
            <a:avLst/>
          </a:prstGeom>
        </p:spPr>
      </p:pic>
      <p:cxnSp>
        <p:nvCxnSpPr>
          <p:cNvPr id="128" name="直線コネクタ 127">
            <a:extLst>
              <a:ext uri="{FF2B5EF4-FFF2-40B4-BE49-F238E27FC236}">
                <a16:creationId xmlns:a16="http://schemas.microsoft.com/office/drawing/2014/main" id="{54819C64-4739-407A-A4F1-BCFBAF2D605E}"/>
              </a:ext>
            </a:extLst>
          </p:cNvPr>
          <p:cNvCxnSpPr>
            <a:cxnSpLocks/>
            <a:endCxn id="120" idx="1"/>
          </p:cNvCxnSpPr>
          <p:nvPr/>
        </p:nvCxnSpPr>
        <p:spPr>
          <a:xfrm flipV="1">
            <a:off x="3520853" y="2949114"/>
            <a:ext cx="387983" cy="811237"/>
          </a:xfrm>
          <a:prstGeom prst="line">
            <a:avLst/>
          </a:prstGeom>
          <a:ln w="12700">
            <a:solidFill>
              <a:schemeClr val="accent5">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2D2E3DAC-E49A-4D7C-93B8-BA254CB20135}"/>
              </a:ext>
            </a:extLst>
          </p:cNvPr>
          <p:cNvCxnSpPr>
            <a:cxnSpLocks/>
            <a:endCxn id="131" idx="1"/>
          </p:cNvCxnSpPr>
          <p:nvPr/>
        </p:nvCxnSpPr>
        <p:spPr>
          <a:xfrm flipV="1">
            <a:off x="3534003" y="3732756"/>
            <a:ext cx="374833" cy="412425"/>
          </a:xfrm>
          <a:prstGeom prst="line">
            <a:avLst/>
          </a:prstGeom>
          <a:ln w="12700">
            <a:solidFill>
              <a:schemeClr val="accent5">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392772E9-0902-4EB7-A71A-963912B88DAE}"/>
              </a:ext>
            </a:extLst>
          </p:cNvPr>
          <p:cNvCxnSpPr>
            <a:cxnSpLocks/>
            <a:endCxn id="132" idx="1"/>
          </p:cNvCxnSpPr>
          <p:nvPr/>
        </p:nvCxnSpPr>
        <p:spPr>
          <a:xfrm>
            <a:off x="3537789" y="4472027"/>
            <a:ext cx="371046" cy="185144"/>
          </a:xfrm>
          <a:prstGeom prst="line">
            <a:avLst/>
          </a:prstGeom>
          <a:ln w="12700">
            <a:solidFill>
              <a:schemeClr val="accent5">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3" name="字幕 2">
            <a:extLst>
              <a:ext uri="{FF2B5EF4-FFF2-40B4-BE49-F238E27FC236}">
                <a16:creationId xmlns:a16="http://schemas.microsoft.com/office/drawing/2014/main" id="{188B3B1D-0D2A-4454-BD7F-7BC3F84CD3E4}"/>
              </a:ext>
            </a:extLst>
          </p:cNvPr>
          <p:cNvSpPr txBox="1">
            <a:spLocks/>
          </p:cNvSpPr>
          <p:nvPr/>
        </p:nvSpPr>
        <p:spPr>
          <a:xfrm>
            <a:off x="6735235" y="1184322"/>
            <a:ext cx="3021289" cy="260388"/>
          </a:xfrm>
          <a:prstGeom prst="rect">
            <a:avLst/>
          </a:prstGeom>
        </p:spPr>
        <p:txBody>
          <a:bodyPr vert="horz" lIns="74295" tIns="37148" rIns="74295" bIns="37148"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000" b="1" dirty="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次世代型スマートシティ</a:t>
            </a:r>
            <a:r>
              <a:rPr lang="en-US" altLang="ja-JP" sz="1000" b="1" dirty="0">
                <a:latin typeface="ＭＳ ゴシック" panose="020B0609070205080204" pitchFamily="49" charset="-128"/>
                <a:ea typeface="ＭＳ ゴシック" panose="020B0609070205080204" pitchFamily="49" charset="-128"/>
              </a:rPr>
              <a:t>OSAKA</a:t>
            </a:r>
            <a:r>
              <a:rPr lang="ja-JP" altLang="en-US" sz="1000" b="1" dirty="0">
                <a:latin typeface="ＭＳ ゴシック" panose="020B0609070205080204" pitchFamily="49" charset="-128"/>
                <a:ea typeface="ＭＳ ゴシック" panose="020B0609070205080204" pitchFamily="49" charset="-128"/>
              </a:rPr>
              <a:t>（案）</a:t>
            </a:r>
            <a:r>
              <a:rPr lang="en-US" altLang="ja-JP" sz="1000" b="1" dirty="0">
                <a:latin typeface="ＭＳ ゴシック" panose="020B0609070205080204" pitchFamily="49" charset="-128"/>
                <a:ea typeface="ＭＳ ゴシック" panose="020B0609070205080204" pitchFamily="49" charset="-128"/>
              </a:rPr>
              <a:t>】</a:t>
            </a:r>
            <a:endParaRPr lang="ja-JP" altLang="en-US" sz="1000" b="1" dirty="0">
              <a:latin typeface="ＭＳ ゴシック" panose="020B0609070205080204" pitchFamily="49" charset="-128"/>
              <a:ea typeface="ＭＳ ゴシック" panose="020B0609070205080204" pitchFamily="49" charset="-128"/>
            </a:endParaRPr>
          </a:p>
        </p:txBody>
      </p:sp>
      <p:sp>
        <p:nvSpPr>
          <p:cNvPr id="3" name="タイトル 1">
            <a:extLst>
              <a:ext uri="{FF2B5EF4-FFF2-40B4-BE49-F238E27FC236}">
                <a16:creationId xmlns:a16="http://schemas.microsoft.com/office/drawing/2014/main" id="{0E8202E2-CB16-8603-8075-381E4199303D}"/>
              </a:ext>
            </a:extLst>
          </p:cNvPr>
          <p:cNvSpPr txBox="1">
            <a:spLocks/>
          </p:cNvSpPr>
          <p:nvPr/>
        </p:nvSpPr>
        <p:spPr>
          <a:xfrm>
            <a:off x="248559" y="145456"/>
            <a:ext cx="8650070" cy="37167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kumimoji="1" sz="3600" b="1" kern="1200">
                <a:solidFill>
                  <a:schemeClr val="tx2"/>
                </a:solidFill>
                <a:latin typeface="+mj-lt"/>
                <a:ea typeface="+mj-ea"/>
                <a:cs typeface="+mj-cs"/>
              </a:defRPr>
            </a:lvl1pPr>
          </a:lstStyle>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1" lang="ja-JP" altLang="en-US" sz="16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Courier New" panose="02070309020205020404" pitchFamily="49" charset="0"/>
              </a:rPr>
              <a:t>データ連携基盤（</a:t>
            </a:r>
            <a:r>
              <a:rPr kumimoji="1" lang="en-US" altLang="ja-JP" sz="16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Courier New" panose="02070309020205020404" pitchFamily="49" charset="0"/>
              </a:rPr>
              <a:t>ORDEN</a:t>
            </a:r>
            <a:r>
              <a:rPr kumimoji="1" lang="ja-JP" altLang="en-US" sz="16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Courier New" panose="02070309020205020404" pitchFamily="49" charset="0"/>
              </a:rPr>
              <a:t>）</a:t>
            </a:r>
            <a:endParaRPr kumimoji="1" lang="ja-JP" altLang="en-US" sz="1600" b="1" i="0" u="none" strike="sng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5" name="タイトル 1">
            <a:extLst>
              <a:ext uri="{FF2B5EF4-FFF2-40B4-BE49-F238E27FC236}">
                <a16:creationId xmlns:a16="http://schemas.microsoft.com/office/drawing/2014/main" id="{3148D9BD-6AD7-4DF7-6DEA-27C447B7E11A}"/>
              </a:ext>
            </a:extLst>
          </p:cNvPr>
          <p:cNvSpPr txBox="1">
            <a:spLocks/>
          </p:cNvSpPr>
          <p:nvPr/>
        </p:nvSpPr>
        <p:spPr>
          <a:xfrm>
            <a:off x="258416" y="520099"/>
            <a:ext cx="9647584" cy="890084"/>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285750" indent="-285750" algn="l">
              <a:lnSpc>
                <a:spcPct val="100000"/>
              </a:lnSpc>
              <a:buFont typeface="Wingdings" panose="05000000000000000000" pitchFamily="2" charset="2"/>
              <a:buChar char="l"/>
            </a:pPr>
            <a:r>
              <a:rPr lang="ja-JP" altLang="en-US" sz="1600" b="1" dirty="0">
                <a:latin typeface="ＭＳ ゴシック" panose="020B0609070205080204" pitchFamily="49" charset="-128"/>
                <a:ea typeface="ＭＳ ゴシック" panose="020B0609070205080204" pitchFamily="49" charset="-128"/>
              </a:rPr>
              <a:t>データ連携基盤の利活用促進と共同利用展開について、万博後の未来社会を実現するため、</a:t>
            </a:r>
            <a:endParaRPr lang="en-US" altLang="ja-JP" sz="1600" b="1" dirty="0">
              <a:latin typeface="ＭＳ ゴシック" panose="020B0609070205080204" pitchFamily="49" charset="-128"/>
              <a:ea typeface="ＭＳ ゴシック" panose="020B0609070205080204" pitchFamily="49" charset="-128"/>
            </a:endParaRPr>
          </a:p>
          <a:p>
            <a:pPr algn="l">
              <a:lnSpc>
                <a:spcPct val="100000"/>
              </a:lnSpc>
            </a:pPr>
            <a:r>
              <a:rPr lang="ja-JP" altLang="en-US" sz="1600" b="1" dirty="0">
                <a:latin typeface="ＭＳ ゴシック" panose="020B0609070205080204" pitchFamily="49" charset="-128"/>
                <a:ea typeface="ＭＳ ゴシック" panose="020B0609070205080204" pitchFamily="49" charset="-128"/>
              </a:rPr>
              <a:t>　 「次世代型スマートシティ</a:t>
            </a:r>
            <a:r>
              <a:rPr lang="en-US" altLang="ja-JP" sz="1600" b="1" dirty="0">
                <a:latin typeface="ＭＳ ゴシック" panose="020B0609070205080204" pitchFamily="49" charset="-128"/>
                <a:ea typeface="ＭＳ ゴシック" panose="020B0609070205080204" pitchFamily="49" charset="-128"/>
              </a:rPr>
              <a:t>OSAKA</a:t>
            </a:r>
            <a:r>
              <a:rPr lang="ja-JP" altLang="en-US" sz="1600" b="1" dirty="0">
                <a:latin typeface="ＭＳ ゴシック" panose="020B0609070205080204" pitchFamily="49" charset="-128"/>
                <a:ea typeface="ＭＳ ゴシック" panose="020B0609070205080204" pitchFamily="49" charset="-128"/>
              </a:rPr>
              <a:t>（案）」に位置付けることとし、府民意見を募集</a:t>
            </a:r>
            <a:endParaRPr lang="en-US" altLang="ja-JP" sz="1600" b="1" dirty="0">
              <a:latin typeface="ＭＳ ゴシック" panose="020B0609070205080204" pitchFamily="49" charset="-128"/>
              <a:ea typeface="ＭＳ ゴシック" panose="020B0609070205080204" pitchFamily="49" charset="-128"/>
            </a:endParaRPr>
          </a:p>
          <a:p>
            <a:pPr algn="l">
              <a:lnSpc>
                <a:spcPct val="100000"/>
              </a:lnSpc>
            </a:pPr>
            <a:r>
              <a:rPr lang="ja-JP" altLang="en-US" sz="1600" b="1" dirty="0">
                <a:latin typeface="ＭＳ ゴシック" panose="020B0609070205080204" pitchFamily="49" charset="-128"/>
                <a:ea typeface="ＭＳ ゴシック" panose="020B0609070205080204" pitchFamily="49" charset="-128"/>
              </a:rPr>
              <a:t>　 （</a:t>
            </a:r>
            <a:r>
              <a:rPr lang="en-US" altLang="ja-JP" sz="1600" b="1" dirty="0">
                <a:latin typeface="ＭＳ ゴシック" panose="020B0609070205080204" pitchFamily="49" charset="-128"/>
                <a:ea typeface="ＭＳ ゴシック" panose="020B0609070205080204" pitchFamily="49" charset="-128"/>
              </a:rPr>
              <a:t>2026</a:t>
            </a:r>
            <a:r>
              <a:rPr lang="ja-JP" altLang="en-US" sz="1600" b="1" dirty="0">
                <a:latin typeface="ＭＳ ゴシック" panose="020B0609070205080204" pitchFamily="49" charset="-128"/>
                <a:ea typeface="ＭＳ ゴシック" panose="020B0609070205080204" pitchFamily="49" charset="-128"/>
              </a:rPr>
              <a:t>年</a:t>
            </a:r>
            <a:r>
              <a:rPr lang="en-US" altLang="ja-JP" sz="1600" b="1" dirty="0">
                <a:latin typeface="ＭＳ ゴシック" panose="020B0609070205080204" pitchFamily="49" charset="-128"/>
                <a:ea typeface="ＭＳ ゴシック" panose="020B0609070205080204" pitchFamily="49" charset="-128"/>
              </a:rPr>
              <a:t>2</a:t>
            </a:r>
            <a:r>
              <a:rPr lang="ja-JP" altLang="en-US" sz="1600" b="1" dirty="0">
                <a:latin typeface="ＭＳ ゴシック" panose="020B0609070205080204" pitchFamily="49" charset="-128"/>
                <a:ea typeface="ＭＳ ゴシック" panose="020B0609070205080204" pitchFamily="49" charset="-128"/>
              </a:rPr>
              <a:t>月</a:t>
            </a:r>
            <a:r>
              <a:rPr lang="en-US" altLang="ja-JP" sz="1600" b="1" dirty="0">
                <a:latin typeface="ＭＳ ゴシック" panose="020B0609070205080204" pitchFamily="49" charset="-128"/>
                <a:ea typeface="ＭＳ ゴシック" panose="020B0609070205080204" pitchFamily="49" charset="-128"/>
              </a:rPr>
              <a:t>18</a:t>
            </a:r>
            <a:r>
              <a:rPr lang="ja-JP" altLang="en-US" sz="1600" b="1" dirty="0">
                <a:latin typeface="ＭＳ ゴシック" panose="020B0609070205080204" pitchFamily="49" charset="-128"/>
                <a:ea typeface="ＭＳ ゴシック" panose="020B0609070205080204" pitchFamily="49" charset="-128"/>
              </a:rPr>
              <a:t>日～</a:t>
            </a:r>
            <a:r>
              <a:rPr lang="en-US" altLang="ja-JP" sz="1600" b="1" dirty="0">
                <a:latin typeface="ＭＳ ゴシック" panose="020B0609070205080204" pitchFamily="49" charset="-128"/>
                <a:ea typeface="ＭＳ ゴシック" panose="020B0609070205080204" pitchFamily="49" charset="-128"/>
              </a:rPr>
              <a:t>3</a:t>
            </a:r>
            <a:r>
              <a:rPr lang="ja-JP" altLang="en-US" sz="1600" b="1" dirty="0">
                <a:latin typeface="ＭＳ ゴシック" panose="020B0609070205080204" pitchFamily="49" charset="-128"/>
                <a:ea typeface="ＭＳ ゴシック" panose="020B0609070205080204" pitchFamily="49" charset="-128"/>
              </a:rPr>
              <a:t>月</a:t>
            </a:r>
            <a:r>
              <a:rPr lang="en-US" altLang="ja-JP" sz="1600" b="1" dirty="0">
                <a:latin typeface="ＭＳ ゴシック" panose="020B0609070205080204" pitchFamily="49" charset="-128"/>
                <a:ea typeface="ＭＳ ゴシック" panose="020B0609070205080204" pitchFamily="49" charset="-128"/>
              </a:rPr>
              <a:t>19</a:t>
            </a:r>
            <a:r>
              <a:rPr lang="ja-JP" altLang="en-US" sz="1600" b="1" dirty="0">
                <a:latin typeface="ＭＳ ゴシック" panose="020B0609070205080204" pitchFamily="49" charset="-128"/>
                <a:ea typeface="ＭＳ ゴシック" panose="020B0609070205080204" pitchFamily="49" charset="-128"/>
              </a:rPr>
              <a:t>日）</a:t>
            </a:r>
          </a:p>
        </p:txBody>
      </p:sp>
    </p:spTree>
    <p:extLst>
      <p:ext uri="{BB962C8B-B14F-4D97-AF65-F5344CB8AC3E}">
        <p14:creationId xmlns:p14="http://schemas.microsoft.com/office/powerpoint/2010/main" val="3997303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970BB-9A31-65C4-9CCB-912A5440EA24}"/>
            </a:ext>
          </a:extLst>
        </p:cNvPr>
        <p:cNvGrpSpPr/>
        <p:nvPr/>
      </p:nvGrpSpPr>
      <p:grpSpPr>
        <a:xfrm>
          <a:off x="0" y="0"/>
          <a:ext cx="0" cy="0"/>
          <a:chOff x="0" y="0"/>
          <a:chExt cx="0" cy="0"/>
        </a:xfrm>
      </p:grpSpPr>
      <p:sp>
        <p:nvSpPr>
          <p:cNvPr id="17" name="円: 塗りつぶしなし 16">
            <a:extLst>
              <a:ext uri="{FF2B5EF4-FFF2-40B4-BE49-F238E27FC236}">
                <a16:creationId xmlns:a16="http://schemas.microsoft.com/office/drawing/2014/main" id="{2A2BDA5C-ED43-4084-96E9-2C6575F022D2}"/>
              </a:ext>
            </a:extLst>
          </p:cNvPr>
          <p:cNvSpPr/>
          <p:nvPr/>
        </p:nvSpPr>
        <p:spPr>
          <a:xfrm>
            <a:off x="1243306" y="4690276"/>
            <a:ext cx="7366270" cy="1328775"/>
          </a:xfrm>
          <a:prstGeom prst="donut">
            <a:avLst>
              <a:gd name="adj" fmla="val 226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1463">
              <a:solidFill>
                <a:prstClr val="black"/>
              </a:solidFill>
              <a:latin typeface="Meiryo UI"/>
              <a:ea typeface="Meiryo UI"/>
            </a:endParaRPr>
          </a:p>
        </p:txBody>
      </p:sp>
      <p:sp>
        <p:nvSpPr>
          <p:cNvPr id="98" name="正方形/長方形 97">
            <a:extLst>
              <a:ext uri="{FF2B5EF4-FFF2-40B4-BE49-F238E27FC236}">
                <a16:creationId xmlns:a16="http://schemas.microsoft.com/office/drawing/2014/main" id="{12018A35-81A3-41CC-AD3E-608D0F8EAC13}"/>
              </a:ext>
            </a:extLst>
          </p:cNvPr>
          <p:cNvSpPr/>
          <p:nvPr/>
        </p:nvSpPr>
        <p:spPr>
          <a:xfrm>
            <a:off x="6675509" y="2261551"/>
            <a:ext cx="3070355" cy="29111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1463">
              <a:solidFill>
                <a:prstClr val="white"/>
              </a:solidFill>
              <a:latin typeface="Meiryo UI"/>
              <a:ea typeface="Meiryo UI"/>
            </a:endParaRPr>
          </a:p>
        </p:txBody>
      </p:sp>
      <p:sp>
        <p:nvSpPr>
          <p:cNvPr id="97" name="正方形/長方形 96">
            <a:extLst>
              <a:ext uri="{FF2B5EF4-FFF2-40B4-BE49-F238E27FC236}">
                <a16:creationId xmlns:a16="http://schemas.microsoft.com/office/drawing/2014/main" id="{FBF7ED61-16F8-4B92-9D12-8D47ED740127}"/>
              </a:ext>
            </a:extLst>
          </p:cNvPr>
          <p:cNvSpPr/>
          <p:nvPr/>
        </p:nvSpPr>
        <p:spPr>
          <a:xfrm>
            <a:off x="3431111" y="2262520"/>
            <a:ext cx="3070355" cy="29111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1463">
              <a:solidFill>
                <a:prstClr val="white"/>
              </a:solidFill>
              <a:latin typeface="Meiryo UI"/>
              <a:ea typeface="Meiryo UI"/>
            </a:endParaRPr>
          </a:p>
        </p:txBody>
      </p:sp>
      <p:sp>
        <p:nvSpPr>
          <p:cNvPr id="16" name="正方形/長方形 15">
            <a:extLst>
              <a:ext uri="{FF2B5EF4-FFF2-40B4-BE49-F238E27FC236}">
                <a16:creationId xmlns:a16="http://schemas.microsoft.com/office/drawing/2014/main" id="{7E24135C-0DFB-4807-9584-5FA7E6612729}"/>
              </a:ext>
            </a:extLst>
          </p:cNvPr>
          <p:cNvSpPr/>
          <p:nvPr/>
        </p:nvSpPr>
        <p:spPr>
          <a:xfrm>
            <a:off x="145957" y="2267573"/>
            <a:ext cx="3070355" cy="29111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1463" dirty="0">
              <a:solidFill>
                <a:prstClr val="white"/>
              </a:solidFill>
              <a:latin typeface="Meiryo UI"/>
              <a:ea typeface="Meiryo UI"/>
            </a:endParaRPr>
          </a:p>
        </p:txBody>
      </p:sp>
      <p:sp>
        <p:nvSpPr>
          <p:cNvPr id="48" name="テキスト ボックス 47">
            <a:extLst>
              <a:ext uri="{FF2B5EF4-FFF2-40B4-BE49-F238E27FC236}">
                <a16:creationId xmlns:a16="http://schemas.microsoft.com/office/drawing/2014/main" id="{C6BCC0DC-D051-7AFF-E0FB-5818D7CAB671}"/>
              </a:ext>
            </a:extLst>
          </p:cNvPr>
          <p:cNvSpPr txBox="1"/>
          <p:nvPr/>
        </p:nvSpPr>
        <p:spPr>
          <a:xfrm>
            <a:off x="0" y="795337"/>
            <a:ext cx="9906000" cy="342401"/>
          </a:xfrm>
          <a:prstGeom prst="rect">
            <a:avLst/>
          </a:prstGeom>
          <a:solidFill>
            <a:schemeClr val="accent5">
              <a:lumMod val="40000"/>
              <a:lumOff val="60000"/>
            </a:schemeClr>
          </a:solidFill>
        </p:spPr>
        <p:txBody>
          <a:bodyPr wrap="square">
            <a:spAutoFit/>
          </a:bodyPr>
          <a:lstStyle/>
          <a:p>
            <a:pPr defTabSz="742950"/>
            <a:r>
              <a:rPr kumimoji="1" lang="en-US" altLang="ja-JP" sz="1625" b="1" dirty="0">
                <a:solidFill>
                  <a:prstClr val="black"/>
                </a:solidFill>
                <a:latin typeface="Meiryo UI"/>
                <a:ea typeface="Meiryo UI"/>
              </a:rPr>
              <a:t>【</a:t>
            </a:r>
            <a:r>
              <a:rPr kumimoji="1" lang="ja-JP" altLang="en-US" sz="1625" b="1" dirty="0">
                <a:solidFill>
                  <a:prstClr val="black"/>
                </a:solidFill>
                <a:latin typeface="Meiryo UI"/>
                <a:ea typeface="Meiryo UI"/>
              </a:rPr>
              <a:t>大阪府</a:t>
            </a:r>
            <a:r>
              <a:rPr kumimoji="1" lang="en-US" altLang="ja-JP" sz="1625" b="1" dirty="0">
                <a:solidFill>
                  <a:prstClr val="black"/>
                </a:solidFill>
                <a:latin typeface="Meiryo UI"/>
                <a:ea typeface="Meiryo UI"/>
              </a:rPr>
              <a:t>】</a:t>
            </a:r>
            <a:r>
              <a:rPr kumimoji="1" lang="ja-JP" altLang="en-US" sz="1625" b="1" dirty="0">
                <a:solidFill>
                  <a:prstClr val="black"/>
                </a:solidFill>
                <a:latin typeface="Meiryo UI"/>
                <a:ea typeface="Meiryo UI"/>
              </a:rPr>
              <a:t>　データ利活用促進</a:t>
            </a:r>
            <a:endParaRPr kumimoji="1" lang="en-US" altLang="ja-JP" sz="1625" b="1" dirty="0">
              <a:solidFill>
                <a:prstClr val="black"/>
              </a:solidFill>
              <a:latin typeface="Meiryo UI"/>
              <a:ea typeface="Meiryo UI"/>
            </a:endParaRPr>
          </a:p>
        </p:txBody>
      </p:sp>
      <p:sp>
        <p:nvSpPr>
          <p:cNvPr id="45" name="正方形/長方形 44">
            <a:extLst>
              <a:ext uri="{FF2B5EF4-FFF2-40B4-BE49-F238E27FC236}">
                <a16:creationId xmlns:a16="http://schemas.microsoft.com/office/drawing/2014/main" id="{31458681-5404-4E75-8346-62E1ABDEC67B}"/>
              </a:ext>
            </a:extLst>
          </p:cNvPr>
          <p:cNvSpPr/>
          <p:nvPr/>
        </p:nvSpPr>
        <p:spPr>
          <a:xfrm>
            <a:off x="57313" y="1161291"/>
            <a:ext cx="9824975" cy="234000"/>
          </a:xfrm>
          <a:prstGeom prst="rect">
            <a:avLst/>
          </a:prstGeom>
          <a:solidFill>
            <a:schemeClr val="tx1">
              <a:lumMod val="75000"/>
              <a:lumOff val="2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r>
              <a:rPr kumimoji="1" lang="ja-JP" altLang="en-US" sz="1138" b="1" dirty="0">
                <a:solidFill>
                  <a:prstClr val="white"/>
                </a:solidFill>
                <a:latin typeface="Meiryo UI"/>
                <a:ea typeface="Meiryo UI"/>
              </a:rPr>
              <a:t>■　</a:t>
            </a:r>
            <a:r>
              <a:rPr kumimoji="1" lang="en-US" altLang="ja-JP" sz="1138" b="1" dirty="0">
                <a:solidFill>
                  <a:prstClr val="white"/>
                </a:solidFill>
                <a:latin typeface="Meiryo UI"/>
                <a:ea typeface="Meiryo UI"/>
              </a:rPr>
              <a:t>ODPO</a:t>
            </a:r>
            <a:r>
              <a:rPr kumimoji="1" lang="ja-JP" altLang="en-US" sz="1138" b="1" dirty="0">
                <a:solidFill>
                  <a:prstClr val="white"/>
                </a:solidFill>
                <a:latin typeface="Meiryo UI"/>
                <a:ea typeface="Meiryo UI"/>
              </a:rPr>
              <a:t>（</a:t>
            </a:r>
            <a:r>
              <a:rPr kumimoji="1" lang="en-US" altLang="ja-JP" sz="1138" b="1" dirty="0">
                <a:solidFill>
                  <a:prstClr val="white"/>
                </a:solidFill>
                <a:latin typeface="Meiryo UI"/>
                <a:ea typeface="Meiryo UI"/>
              </a:rPr>
              <a:t>Open Data Platform in Osaka</a:t>
            </a:r>
            <a:r>
              <a:rPr kumimoji="1" lang="ja-JP" altLang="en-US" sz="1138" b="1" dirty="0">
                <a:solidFill>
                  <a:prstClr val="white"/>
                </a:solidFill>
                <a:latin typeface="Meiryo UI"/>
                <a:ea typeface="Meiryo UI"/>
              </a:rPr>
              <a:t>）によるデータ利活用促進</a:t>
            </a:r>
          </a:p>
        </p:txBody>
      </p:sp>
      <p:sp>
        <p:nvSpPr>
          <p:cNvPr id="52" name="テキスト ボックス 51">
            <a:extLst>
              <a:ext uri="{FF2B5EF4-FFF2-40B4-BE49-F238E27FC236}">
                <a16:creationId xmlns:a16="http://schemas.microsoft.com/office/drawing/2014/main" id="{A2F1D6EE-2A52-4640-BC86-6AAA26BBD377}"/>
              </a:ext>
            </a:extLst>
          </p:cNvPr>
          <p:cNvSpPr txBox="1"/>
          <p:nvPr/>
        </p:nvSpPr>
        <p:spPr>
          <a:xfrm>
            <a:off x="95625" y="1509674"/>
            <a:ext cx="9562723" cy="442557"/>
          </a:xfrm>
          <a:prstGeom prst="rect">
            <a:avLst/>
          </a:prstGeom>
          <a:noFill/>
        </p:spPr>
        <p:txBody>
          <a:bodyPr wrap="square" rtlCol="0">
            <a:spAutoFit/>
          </a:bodyPr>
          <a:lstStyle/>
          <a:p>
            <a:pPr marL="232172" indent="-232172" defTabSz="742950">
              <a:buFont typeface="Wingdings" panose="05000000000000000000" pitchFamily="2" charset="2"/>
              <a:buChar char="n"/>
            </a:pPr>
            <a:r>
              <a:rPr kumimoji="1" lang="ja-JP" altLang="en-US" sz="1138" b="1" dirty="0">
                <a:solidFill>
                  <a:prstClr val="black"/>
                </a:solidFill>
                <a:latin typeface="Meiryo UI"/>
                <a:ea typeface="Meiryo UI"/>
              </a:rPr>
              <a:t>データプラットフォーム（</a:t>
            </a:r>
            <a:r>
              <a:rPr kumimoji="1" lang="en-US" altLang="ja-JP" sz="1138" b="1" dirty="0">
                <a:solidFill>
                  <a:prstClr val="black"/>
                </a:solidFill>
                <a:latin typeface="Meiryo UI"/>
                <a:ea typeface="Meiryo UI"/>
              </a:rPr>
              <a:t>ODPO</a:t>
            </a:r>
            <a:r>
              <a:rPr kumimoji="1" lang="ja-JP" altLang="en-US" sz="1138" b="1" dirty="0">
                <a:solidFill>
                  <a:prstClr val="black"/>
                </a:solidFill>
                <a:latin typeface="Meiryo UI"/>
                <a:ea typeface="Meiryo UI"/>
              </a:rPr>
              <a:t>）では、受動的な①カタログ仲介や、②オープンデータの見える化に加え、能動的にデータ利活用を促す③ハッカソンイベント（イノベーションデータラボ）を通じて、データ利活用先進都市をめざす</a:t>
            </a:r>
          </a:p>
        </p:txBody>
      </p:sp>
      <p:sp>
        <p:nvSpPr>
          <p:cNvPr id="78" name="テキスト ボックス 77">
            <a:extLst>
              <a:ext uri="{FF2B5EF4-FFF2-40B4-BE49-F238E27FC236}">
                <a16:creationId xmlns:a16="http://schemas.microsoft.com/office/drawing/2014/main" id="{D70D851F-6B86-4842-9FCE-3B80134BE6DD}"/>
              </a:ext>
            </a:extLst>
          </p:cNvPr>
          <p:cNvSpPr txBox="1"/>
          <p:nvPr/>
        </p:nvSpPr>
        <p:spPr>
          <a:xfrm>
            <a:off x="143237" y="2046962"/>
            <a:ext cx="3088388" cy="242374"/>
          </a:xfrm>
          <a:prstGeom prst="rect">
            <a:avLst/>
          </a:prstGeom>
          <a:solidFill>
            <a:schemeClr val="bg1">
              <a:lumMod val="75000"/>
            </a:schemeClr>
          </a:solidFill>
          <a:ln>
            <a:noFill/>
          </a:ln>
        </p:spPr>
        <p:txBody>
          <a:bodyPr wrap="square" rtlCol="0">
            <a:spAutoFit/>
          </a:bodyPr>
          <a:lstStyle/>
          <a:p>
            <a:pPr defTabSz="742950"/>
            <a:r>
              <a:rPr kumimoji="1" lang="ja-JP" altLang="en-US" sz="975" b="1" dirty="0">
                <a:solidFill>
                  <a:prstClr val="black"/>
                </a:solidFill>
                <a:latin typeface="Meiryo UI"/>
                <a:ea typeface="Meiryo UI"/>
              </a:rPr>
              <a:t>①データ仲介カタログ</a:t>
            </a:r>
          </a:p>
        </p:txBody>
      </p:sp>
      <p:sp>
        <p:nvSpPr>
          <p:cNvPr id="86" name="テキスト ボックス 85">
            <a:extLst>
              <a:ext uri="{FF2B5EF4-FFF2-40B4-BE49-F238E27FC236}">
                <a16:creationId xmlns:a16="http://schemas.microsoft.com/office/drawing/2014/main" id="{B1A52EFC-9C01-4096-B0A2-B1752C6AA691}"/>
              </a:ext>
            </a:extLst>
          </p:cNvPr>
          <p:cNvSpPr txBox="1"/>
          <p:nvPr/>
        </p:nvSpPr>
        <p:spPr>
          <a:xfrm>
            <a:off x="3415404" y="2046962"/>
            <a:ext cx="3088388" cy="242374"/>
          </a:xfrm>
          <a:prstGeom prst="rect">
            <a:avLst/>
          </a:prstGeom>
          <a:solidFill>
            <a:schemeClr val="bg1">
              <a:lumMod val="75000"/>
            </a:schemeClr>
          </a:solidFill>
          <a:ln>
            <a:noFill/>
          </a:ln>
        </p:spPr>
        <p:txBody>
          <a:bodyPr wrap="square" rtlCol="0">
            <a:spAutoFit/>
          </a:bodyPr>
          <a:lstStyle/>
          <a:p>
            <a:pPr defTabSz="742950"/>
            <a:r>
              <a:rPr kumimoji="1" lang="ja-JP" altLang="en-US" sz="975" b="1" dirty="0">
                <a:solidFill>
                  <a:prstClr val="black"/>
                </a:solidFill>
                <a:latin typeface="Meiryo UI"/>
                <a:ea typeface="Meiryo UI"/>
              </a:rPr>
              <a:t>②オープンデータの拡充と見える化</a:t>
            </a:r>
          </a:p>
        </p:txBody>
      </p:sp>
      <p:sp>
        <p:nvSpPr>
          <p:cNvPr id="87" name="テキスト ボックス 86">
            <a:extLst>
              <a:ext uri="{FF2B5EF4-FFF2-40B4-BE49-F238E27FC236}">
                <a16:creationId xmlns:a16="http://schemas.microsoft.com/office/drawing/2014/main" id="{8A3B9922-B900-4A51-9870-3C839C62A733}"/>
              </a:ext>
            </a:extLst>
          </p:cNvPr>
          <p:cNvSpPr txBox="1"/>
          <p:nvPr/>
        </p:nvSpPr>
        <p:spPr>
          <a:xfrm>
            <a:off x="6666730" y="2046962"/>
            <a:ext cx="3088388" cy="242374"/>
          </a:xfrm>
          <a:prstGeom prst="rect">
            <a:avLst/>
          </a:prstGeom>
          <a:solidFill>
            <a:schemeClr val="bg1">
              <a:lumMod val="75000"/>
            </a:schemeClr>
          </a:solidFill>
          <a:ln>
            <a:noFill/>
          </a:ln>
        </p:spPr>
        <p:txBody>
          <a:bodyPr wrap="square" rtlCol="0">
            <a:spAutoFit/>
          </a:bodyPr>
          <a:lstStyle/>
          <a:p>
            <a:pPr defTabSz="742950"/>
            <a:r>
              <a:rPr kumimoji="1" lang="ja-JP" altLang="en-US" sz="975" b="1" dirty="0">
                <a:solidFill>
                  <a:prstClr val="black"/>
                </a:solidFill>
                <a:latin typeface="Meiryo UI"/>
                <a:ea typeface="Meiryo UI"/>
              </a:rPr>
              <a:t>③</a:t>
            </a:r>
            <a:r>
              <a:rPr kumimoji="1" lang="en-US" altLang="ja-JP" sz="975" b="1" dirty="0">
                <a:solidFill>
                  <a:prstClr val="black"/>
                </a:solidFill>
                <a:latin typeface="Meiryo UI"/>
                <a:ea typeface="Meiryo UI"/>
              </a:rPr>
              <a:t>OSAKA</a:t>
            </a:r>
            <a:r>
              <a:rPr kumimoji="1" lang="ja-JP" altLang="en-US" sz="975" b="1" dirty="0">
                <a:solidFill>
                  <a:prstClr val="black"/>
                </a:solidFill>
                <a:latin typeface="Meiryo UI"/>
                <a:ea typeface="Meiryo UI"/>
              </a:rPr>
              <a:t>イノベーションデータラボ（ハッカソン）</a:t>
            </a:r>
          </a:p>
        </p:txBody>
      </p:sp>
      <p:pic>
        <p:nvPicPr>
          <p:cNvPr id="2" name="図 1">
            <a:extLst>
              <a:ext uri="{FF2B5EF4-FFF2-40B4-BE49-F238E27FC236}">
                <a16:creationId xmlns:a16="http://schemas.microsoft.com/office/drawing/2014/main" id="{E74C782A-6957-4747-B18E-17B5107478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2238" y="4016888"/>
            <a:ext cx="1683184" cy="1007855"/>
          </a:xfrm>
          <a:prstGeom prst="rect">
            <a:avLst/>
          </a:prstGeom>
        </p:spPr>
      </p:pic>
      <p:pic>
        <p:nvPicPr>
          <p:cNvPr id="3" name="図 2">
            <a:extLst>
              <a:ext uri="{FF2B5EF4-FFF2-40B4-BE49-F238E27FC236}">
                <a16:creationId xmlns:a16="http://schemas.microsoft.com/office/drawing/2014/main" id="{596F3F0E-5AF0-42DC-B82E-C6D6D7E159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4296" y="2119694"/>
            <a:ext cx="757353" cy="234351"/>
          </a:xfrm>
          <a:prstGeom prst="rect">
            <a:avLst/>
          </a:prstGeom>
        </p:spPr>
      </p:pic>
      <p:sp>
        <p:nvSpPr>
          <p:cNvPr id="88" name="テキスト ボックス 87">
            <a:extLst>
              <a:ext uri="{FF2B5EF4-FFF2-40B4-BE49-F238E27FC236}">
                <a16:creationId xmlns:a16="http://schemas.microsoft.com/office/drawing/2014/main" id="{BFC86ECB-84CE-46B3-9156-FE7C474A700D}"/>
              </a:ext>
            </a:extLst>
          </p:cNvPr>
          <p:cNvSpPr txBox="1"/>
          <p:nvPr/>
        </p:nvSpPr>
        <p:spPr>
          <a:xfrm>
            <a:off x="160605" y="2388947"/>
            <a:ext cx="3041595" cy="1580946"/>
          </a:xfrm>
          <a:prstGeom prst="rect">
            <a:avLst/>
          </a:prstGeom>
          <a:noFill/>
        </p:spPr>
        <p:txBody>
          <a:bodyPr wrap="square" rtlCol="0">
            <a:spAutoFit/>
          </a:bodyPr>
          <a:lstStyle/>
          <a:p>
            <a:pPr defTabSz="742950" eaLnBrk="0" fontAlgn="base" hangingPunct="0">
              <a:spcBef>
                <a:spcPct val="0"/>
              </a:spcBef>
              <a:spcAft>
                <a:spcPct val="0"/>
              </a:spcAft>
            </a:pPr>
            <a:r>
              <a:rPr kumimoji="1" lang="en-US" altLang="ja-JP" sz="894" b="1" dirty="0">
                <a:solidFill>
                  <a:prstClr val="black"/>
                </a:solidFill>
                <a:latin typeface="Meiryo UI"/>
                <a:ea typeface="Meiryo UI"/>
              </a:rPr>
              <a:t>[1] </a:t>
            </a:r>
            <a:r>
              <a:rPr kumimoji="1" lang="ja-JP" altLang="ja-JP" sz="894" b="1" dirty="0">
                <a:solidFill>
                  <a:prstClr val="black"/>
                </a:solidFill>
                <a:latin typeface="Meiryo UI"/>
                <a:ea typeface="Meiryo UI"/>
              </a:rPr>
              <a:t>官民データ連携基盤としての機能高度化と持続的運用</a:t>
            </a:r>
            <a:endParaRPr kumimoji="1" lang="en-US" altLang="ja-JP" sz="894" b="1" dirty="0">
              <a:solidFill>
                <a:prstClr val="black"/>
              </a:solidFill>
              <a:latin typeface="Meiryo UI"/>
              <a:ea typeface="Meiryo UI"/>
            </a:endParaRPr>
          </a:p>
          <a:p>
            <a:pPr marL="139303" indent="-139303" defTabSz="742950" eaLnBrk="0" fontAlgn="base" hangingPunct="0">
              <a:spcBef>
                <a:spcPct val="0"/>
              </a:spcBef>
              <a:spcAft>
                <a:spcPct val="0"/>
              </a:spcAft>
              <a:buFont typeface="Wingdings" panose="05000000000000000000" pitchFamily="2" charset="2"/>
              <a:buChar char="Ø"/>
            </a:pPr>
            <a:r>
              <a:rPr kumimoji="1" lang="ja-JP" altLang="en-US" sz="894" dirty="0">
                <a:solidFill>
                  <a:prstClr val="black"/>
                </a:solidFill>
                <a:latin typeface="Meiryo UI"/>
                <a:ea typeface="Meiryo UI"/>
              </a:rPr>
              <a:t>官民</a:t>
            </a:r>
            <a:r>
              <a:rPr kumimoji="1" lang="ja-JP" altLang="ja-JP" sz="894" dirty="0">
                <a:solidFill>
                  <a:prstClr val="black"/>
                </a:solidFill>
                <a:latin typeface="Meiryo UI"/>
                <a:ea typeface="Meiryo UI"/>
              </a:rPr>
              <a:t>のデータを安全かつ円滑に連携・利活用するデータ連携基盤として、機能高度化を進める。</a:t>
            </a:r>
            <a:endParaRPr kumimoji="1" lang="en-US" altLang="ja-JP" sz="894" dirty="0">
              <a:solidFill>
                <a:prstClr val="black"/>
              </a:solidFill>
              <a:latin typeface="Meiryo UI"/>
              <a:ea typeface="Meiryo UI"/>
            </a:endParaRPr>
          </a:p>
          <a:p>
            <a:pPr marL="139303" indent="-139303" defTabSz="742950" eaLnBrk="0" fontAlgn="base" hangingPunct="0">
              <a:spcBef>
                <a:spcPct val="0"/>
              </a:spcBef>
              <a:spcAft>
                <a:spcPct val="0"/>
              </a:spcAft>
              <a:buFont typeface="Wingdings" panose="05000000000000000000" pitchFamily="2" charset="2"/>
              <a:buChar char="Ø"/>
            </a:pPr>
            <a:endParaRPr kumimoji="1" lang="ja-JP" altLang="ja-JP" sz="813" dirty="0">
              <a:solidFill>
                <a:prstClr val="black"/>
              </a:solidFill>
              <a:latin typeface="Meiryo UI"/>
              <a:ea typeface="Meiryo UI"/>
            </a:endParaRPr>
          </a:p>
          <a:p>
            <a:pPr defTabSz="742950" eaLnBrk="0" fontAlgn="base" hangingPunct="0">
              <a:spcBef>
                <a:spcPct val="0"/>
              </a:spcBef>
              <a:spcAft>
                <a:spcPct val="0"/>
              </a:spcAft>
            </a:pPr>
            <a:r>
              <a:rPr kumimoji="1" lang="en-US" altLang="ja-JP" sz="894" b="1" dirty="0">
                <a:solidFill>
                  <a:prstClr val="black"/>
                </a:solidFill>
                <a:latin typeface="Meiryo UI"/>
                <a:ea typeface="Meiryo UI"/>
              </a:rPr>
              <a:t>[2] </a:t>
            </a:r>
            <a:r>
              <a:rPr kumimoji="1" lang="ja-JP" altLang="ja-JP" sz="894" b="1" dirty="0">
                <a:solidFill>
                  <a:prstClr val="black"/>
                </a:solidFill>
                <a:latin typeface="Meiryo UI"/>
                <a:ea typeface="Meiryo UI"/>
              </a:rPr>
              <a:t>課題解決につながる「使われるデータ」の創出促進</a:t>
            </a:r>
            <a:endParaRPr kumimoji="1" lang="en-US" altLang="ja-JP" sz="894" b="1" dirty="0">
              <a:solidFill>
                <a:prstClr val="black"/>
              </a:solidFill>
              <a:latin typeface="Meiryo UI"/>
              <a:ea typeface="Meiryo UI"/>
            </a:endParaRPr>
          </a:p>
          <a:p>
            <a:pPr marL="139303" indent="-139303" defTabSz="742950" eaLnBrk="0" fontAlgn="base" hangingPunct="0">
              <a:spcBef>
                <a:spcPct val="0"/>
              </a:spcBef>
              <a:spcAft>
                <a:spcPct val="0"/>
              </a:spcAft>
              <a:buFont typeface="Wingdings" panose="05000000000000000000" pitchFamily="2" charset="2"/>
              <a:buChar char="Ø"/>
            </a:pPr>
            <a:r>
              <a:rPr kumimoji="1" lang="ja-JP" altLang="ja-JP" sz="894" dirty="0">
                <a:solidFill>
                  <a:prstClr val="black"/>
                </a:solidFill>
                <a:latin typeface="Meiryo UI"/>
                <a:ea typeface="Meiryo UI"/>
              </a:rPr>
              <a:t>行政・地域課題の解決や民間サービス創出に資する「使われるデータ」となるよう、質や形式、更新性の向上を図る。</a:t>
            </a:r>
          </a:p>
          <a:p>
            <a:pPr marL="139303" indent="-139303" defTabSz="742950" eaLnBrk="0" fontAlgn="base" hangingPunct="0">
              <a:spcBef>
                <a:spcPct val="0"/>
              </a:spcBef>
              <a:spcAft>
                <a:spcPct val="0"/>
              </a:spcAft>
              <a:buFont typeface="Wingdings" panose="05000000000000000000" pitchFamily="2" charset="2"/>
              <a:buChar char="Ø"/>
            </a:pPr>
            <a:endParaRPr kumimoji="1" lang="en-US" altLang="ja-JP" sz="813" dirty="0">
              <a:solidFill>
                <a:prstClr val="black"/>
              </a:solidFill>
              <a:latin typeface="Meiryo UI"/>
              <a:ea typeface="Meiryo UI"/>
            </a:endParaRPr>
          </a:p>
          <a:p>
            <a:pPr defTabSz="742950" eaLnBrk="0" fontAlgn="base" hangingPunct="0">
              <a:spcBef>
                <a:spcPct val="0"/>
              </a:spcBef>
              <a:spcAft>
                <a:spcPct val="0"/>
              </a:spcAft>
            </a:pPr>
            <a:r>
              <a:rPr kumimoji="1" lang="en-US" altLang="ja-JP" sz="894" b="1" dirty="0">
                <a:solidFill>
                  <a:prstClr val="black"/>
                </a:solidFill>
                <a:latin typeface="Meiryo UI"/>
                <a:ea typeface="Meiryo UI"/>
              </a:rPr>
              <a:t>[3] </a:t>
            </a:r>
            <a:r>
              <a:rPr kumimoji="1" lang="ja-JP" altLang="ja-JP" sz="894" b="1" dirty="0">
                <a:solidFill>
                  <a:prstClr val="black"/>
                </a:solidFill>
                <a:latin typeface="Meiryo UI"/>
                <a:ea typeface="Meiryo UI"/>
              </a:rPr>
              <a:t>広域連携を見据えた発展的なデータ基盤の構築</a:t>
            </a:r>
            <a:endParaRPr kumimoji="1" lang="en-US" altLang="ja-JP" sz="894" b="1" dirty="0">
              <a:solidFill>
                <a:prstClr val="black"/>
              </a:solidFill>
              <a:latin typeface="Meiryo UI"/>
              <a:ea typeface="Meiryo UI"/>
            </a:endParaRPr>
          </a:p>
          <a:p>
            <a:pPr marL="139303" indent="-139303" defTabSz="742950" eaLnBrk="0" fontAlgn="base" hangingPunct="0">
              <a:spcBef>
                <a:spcPct val="0"/>
              </a:spcBef>
              <a:spcAft>
                <a:spcPct val="0"/>
              </a:spcAft>
              <a:buFont typeface="Wingdings" panose="05000000000000000000" pitchFamily="2" charset="2"/>
              <a:buChar char="Ø"/>
            </a:pPr>
            <a:r>
              <a:rPr kumimoji="1" lang="ja-JP" altLang="ja-JP" sz="894" dirty="0">
                <a:solidFill>
                  <a:prstClr val="black"/>
                </a:solidFill>
                <a:latin typeface="Meiryo UI"/>
                <a:ea typeface="Meiryo UI"/>
              </a:rPr>
              <a:t>関西広域や国内外のデータ連携を見据え、標準仕様や国の動向を踏まえた発展的なデータ連携を推進する。</a:t>
            </a:r>
          </a:p>
        </p:txBody>
      </p:sp>
      <p:sp>
        <p:nvSpPr>
          <p:cNvPr id="90" name="テキスト ボックス 89">
            <a:extLst>
              <a:ext uri="{FF2B5EF4-FFF2-40B4-BE49-F238E27FC236}">
                <a16:creationId xmlns:a16="http://schemas.microsoft.com/office/drawing/2014/main" id="{EBBF111A-B4FE-4892-8570-D6DCCF4B663D}"/>
              </a:ext>
            </a:extLst>
          </p:cNvPr>
          <p:cNvSpPr txBox="1"/>
          <p:nvPr/>
        </p:nvSpPr>
        <p:spPr>
          <a:xfrm>
            <a:off x="3408167" y="2398605"/>
            <a:ext cx="3089495" cy="1580946"/>
          </a:xfrm>
          <a:prstGeom prst="rect">
            <a:avLst/>
          </a:prstGeom>
          <a:noFill/>
        </p:spPr>
        <p:txBody>
          <a:bodyPr wrap="square" rtlCol="0">
            <a:spAutoFit/>
          </a:bodyPr>
          <a:lstStyle/>
          <a:p>
            <a:pPr defTabSz="742950" eaLnBrk="0" fontAlgn="base" hangingPunct="0">
              <a:spcBef>
                <a:spcPct val="0"/>
              </a:spcBef>
              <a:spcAft>
                <a:spcPct val="0"/>
              </a:spcAft>
            </a:pPr>
            <a:r>
              <a:rPr kumimoji="1" lang="en-US" altLang="ja-JP" sz="894" b="1" dirty="0">
                <a:solidFill>
                  <a:prstClr val="black"/>
                </a:solidFill>
                <a:latin typeface="Meiryo UI"/>
                <a:ea typeface="Meiryo UI"/>
              </a:rPr>
              <a:t>[1] </a:t>
            </a:r>
            <a:r>
              <a:rPr kumimoji="1" lang="ja-JP" altLang="en-US" sz="894" b="1" dirty="0">
                <a:solidFill>
                  <a:prstClr val="black"/>
                </a:solidFill>
                <a:latin typeface="Meiryo UI"/>
                <a:ea typeface="Meiryo UI"/>
              </a:rPr>
              <a:t>データ拡充と民間連携</a:t>
            </a:r>
            <a:endParaRPr kumimoji="1" lang="en-US" altLang="ja-JP" sz="894" b="1" dirty="0">
              <a:solidFill>
                <a:prstClr val="black"/>
              </a:solidFill>
              <a:latin typeface="Meiryo UI"/>
              <a:ea typeface="Meiryo UI"/>
            </a:endParaRPr>
          </a:p>
          <a:p>
            <a:pPr marL="139303" indent="-139303" defTabSz="742950" eaLnBrk="0" fontAlgn="base" hangingPunct="0">
              <a:spcBef>
                <a:spcPct val="0"/>
              </a:spcBef>
              <a:spcAft>
                <a:spcPct val="0"/>
              </a:spcAft>
              <a:buFont typeface="Wingdings" panose="05000000000000000000" pitchFamily="2" charset="2"/>
              <a:buChar char="Ø"/>
            </a:pPr>
            <a:r>
              <a:rPr kumimoji="1" lang="ja-JP" altLang="en-US" sz="894" dirty="0">
                <a:solidFill>
                  <a:prstClr val="black"/>
                </a:solidFill>
                <a:latin typeface="Meiryo UI"/>
                <a:ea typeface="Meiryo UI"/>
              </a:rPr>
              <a:t>活用するデータの種類・更新頻度を拡充し、地図基盤や分析基盤を活用。民間ソリューションとの連携も強化していく。</a:t>
            </a:r>
            <a:endParaRPr kumimoji="1" lang="en-US" altLang="ja-JP" sz="894" dirty="0">
              <a:solidFill>
                <a:prstClr val="black"/>
              </a:solidFill>
              <a:latin typeface="Meiryo UI"/>
              <a:ea typeface="Meiryo UI"/>
            </a:endParaRPr>
          </a:p>
          <a:p>
            <a:pPr marL="139303" indent="-139303" defTabSz="742950" eaLnBrk="0" fontAlgn="base" hangingPunct="0">
              <a:spcBef>
                <a:spcPct val="0"/>
              </a:spcBef>
              <a:spcAft>
                <a:spcPct val="0"/>
              </a:spcAft>
              <a:buFont typeface="Wingdings" panose="05000000000000000000" pitchFamily="2" charset="2"/>
              <a:buChar char="Ø"/>
            </a:pPr>
            <a:endParaRPr kumimoji="1" lang="en-US" altLang="ja-JP" sz="813" dirty="0">
              <a:solidFill>
                <a:prstClr val="black"/>
              </a:solidFill>
              <a:latin typeface="Meiryo UI"/>
              <a:ea typeface="Meiryo UI"/>
            </a:endParaRPr>
          </a:p>
          <a:p>
            <a:pPr defTabSz="742950" eaLnBrk="0" fontAlgn="base" hangingPunct="0">
              <a:spcBef>
                <a:spcPct val="0"/>
              </a:spcBef>
              <a:spcAft>
                <a:spcPct val="0"/>
              </a:spcAft>
            </a:pPr>
            <a:r>
              <a:rPr kumimoji="1" lang="en-US" altLang="ja-JP" sz="894" b="1" dirty="0">
                <a:solidFill>
                  <a:prstClr val="black"/>
                </a:solidFill>
                <a:latin typeface="Meiryo UI"/>
                <a:ea typeface="Meiryo UI"/>
              </a:rPr>
              <a:t>[2] </a:t>
            </a:r>
            <a:r>
              <a:rPr kumimoji="1" lang="ja-JP" altLang="en-US" sz="894" b="1" dirty="0">
                <a:solidFill>
                  <a:prstClr val="black"/>
                </a:solidFill>
                <a:latin typeface="Meiryo UI"/>
                <a:ea typeface="Meiryo UI"/>
              </a:rPr>
              <a:t>高度な地図基盤の導入</a:t>
            </a:r>
            <a:endParaRPr kumimoji="1" lang="en-US" altLang="ja-JP" sz="894" b="1" dirty="0">
              <a:solidFill>
                <a:prstClr val="black"/>
              </a:solidFill>
              <a:latin typeface="Meiryo UI"/>
              <a:ea typeface="Meiryo UI"/>
            </a:endParaRPr>
          </a:p>
          <a:p>
            <a:pPr marL="139303" indent="-139303" defTabSz="742950" eaLnBrk="0" fontAlgn="base" hangingPunct="0">
              <a:spcBef>
                <a:spcPct val="0"/>
              </a:spcBef>
              <a:spcAft>
                <a:spcPct val="0"/>
              </a:spcAft>
              <a:buFont typeface="Wingdings" panose="05000000000000000000" pitchFamily="2" charset="2"/>
              <a:buChar char="Ø"/>
            </a:pPr>
            <a:r>
              <a:rPr kumimoji="1" lang="ja-JP" altLang="en-US" sz="894" dirty="0">
                <a:solidFill>
                  <a:prstClr val="black"/>
                </a:solidFill>
                <a:latin typeface="Meiryo UI"/>
                <a:ea typeface="Meiryo UI"/>
              </a:rPr>
              <a:t>分野別に統合した地図データを整備し、府民がニーズに応じて簡単に利用できるマップを提供する。</a:t>
            </a:r>
            <a:endParaRPr kumimoji="1" lang="ja-JP" altLang="ja-JP" sz="894" dirty="0">
              <a:solidFill>
                <a:prstClr val="black"/>
              </a:solidFill>
              <a:latin typeface="Meiryo UI"/>
              <a:ea typeface="Meiryo UI"/>
            </a:endParaRPr>
          </a:p>
          <a:p>
            <a:pPr marL="139303" indent="-139303" defTabSz="742950" eaLnBrk="0" fontAlgn="base" hangingPunct="0">
              <a:spcBef>
                <a:spcPct val="0"/>
              </a:spcBef>
              <a:spcAft>
                <a:spcPct val="0"/>
              </a:spcAft>
              <a:buFont typeface="Wingdings" panose="05000000000000000000" pitchFamily="2" charset="2"/>
              <a:buChar char="Ø"/>
            </a:pPr>
            <a:endParaRPr kumimoji="1" lang="en-US" altLang="ja-JP" sz="813" dirty="0">
              <a:solidFill>
                <a:prstClr val="black"/>
              </a:solidFill>
              <a:latin typeface="Meiryo UI"/>
              <a:ea typeface="Meiryo UI"/>
            </a:endParaRPr>
          </a:p>
          <a:p>
            <a:pPr defTabSz="742950" eaLnBrk="0" fontAlgn="base" hangingPunct="0">
              <a:spcBef>
                <a:spcPct val="0"/>
              </a:spcBef>
              <a:spcAft>
                <a:spcPct val="0"/>
              </a:spcAft>
            </a:pPr>
            <a:r>
              <a:rPr kumimoji="1" lang="en-US" altLang="ja-JP" sz="894" b="1" dirty="0">
                <a:solidFill>
                  <a:prstClr val="black"/>
                </a:solidFill>
                <a:latin typeface="Meiryo UI"/>
                <a:ea typeface="Meiryo UI"/>
              </a:rPr>
              <a:t>[3] </a:t>
            </a:r>
            <a:r>
              <a:rPr kumimoji="1" lang="ja-JP" altLang="en-US" sz="894" b="1" dirty="0">
                <a:solidFill>
                  <a:prstClr val="black"/>
                </a:solidFill>
                <a:latin typeface="Meiryo UI"/>
                <a:ea typeface="Meiryo UI"/>
              </a:rPr>
              <a:t>オープンデータの更なる推進</a:t>
            </a:r>
            <a:endParaRPr kumimoji="1" lang="en-US" altLang="ja-JP" sz="894" b="1" dirty="0">
              <a:solidFill>
                <a:prstClr val="black"/>
              </a:solidFill>
              <a:latin typeface="Meiryo UI"/>
              <a:ea typeface="Meiryo UI"/>
            </a:endParaRPr>
          </a:p>
          <a:p>
            <a:pPr marL="139303" indent="-139303" defTabSz="742950" eaLnBrk="0" fontAlgn="base" hangingPunct="0">
              <a:spcBef>
                <a:spcPct val="0"/>
              </a:spcBef>
              <a:spcAft>
                <a:spcPct val="0"/>
              </a:spcAft>
              <a:buFont typeface="Wingdings" panose="05000000000000000000" pitchFamily="2" charset="2"/>
              <a:buChar char="Ø"/>
            </a:pPr>
            <a:r>
              <a:rPr kumimoji="1" lang="ja-JP" altLang="en-US" sz="894" dirty="0">
                <a:solidFill>
                  <a:prstClr val="black"/>
                </a:solidFill>
                <a:latin typeface="Meiryo UI"/>
                <a:ea typeface="Meiryo UI"/>
              </a:rPr>
              <a:t>府、市町村が、マップ化や</a:t>
            </a:r>
            <a:r>
              <a:rPr kumimoji="1" lang="en-US" altLang="ja-JP" sz="894" dirty="0">
                <a:solidFill>
                  <a:prstClr val="black"/>
                </a:solidFill>
                <a:latin typeface="Meiryo UI"/>
                <a:ea typeface="Meiryo UI"/>
              </a:rPr>
              <a:t>EBPM</a:t>
            </a:r>
            <a:r>
              <a:rPr kumimoji="1" lang="ja-JP" altLang="en-US" sz="894" dirty="0">
                <a:solidFill>
                  <a:prstClr val="black"/>
                </a:solidFill>
                <a:latin typeface="Meiryo UI"/>
                <a:ea typeface="Meiryo UI"/>
              </a:rPr>
              <a:t>において活用価値の高い情報のオープンデータ化を積極的に推進する。</a:t>
            </a:r>
          </a:p>
        </p:txBody>
      </p:sp>
      <p:pic>
        <p:nvPicPr>
          <p:cNvPr id="92" name="図 91">
            <a:extLst>
              <a:ext uri="{FF2B5EF4-FFF2-40B4-BE49-F238E27FC236}">
                <a16:creationId xmlns:a16="http://schemas.microsoft.com/office/drawing/2014/main" id="{AA97B4ED-D0DE-4609-B9C2-ED5D2C6282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0952" y="3980496"/>
            <a:ext cx="1941947" cy="1083676"/>
          </a:xfrm>
          <a:prstGeom prst="rect">
            <a:avLst/>
          </a:prstGeom>
        </p:spPr>
      </p:pic>
      <p:sp>
        <p:nvSpPr>
          <p:cNvPr id="6" name="テキスト ボックス 5">
            <a:extLst>
              <a:ext uri="{FF2B5EF4-FFF2-40B4-BE49-F238E27FC236}">
                <a16:creationId xmlns:a16="http://schemas.microsoft.com/office/drawing/2014/main" id="{CC81F53F-822D-4AA8-ACAE-434C703A4361}"/>
              </a:ext>
            </a:extLst>
          </p:cNvPr>
          <p:cNvSpPr txBox="1"/>
          <p:nvPr/>
        </p:nvSpPr>
        <p:spPr>
          <a:xfrm>
            <a:off x="5100033" y="4107900"/>
            <a:ext cx="343364" cy="217432"/>
          </a:xfrm>
          <a:prstGeom prst="rect">
            <a:avLst/>
          </a:prstGeom>
          <a:noFill/>
        </p:spPr>
        <p:txBody>
          <a:bodyPr wrap="none" rtlCol="0">
            <a:spAutoFit/>
          </a:bodyPr>
          <a:lstStyle/>
          <a:p>
            <a:pPr defTabSz="742950"/>
            <a:r>
              <a:rPr kumimoji="1" lang="ja-JP" altLang="en-US" sz="813" dirty="0">
                <a:solidFill>
                  <a:prstClr val="black"/>
                </a:solidFill>
                <a:latin typeface="Meiryo UI"/>
                <a:ea typeface="Meiryo UI"/>
              </a:rPr>
              <a:t>・・・</a:t>
            </a:r>
          </a:p>
        </p:txBody>
      </p:sp>
      <p:pic>
        <p:nvPicPr>
          <p:cNvPr id="7" name="図 6">
            <a:extLst>
              <a:ext uri="{FF2B5EF4-FFF2-40B4-BE49-F238E27FC236}">
                <a16:creationId xmlns:a16="http://schemas.microsoft.com/office/drawing/2014/main" id="{EC48AE79-D469-40FB-A3A6-D2B40DD690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3046" y="4137133"/>
            <a:ext cx="1199018" cy="807922"/>
          </a:xfrm>
          <a:prstGeom prst="rect">
            <a:avLst/>
          </a:prstGeom>
        </p:spPr>
      </p:pic>
      <p:sp>
        <p:nvSpPr>
          <p:cNvPr id="9" name="テキスト ボックス 8">
            <a:extLst>
              <a:ext uri="{FF2B5EF4-FFF2-40B4-BE49-F238E27FC236}">
                <a16:creationId xmlns:a16="http://schemas.microsoft.com/office/drawing/2014/main" id="{53705AC5-8F18-4A5F-A684-7941E56F2E05}"/>
              </a:ext>
            </a:extLst>
          </p:cNvPr>
          <p:cNvSpPr txBox="1"/>
          <p:nvPr/>
        </p:nvSpPr>
        <p:spPr>
          <a:xfrm>
            <a:off x="5598593" y="3960782"/>
            <a:ext cx="868001" cy="467629"/>
          </a:xfrm>
          <a:prstGeom prst="rect">
            <a:avLst/>
          </a:prstGeom>
          <a:solidFill>
            <a:schemeClr val="accent5">
              <a:lumMod val="20000"/>
              <a:lumOff val="80000"/>
            </a:schemeClr>
          </a:solidFill>
          <a:scene3d>
            <a:camera prst="orthographicFront"/>
            <a:lightRig rig="threePt" dir="t"/>
          </a:scene3d>
          <a:sp3d>
            <a:bevelT/>
          </a:sp3d>
        </p:spPr>
        <p:txBody>
          <a:bodyPr wrap="square" rtlCol="0">
            <a:spAutoFit/>
          </a:bodyPr>
          <a:lstStyle/>
          <a:p>
            <a:pPr defTabSz="742950"/>
            <a:r>
              <a:rPr kumimoji="1" lang="ja-JP" altLang="en-US" sz="813" b="1" dirty="0">
                <a:solidFill>
                  <a:prstClr val="black"/>
                </a:solidFill>
                <a:latin typeface="Meiryo UI"/>
                <a:ea typeface="Meiryo UI"/>
              </a:rPr>
              <a:t>デジタルマップやダッシュボードのメニューを充実</a:t>
            </a:r>
          </a:p>
        </p:txBody>
      </p:sp>
      <p:sp>
        <p:nvSpPr>
          <p:cNvPr id="93" name="テキスト ボックス 92">
            <a:extLst>
              <a:ext uri="{FF2B5EF4-FFF2-40B4-BE49-F238E27FC236}">
                <a16:creationId xmlns:a16="http://schemas.microsoft.com/office/drawing/2014/main" id="{AEC49AAF-08BC-4EA3-BF36-A6A3431B115B}"/>
              </a:ext>
            </a:extLst>
          </p:cNvPr>
          <p:cNvSpPr txBox="1"/>
          <p:nvPr/>
        </p:nvSpPr>
        <p:spPr>
          <a:xfrm>
            <a:off x="5612079" y="4702505"/>
            <a:ext cx="868001" cy="342530"/>
          </a:xfrm>
          <a:prstGeom prst="rect">
            <a:avLst/>
          </a:prstGeom>
          <a:solidFill>
            <a:schemeClr val="accent5">
              <a:lumMod val="20000"/>
              <a:lumOff val="80000"/>
            </a:schemeClr>
          </a:solidFill>
          <a:scene3d>
            <a:camera prst="orthographicFront"/>
            <a:lightRig rig="threePt" dir="t"/>
          </a:scene3d>
          <a:sp3d>
            <a:bevelT/>
          </a:sp3d>
        </p:spPr>
        <p:txBody>
          <a:bodyPr wrap="square" rtlCol="0">
            <a:spAutoFit/>
          </a:bodyPr>
          <a:lstStyle/>
          <a:p>
            <a:pPr defTabSz="742950"/>
            <a:r>
              <a:rPr kumimoji="1" lang="ja-JP" altLang="en-US" sz="813" b="1" dirty="0">
                <a:solidFill>
                  <a:prstClr val="black"/>
                </a:solidFill>
                <a:latin typeface="Meiryo UI"/>
                <a:ea typeface="Meiryo UI"/>
              </a:rPr>
              <a:t>官民のオープンデータを拡充</a:t>
            </a:r>
          </a:p>
        </p:txBody>
      </p:sp>
      <p:sp>
        <p:nvSpPr>
          <p:cNvPr id="10" name="二等辺三角形 9">
            <a:extLst>
              <a:ext uri="{FF2B5EF4-FFF2-40B4-BE49-F238E27FC236}">
                <a16:creationId xmlns:a16="http://schemas.microsoft.com/office/drawing/2014/main" id="{C1D97B7C-CE96-4DE7-B8B7-4F3D39AA01B3}"/>
              </a:ext>
            </a:extLst>
          </p:cNvPr>
          <p:cNvSpPr/>
          <p:nvPr/>
        </p:nvSpPr>
        <p:spPr>
          <a:xfrm rot="5400000">
            <a:off x="5382533" y="4144682"/>
            <a:ext cx="272170" cy="95627"/>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1463">
              <a:solidFill>
                <a:prstClr val="white"/>
              </a:solidFill>
              <a:latin typeface="Meiryo UI"/>
              <a:ea typeface="Meiryo UI"/>
            </a:endParaRPr>
          </a:p>
        </p:txBody>
      </p:sp>
      <p:sp>
        <p:nvSpPr>
          <p:cNvPr id="94" name="二等辺三角形 93">
            <a:extLst>
              <a:ext uri="{FF2B5EF4-FFF2-40B4-BE49-F238E27FC236}">
                <a16:creationId xmlns:a16="http://schemas.microsoft.com/office/drawing/2014/main" id="{6990522F-A6C6-4297-A4AF-C2AFDB978363}"/>
              </a:ext>
            </a:extLst>
          </p:cNvPr>
          <p:cNvSpPr/>
          <p:nvPr/>
        </p:nvSpPr>
        <p:spPr>
          <a:xfrm rot="5400000">
            <a:off x="5382533" y="4798136"/>
            <a:ext cx="272170" cy="95627"/>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1463">
              <a:solidFill>
                <a:prstClr val="white"/>
              </a:solidFill>
              <a:latin typeface="Meiryo UI"/>
              <a:ea typeface="Meiryo UI"/>
            </a:endParaRPr>
          </a:p>
        </p:txBody>
      </p:sp>
      <p:cxnSp>
        <p:nvCxnSpPr>
          <p:cNvPr id="12" name="直線コネクタ 11">
            <a:extLst>
              <a:ext uri="{FF2B5EF4-FFF2-40B4-BE49-F238E27FC236}">
                <a16:creationId xmlns:a16="http://schemas.microsoft.com/office/drawing/2014/main" id="{F43C0846-DB27-45ED-AE76-D5414CCF0509}"/>
              </a:ext>
            </a:extLst>
          </p:cNvPr>
          <p:cNvCxnSpPr/>
          <p:nvPr/>
        </p:nvCxnSpPr>
        <p:spPr>
          <a:xfrm>
            <a:off x="3319895" y="2037739"/>
            <a:ext cx="0" cy="307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7FFC9BC8-74F0-4150-A84B-F59A7AB70A23}"/>
              </a:ext>
            </a:extLst>
          </p:cNvPr>
          <p:cNvCxnSpPr/>
          <p:nvPr/>
        </p:nvCxnSpPr>
        <p:spPr>
          <a:xfrm>
            <a:off x="6584706" y="2043869"/>
            <a:ext cx="0" cy="30712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矢印: 下 13">
            <a:extLst>
              <a:ext uri="{FF2B5EF4-FFF2-40B4-BE49-F238E27FC236}">
                <a16:creationId xmlns:a16="http://schemas.microsoft.com/office/drawing/2014/main" id="{B03EEA6F-C5E6-48CE-BA37-34A770E0FB82}"/>
              </a:ext>
            </a:extLst>
          </p:cNvPr>
          <p:cNvSpPr/>
          <p:nvPr/>
        </p:nvSpPr>
        <p:spPr>
          <a:xfrm>
            <a:off x="4668682" y="5477486"/>
            <a:ext cx="515517" cy="14404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1463" b="1" dirty="0">
              <a:solidFill>
                <a:prstClr val="white"/>
              </a:solidFill>
              <a:latin typeface="Meiryo UI"/>
              <a:ea typeface="Meiryo UI"/>
            </a:endParaRPr>
          </a:p>
        </p:txBody>
      </p:sp>
      <p:pic>
        <p:nvPicPr>
          <p:cNvPr id="19" name="図 18">
            <a:extLst>
              <a:ext uri="{FF2B5EF4-FFF2-40B4-BE49-F238E27FC236}">
                <a16:creationId xmlns:a16="http://schemas.microsoft.com/office/drawing/2014/main" id="{B5EC0EE5-3B06-43A6-8C7A-0012E39EDA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45155" y="2403273"/>
            <a:ext cx="1485601" cy="1052441"/>
          </a:xfrm>
          <a:prstGeom prst="rect">
            <a:avLst/>
          </a:prstGeom>
        </p:spPr>
      </p:pic>
      <p:sp>
        <p:nvSpPr>
          <p:cNvPr id="20" name="テキスト ボックス 19">
            <a:extLst>
              <a:ext uri="{FF2B5EF4-FFF2-40B4-BE49-F238E27FC236}">
                <a16:creationId xmlns:a16="http://schemas.microsoft.com/office/drawing/2014/main" id="{3B344007-AA60-49FF-8546-D3428D54D8BB}"/>
              </a:ext>
            </a:extLst>
          </p:cNvPr>
          <p:cNvSpPr txBox="1"/>
          <p:nvPr/>
        </p:nvSpPr>
        <p:spPr>
          <a:xfrm>
            <a:off x="2559776" y="5218453"/>
            <a:ext cx="4770858" cy="292388"/>
          </a:xfrm>
          <a:prstGeom prst="rect">
            <a:avLst/>
          </a:prstGeom>
          <a:noFill/>
        </p:spPr>
        <p:txBody>
          <a:bodyPr wrap="none" rtlCol="0">
            <a:spAutoFit/>
          </a:bodyPr>
          <a:lstStyle/>
          <a:p>
            <a:pPr defTabSz="742950"/>
            <a:r>
              <a:rPr kumimoji="1" lang="ja-JP" altLang="en-US" sz="1300" b="1" dirty="0">
                <a:solidFill>
                  <a:prstClr val="black"/>
                </a:solidFill>
                <a:effectLst>
                  <a:outerShdw blurRad="38100" dist="38100" dir="2700000" algn="tl">
                    <a:srgbClr val="000000">
                      <a:alpha val="43137"/>
                    </a:srgbClr>
                  </a:outerShdw>
                </a:effectLst>
                <a:latin typeface="Meiryo UI"/>
                <a:ea typeface="Meiryo UI"/>
              </a:rPr>
              <a:t>三つのプロジェクトを通じたデータの蓄積と相互連携による相乗効果</a:t>
            </a:r>
          </a:p>
        </p:txBody>
      </p:sp>
      <p:sp>
        <p:nvSpPr>
          <p:cNvPr id="21" name="テキスト ボックス 20">
            <a:extLst>
              <a:ext uri="{FF2B5EF4-FFF2-40B4-BE49-F238E27FC236}">
                <a16:creationId xmlns:a16="http://schemas.microsoft.com/office/drawing/2014/main" id="{CABEB0DC-4B04-42E2-A71F-765FCCD852A7}"/>
              </a:ext>
            </a:extLst>
          </p:cNvPr>
          <p:cNvSpPr txBox="1"/>
          <p:nvPr/>
        </p:nvSpPr>
        <p:spPr>
          <a:xfrm>
            <a:off x="1449135" y="3996463"/>
            <a:ext cx="912429" cy="100027"/>
          </a:xfrm>
          <a:prstGeom prst="rect">
            <a:avLst/>
          </a:prstGeom>
          <a:solidFill>
            <a:schemeClr val="bg1"/>
          </a:solidFill>
        </p:spPr>
        <p:txBody>
          <a:bodyPr wrap="none" tIns="0" bIns="0" rtlCol="0">
            <a:spAutoFit/>
          </a:bodyPr>
          <a:lstStyle/>
          <a:p>
            <a:pPr defTabSz="742950"/>
            <a:r>
              <a:rPr kumimoji="1" lang="ja-JP" altLang="en-US" sz="650" b="1" dirty="0">
                <a:solidFill>
                  <a:prstClr val="black"/>
                </a:solidFill>
                <a:latin typeface="Meiryo UI"/>
                <a:ea typeface="Meiryo UI"/>
              </a:rPr>
              <a:t>データカタログの推移</a:t>
            </a:r>
          </a:p>
        </p:txBody>
      </p:sp>
      <p:sp>
        <p:nvSpPr>
          <p:cNvPr id="102" name="テキスト ボックス 101">
            <a:extLst>
              <a:ext uri="{FF2B5EF4-FFF2-40B4-BE49-F238E27FC236}">
                <a16:creationId xmlns:a16="http://schemas.microsoft.com/office/drawing/2014/main" id="{AFD1EED4-4DFB-43FD-A9B2-47C7AD710667}"/>
              </a:ext>
            </a:extLst>
          </p:cNvPr>
          <p:cNvSpPr txBox="1"/>
          <p:nvPr/>
        </p:nvSpPr>
        <p:spPr>
          <a:xfrm>
            <a:off x="205616" y="3993828"/>
            <a:ext cx="835485" cy="100027"/>
          </a:xfrm>
          <a:prstGeom prst="rect">
            <a:avLst/>
          </a:prstGeom>
          <a:solidFill>
            <a:schemeClr val="bg1"/>
          </a:solidFill>
        </p:spPr>
        <p:txBody>
          <a:bodyPr wrap="none" tIns="0" bIns="0" rtlCol="0">
            <a:spAutoFit/>
          </a:bodyPr>
          <a:lstStyle/>
          <a:p>
            <a:pPr defTabSz="742950"/>
            <a:r>
              <a:rPr kumimoji="1" lang="ja-JP" altLang="en-US" sz="650" b="1" dirty="0">
                <a:solidFill>
                  <a:prstClr val="black"/>
                </a:solidFill>
                <a:latin typeface="Meiryo UI"/>
                <a:ea typeface="Meiryo UI"/>
              </a:rPr>
              <a:t>データカタログ画面</a:t>
            </a:r>
          </a:p>
        </p:txBody>
      </p:sp>
      <p:sp>
        <p:nvSpPr>
          <p:cNvPr id="103" name="テキスト ボックス 102">
            <a:extLst>
              <a:ext uri="{FF2B5EF4-FFF2-40B4-BE49-F238E27FC236}">
                <a16:creationId xmlns:a16="http://schemas.microsoft.com/office/drawing/2014/main" id="{D0A1BE0D-B186-467E-BC01-9D0CF9791543}"/>
              </a:ext>
            </a:extLst>
          </p:cNvPr>
          <p:cNvSpPr txBox="1"/>
          <p:nvPr/>
        </p:nvSpPr>
        <p:spPr>
          <a:xfrm>
            <a:off x="6683997" y="2371149"/>
            <a:ext cx="1497628" cy="999954"/>
          </a:xfrm>
          <a:prstGeom prst="rect">
            <a:avLst/>
          </a:prstGeom>
          <a:noFill/>
        </p:spPr>
        <p:txBody>
          <a:bodyPr wrap="square" rtlCol="0">
            <a:spAutoFit/>
          </a:bodyPr>
          <a:lstStyle/>
          <a:p>
            <a:pPr marL="139303" indent="-139303" defTabSz="742950">
              <a:lnSpc>
                <a:spcPts val="1219"/>
              </a:lnSpc>
              <a:buFont typeface="Wingdings" panose="05000000000000000000" pitchFamily="2" charset="2"/>
              <a:buChar char="Ø"/>
            </a:pPr>
            <a:r>
              <a:rPr kumimoji="1" lang="ja-JP" altLang="en-US" sz="894" b="1" dirty="0">
                <a:solidFill>
                  <a:prstClr val="black"/>
                </a:solidFill>
                <a:latin typeface="Meiryo UI"/>
                <a:ea typeface="Meiryo UI"/>
              </a:rPr>
              <a:t>イノベーションラボを、大阪における“データ利活用のイノベーション拠点”として発展</a:t>
            </a:r>
            <a:r>
              <a:rPr kumimoji="1" lang="ja-JP" altLang="en-US" sz="894" dirty="0">
                <a:solidFill>
                  <a:prstClr val="black"/>
                </a:solidFill>
                <a:latin typeface="Meiryo UI"/>
                <a:ea typeface="Meiryo UI"/>
              </a:rPr>
              <a:t>させるため、民間企業や大学等と連携した取組を深化</a:t>
            </a:r>
          </a:p>
        </p:txBody>
      </p:sp>
      <p:sp>
        <p:nvSpPr>
          <p:cNvPr id="104" name="テキスト ボックス 103">
            <a:extLst>
              <a:ext uri="{FF2B5EF4-FFF2-40B4-BE49-F238E27FC236}">
                <a16:creationId xmlns:a16="http://schemas.microsoft.com/office/drawing/2014/main" id="{991416AF-4F12-401D-A2C1-75653B931C51}"/>
              </a:ext>
            </a:extLst>
          </p:cNvPr>
          <p:cNvSpPr txBox="1"/>
          <p:nvPr/>
        </p:nvSpPr>
        <p:spPr>
          <a:xfrm>
            <a:off x="6711533" y="3530930"/>
            <a:ext cx="1367344" cy="192360"/>
          </a:xfrm>
          <a:prstGeom prst="rect">
            <a:avLst/>
          </a:prstGeom>
          <a:noFill/>
        </p:spPr>
        <p:txBody>
          <a:bodyPr wrap="square">
            <a:spAutoFit/>
          </a:bodyPr>
          <a:lstStyle/>
          <a:p>
            <a:pPr defTabSz="742950"/>
            <a:r>
              <a:rPr kumimoji="1" lang="ja-JP" altLang="en-US" sz="650" b="1" dirty="0">
                <a:solidFill>
                  <a:prstClr val="black"/>
                </a:solidFill>
                <a:latin typeface="Meiryo UI"/>
                <a:ea typeface="Meiryo UI"/>
              </a:rPr>
              <a:t>■ビジネスコース参加企業</a:t>
            </a:r>
          </a:p>
        </p:txBody>
      </p:sp>
      <p:sp>
        <p:nvSpPr>
          <p:cNvPr id="106" name="円: 塗りつぶしなし 105">
            <a:extLst>
              <a:ext uri="{FF2B5EF4-FFF2-40B4-BE49-F238E27FC236}">
                <a16:creationId xmlns:a16="http://schemas.microsoft.com/office/drawing/2014/main" id="{417AE5EE-394D-4036-A148-9985508C9015}"/>
              </a:ext>
            </a:extLst>
          </p:cNvPr>
          <p:cNvSpPr/>
          <p:nvPr/>
        </p:nvSpPr>
        <p:spPr>
          <a:xfrm>
            <a:off x="7762728" y="4025605"/>
            <a:ext cx="966764" cy="505015"/>
          </a:xfrm>
          <a:prstGeom prst="donut">
            <a:avLst>
              <a:gd name="adj" fmla="val 226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1463">
              <a:solidFill>
                <a:prstClr val="black"/>
              </a:solidFill>
              <a:latin typeface="Meiryo UI"/>
              <a:ea typeface="Meiryo UI"/>
            </a:endParaRPr>
          </a:p>
        </p:txBody>
      </p:sp>
      <p:pic>
        <p:nvPicPr>
          <p:cNvPr id="22" name="図 21">
            <a:extLst>
              <a:ext uri="{FF2B5EF4-FFF2-40B4-BE49-F238E27FC236}">
                <a16:creationId xmlns:a16="http://schemas.microsoft.com/office/drawing/2014/main" id="{A03FB77F-ACC6-4AFD-9883-3F0BDDB6E9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19435" y="3694376"/>
            <a:ext cx="1477996" cy="553815"/>
          </a:xfrm>
          <a:prstGeom prst="rect">
            <a:avLst/>
          </a:prstGeom>
        </p:spPr>
      </p:pic>
      <p:pic>
        <p:nvPicPr>
          <p:cNvPr id="23" name="図 22">
            <a:extLst>
              <a:ext uri="{FF2B5EF4-FFF2-40B4-BE49-F238E27FC236}">
                <a16:creationId xmlns:a16="http://schemas.microsoft.com/office/drawing/2014/main" id="{9DC19D27-BCE9-4A00-90D0-392947A1FA5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323891" y="3684511"/>
            <a:ext cx="1462190" cy="561143"/>
          </a:xfrm>
          <a:prstGeom prst="rect">
            <a:avLst/>
          </a:prstGeom>
        </p:spPr>
      </p:pic>
      <p:pic>
        <p:nvPicPr>
          <p:cNvPr id="25" name="図 24">
            <a:extLst>
              <a:ext uri="{FF2B5EF4-FFF2-40B4-BE49-F238E27FC236}">
                <a16:creationId xmlns:a16="http://schemas.microsoft.com/office/drawing/2014/main" id="{CD826EFA-B144-4DDB-8F1C-49E870A8FD9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636269" y="4376342"/>
            <a:ext cx="1280403" cy="607752"/>
          </a:xfrm>
          <a:prstGeom prst="rect">
            <a:avLst/>
          </a:prstGeom>
        </p:spPr>
      </p:pic>
      <p:sp>
        <p:nvSpPr>
          <p:cNvPr id="109" name="テキスト ボックス 108">
            <a:extLst>
              <a:ext uri="{FF2B5EF4-FFF2-40B4-BE49-F238E27FC236}">
                <a16:creationId xmlns:a16="http://schemas.microsoft.com/office/drawing/2014/main" id="{C61FA98B-58C8-46E3-8009-063D0AC7A89B}"/>
              </a:ext>
            </a:extLst>
          </p:cNvPr>
          <p:cNvSpPr txBox="1"/>
          <p:nvPr/>
        </p:nvSpPr>
        <p:spPr>
          <a:xfrm>
            <a:off x="8265932" y="3528295"/>
            <a:ext cx="1367344" cy="192360"/>
          </a:xfrm>
          <a:prstGeom prst="rect">
            <a:avLst/>
          </a:prstGeom>
          <a:noFill/>
        </p:spPr>
        <p:txBody>
          <a:bodyPr wrap="square">
            <a:spAutoFit/>
          </a:bodyPr>
          <a:lstStyle/>
          <a:p>
            <a:pPr defTabSz="742950"/>
            <a:r>
              <a:rPr kumimoji="1" lang="ja-JP" altLang="en-US" sz="650" b="1" dirty="0">
                <a:solidFill>
                  <a:prstClr val="black"/>
                </a:solidFill>
                <a:latin typeface="Meiryo UI"/>
                <a:ea typeface="Meiryo UI"/>
              </a:rPr>
              <a:t>■テックコース参加企業</a:t>
            </a:r>
          </a:p>
        </p:txBody>
      </p:sp>
      <p:sp>
        <p:nvSpPr>
          <p:cNvPr id="110" name="テキスト ボックス 109">
            <a:extLst>
              <a:ext uri="{FF2B5EF4-FFF2-40B4-BE49-F238E27FC236}">
                <a16:creationId xmlns:a16="http://schemas.microsoft.com/office/drawing/2014/main" id="{7067D68B-126A-495C-A33F-871240520B47}"/>
              </a:ext>
            </a:extLst>
          </p:cNvPr>
          <p:cNvSpPr txBox="1"/>
          <p:nvPr/>
        </p:nvSpPr>
        <p:spPr>
          <a:xfrm>
            <a:off x="7633635" y="4966773"/>
            <a:ext cx="1367344" cy="192360"/>
          </a:xfrm>
          <a:prstGeom prst="rect">
            <a:avLst/>
          </a:prstGeom>
          <a:noFill/>
        </p:spPr>
        <p:txBody>
          <a:bodyPr wrap="square">
            <a:spAutoFit/>
          </a:bodyPr>
          <a:lstStyle/>
          <a:p>
            <a:pPr defTabSz="742950"/>
            <a:r>
              <a:rPr kumimoji="1" lang="ja-JP" altLang="en-US" sz="650" b="1" dirty="0">
                <a:solidFill>
                  <a:prstClr val="black"/>
                </a:solidFill>
                <a:latin typeface="Meiryo UI"/>
                <a:ea typeface="Meiryo UI"/>
              </a:rPr>
              <a:t>■データ提供企業</a:t>
            </a:r>
          </a:p>
        </p:txBody>
      </p:sp>
      <p:cxnSp>
        <p:nvCxnSpPr>
          <p:cNvPr id="28" name="直線矢印コネクタ 27">
            <a:extLst>
              <a:ext uri="{FF2B5EF4-FFF2-40B4-BE49-F238E27FC236}">
                <a16:creationId xmlns:a16="http://schemas.microsoft.com/office/drawing/2014/main" id="{69DE932E-D6C2-4BEC-A855-800014C0FBA1}"/>
              </a:ext>
            </a:extLst>
          </p:cNvPr>
          <p:cNvCxnSpPr>
            <a:cxnSpLocks/>
          </p:cNvCxnSpPr>
          <p:nvPr/>
        </p:nvCxnSpPr>
        <p:spPr>
          <a:xfrm flipV="1">
            <a:off x="2277543" y="4143338"/>
            <a:ext cx="964255" cy="632298"/>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53E79109-F0FD-4DD9-866D-A35535424FEB}"/>
              </a:ext>
            </a:extLst>
          </p:cNvPr>
          <p:cNvSpPr txBox="1"/>
          <p:nvPr/>
        </p:nvSpPr>
        <p:spPr>
          <a:xfrm>
            <a:off x="1700572" y="4135434"/>
            <a:ext cx="623889" cy="317266"/>
          </a:xfrm>
          <a:prstGeom prst="rect">
            <a:avLst/>
          </a:prstGeom>
          <a:noFill/>
        </p:spPr>
        <p:txBody>
          <a:bodyPr wrap="none" rtlCol="0">
            <a:spAutoFit/>
          </a:bodyPr>
          <a:lstStyle/>
          <a:p>
            <a:pPr defTabSz="742950"/>
            <a:r>
              <a:rPr kumimoji="1" lang="ja-JP" altLang="en-US" sz="731" b="1" dirty="0">
                <a:solidFill>
                  <a:srgbClr val="FF0000"/>
                </a:solidFill>
                <a:latin typeface="Meiryo UI"/>
                <a:ea typeface="Meiryo UI"/>
              </a:rPr>
              <a:t>データの</a:t>
            </a:r>
            <a:endParaRPr kumimoji="1" lang="en-US" altLang="ja-JP" sz="731" b="1" dirty="0">
              <a:solidFill>
                <a:srgbClr val="FF0000"/>
              </a:solidFill>
              <a:latin typeface="Meiryo UI"/>
              <a:ea typeface="Meiryo UI"/>
            </a:endParaRPr>
          </a:p>
          <a:p>
            <a:pPr defTabSz="742950"/>
            <a:r>
              <a:rPr kumimoji="1" lang="ja-JP" altLang="en-US" sz="731" b="1" dirty="0">
                <a:solidFill>
                  <a:srgbClr val="FF0000"/>
                </a:solidFill>
                <a:latin typeface="Meiryo UI"/>
                <a:ea typeface="Meiryo UI"/>
              </a:rPr>
              <a:t>更なる充実</a:t>
            </a:r>
          </a:p>
        </p:txBody>
      </p:sp>
      <p:pic>
        <p:nvPicPr>
          <p:cNvPr id="111" name="図 110">
            <a:extLst>
              <a:ext uri="{FF2B5EF4-FFF2-40B4-BE49-F238E27FC236}">
                <a16:creationId xmlns:a16="http://schemas.microsoft.com/office/drawing/2014/main" id="{1BCA6243-767F-47F2-8532-682933DEAA1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8683" y="4293701"/>
            <a:ext cx="477020" cy="545166"/>
          </a:xfrm>
          <a:prstGeom prst="rect">
            <a:avLst/>
          </a:prstGeom>
        </p:spPr>
      </p:pic>
      <p:sp>
        <p:nvSpPr>
          <p:cNvPr id="112" name="テキスト ボックス 111">
            <a:extLst>
              <a:ext uri="{FF2B5EF4-FFF2-40B4-BE49-F238E27FC236}">
                <a16:creationId xmlns:a16="http://schemas.microsoft.com/office/drawing/2014/main" id="{E7E389C6-870D-4616-A87D-4B12A5ADD1FA}"/>
              </a:ext>
            </a:extLst>
          </p:cNvPr>
          <p:cNvSpPr txBox="1"/>
          <p:nvPr/>
        </p:nvSpPr>
        <p:spPr>
          <a:xfrm>
            <a:off x="8956191" y="4795524"/>
            <a:ext cx="893121" cy="354841"/>
          </a:xfrm>
          <a:prstGeom prst="rect">
            <a:avLst/>
          </a:prstGeom>
          <a:noFill/>
        </p:spPr>
        <p:txBody>
          <a:bodyPr wrap="square">
            <a:spAutoFit/>
          </a:bodyPr>
          <a:lstStyle/>
          <a:p>
            <a:pPr algn="ctr" defTabSz="742950"/>
            <a:r>
              <a:rPr kumimoji="1" lang="ja-JP" altLang="en-US" sz="853" b="1" dirty="0">
                <a:solidFill>
                  <a:srgbClr val="FF0000"/>
                </a:solidFill>
                <a:latin typeface="Meiryo UI"/>
                <a:ea typeface="Meiryo UI"/>
              </a:rPr>
              <a:t>イノベーションの継続的な創出</a:t>
            </a:r>
          </a:p>
        </p:txBody>
      </p:sp>
      <p:cxnSp>
        <p:nvCxnSpPr>
          <p:cNvPr id="34" name="直線矢印コネクタ 33">
            <a:extLst>
              <a:ext uri="{FF2B5EF4-FFF2-40B4-BE49-F238E27FC236}">
                <a16:creationId xmlns:a16="http://schemas.microsoft.com/office/drawing/2014/main" id="{C9E54CD4-14AA-43F3-861B-6E7750FEB78D}"/>
              </a:ext>
            </a:extLst>
          </p:cNvPr>
          <p:cNvCxnSpPr>
            <a:stCxn id="106" idx="6"/>
          </p:cNvCxnSpPr>
          <p:nvPr/>
        </p:nvCxnSpPr>
        <p:spPr>
          <a:xfrm>
            <a:off x="8729491" y="4278113"/>
            <a:ext cx="400580" cy="110241"/>
          </a:xfrm>
          <a:prstGeom prst="straightConnector1">
            <a:avLst/>
          </a:prstGeom>
          <a:ln w="412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4" name="四角形: 角を丸くする 113">
            <a:extLst>
              <a:ext uri="{FF2B5EF4-FFF2-40B4-BE49-F238E27FC236}">
                <a16:creationId xmlns:a16="http://schemas.microsoft.com/office/drawing/2014/main" id="{B4372178-9F2D-4187-BE25-30A21120B5BD}"/>
              </a:ext>
            </a:extLst>
          </p:cNvPr>
          <p:cNvSpPr/>
          <p:nvPr/>
        </p:nvSpPr>
        <p:spPr>
          <a:xfrm>
            <a:off x="7478972" y="1187228"/>
            <a:ext cx="1228500" cy="189314"/>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742950"/>
            <a:r>
              <a:rPr kumimoji="1" lang="en-US" altLang="ja-JP" sz="853" b="1" dirty="0">
                <a:solidFill>
                  <a:prstClr val="black"/>
                </a:solidFill>
                <a:latin typeface="Meiryo UI"/>
                <a:ea typeface="Meiryo UI"/>
              </a:rPr>
              <a:t>【2】 </a:t>
            </a:r>
            <a:r>
              <a:rPr kumimoji="1" lang="ja-JP" altLang="en-US" sz="853" b="1" dirty="0">
                <a:solidFill>
                  <a:prstClr val="black"/>
                </a:solidFill>
                <a:latin typeface="Meiryo UI"/>
                <a:ea typeface="Meiryo UI"/>
              </a:rPr>
              <a:t>都市競争力の強化</a:t>
            </a:r>
          </a:p>
        </p:txBody>
      </p:sp>
      <p:sp>
        <p:nvSpPr>
          <p:cNvPr id="115" name="四角形: 角を丸くする 114">
            <a:extLst>
              <a:ext uri="{FF2B5EF4-FFF2-40B4-BE49-F238E27FC236}">
                <a16:creationId xmlns:a16="http://schemas.microsoft.com/office/drawing/2014/main" id="{D8BD6F41-9C73-438F-8E63-0E2C319B4231}"/>
              </a:ext>
            </a:extLst>
          </p:cNvPr>
          <p:cNvSpPr/>
          <p:nvPr/>
        </p:nvSpPr>
        <p:spPr>
          <a:xfrm>
            <a:off x="8768281" y="1187228"/>
            <a:ext cx="1064162" cy="18931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742950"/>
            <a:r>
              <a:rPr kumimoji="1" lang="en-US" altLang="ja-JP" sz="853" b="1" dirty="0">
                <a:solidFill>
                  <a:prstClr val="black"/>
                </a:solidFill>
                <a:latin typeface="Meiryo UI"/>
                <a:ea typeface="Meiryo UI"/>
              </a:rPr>
              <a:t>【3】 </a:t>
            </a:r>
            <a:r>
              <a:rPr kumimoji="1" lang="ja-JP" altLang="en-US" sz="853" b="1" dirty="0">
                <a:solidFill>
                  <a:prstClr val="black"/>
                </a:solidFill>
                <a:latin typeface="Meiryo UI"/>
                <a:ea typeface="Meiryo UI"/>
              </a:rPr>
              <a:t>共創による加速</a:t>
            </a:r>
          </a:p>
        </p:txBody>
      </p:sp>
      <p:sp>
        <p:nvSpPr>
          <p:cNvPr id="47" name="テキスト ボックス 46">
            <a:extLst>
              <a:ext uri="{FF2B5EF4-FFF2-40B4-BE49-F238E27FC236}">
                <a16:creationId xmlns:a16="http://schemas.microsoft.com/office/drawing/2014/main" id="{46F82D89-ACE0-4659-AA92-93D4A60B0FD6}"/>
              </a:ext>
            </a:extLst>
          </p:cNvPr>
          <p:cNvSpPr txBox="1"/>
          <p:nvPr/>
        </p:nvSpPr>
        <p:spPr>
          <a:xfrm>
            <a:off x="3124810" y="5660461"/>
            <a:ext cx="3603263" cy="481481"/>
          </a:xfrm>
          <a:prstGeom prst="ellipse">
            <a:avLst/>
          </a:prstGeom>
          <a:solidFill>
            <a:schemeClr val="accent1">
              <a:alpha val="85000"/>
            </a:schemeClr>
          </a:solidFill>
          <a:ln>
            <a:solidFill>
              <a:schemeClr val="bg1"/>
            </a:solidFill>
          </a:ln>
        </p:spPr>
        <p:txBody>
          <a:bodyPr wrap="square" rtlCol="0">
            <a:spAutoFit/>
          </a:bodyPr>
          <a:lstStyle/>
          <a:p>
            <a:pPr algn="ctr" defTabSz="742950"/>
            <a:r>
              <a:rPr kumimoji="1" lang="ja-JP" altLang="en-US" sz="1625" b="1" dirty="0">
                <a:solidFill>
                  <a:prstClr val="white"/>
                </a:solidFill>
                <a:latin typeface="Meiryo UI"/>
                <a:ea typeface="Meiryo UI"/>
              </a:rPr>
              <a:t>データ利活用先進都市へ</a:t>
            </a:r>
          </a:p>
        </p:txBody>
      </p:sp>
      <p:sp>
        <p:nvSpPr>
          <p:cNvPr id="49" name="テキスト ボックス 48">
            <a:extLst>
              <a:ext uri="{FF2B5EF4-FFF2-40B4-BE49-F238E27FC236}">
                <a16:creationId xmlns:a16="http://schemas.microsoft.com/office/drawing/2014/main" id="{0A4A3D4C-A739-4DC4-97D4-E374A51BC487}"/>
              </a:ext>
            </a:extLst>
          </p:cNvPr>
          <p:cNvSpPr txBox="1"/>
          <p:nvPr/>
        </p:nvSpPr>
        <p:spPr>
          <a:xfrm>
            <a:off x="8697478" y="5141488"/>
            <a:ext cx="1157980" cy="192360"/>
          </a:xfrm>
          <a:prstGeom prst="rect">
            <a:avLst/>
          </a:prstGeom>
          <a:noFill/>
        </p:spPr>
        <p:txBody>
          <a:bodyPr wrap="square" rtlCol="0">
            <a:spAutoFit/>
          </a:bodyPr>
          <a:lstStyle/>
          <a:p>
            <a:pPr defTabSz="742950"/>
            <a:r>
              <a:rPr kumimoji="1" lang="en-US" altLang="ja-JP" sz="650" dirty="0">
                <a:solidFill>
                  <a:prstClr val="black"/>
                </a:solidFill>
                <a:latin typeface="Meiryo UI"/>
                <a:ea typeface="Meiryo UI"/>
              </a:rPr>
              <a:t>※</a:t>
            </a:r>
            <a:r>
              <a:rPr kumimoji="1" lang="ja-JP" altLang="en-US" sz="650" dirty="0">
                <a:solidFill>
                  <a:prstClr val="black"/>
                </a:solidFill>
                <a:latin typeface="Meiryo UI"/>
                <a:ea typeface="Meiryo UI"/>
              </a:rPr>
              <a:t>ロゴは</a:t>
            </a:r>
            <a:r>
              <a:rPr kumimoji="1" lang="en-US" altLang="ja-JP" sz="650" dirty="0">
                <a:solidFill>
                  <a:prstClr val="black"/>
                </a:solidFill>
                <a:latin typeface="Meiryo UI"/>
                <a:ea typeface="Meiryo UI"/>
              </a:rPr>
              <a:t>2025</a:t>
            </a:r>
            <a:r>
              <a:rPr kumimoji="1" lang="ja-JP" altLang="en-US" sz="650" dirty="0">
                <a:solidFill>
                  <a:prstClr val="black"/>
                </a:solidFill>
                <a:latin typeface="Meiryo UI"/>
                <a:ea typeface="Meiryo UI"/>
              </a:rPr>
              <a:t>年参加企業等</a:t>
            </a:r>
          </a:p>
        </p:txBody>
      </p:sp>
      <p:sp>
        <p:nvSpPr>
          <p:cNvPr id="4" name="字幕 2">
            <a:extLst>
              <a:ext uri="{FF2B5EF4-FFF2-40B4-BE49-F238E27FC236}">
                <a16:creationId xmlns:a16="http://schemas.microsoft.com/office/drawing/2014/main" id="{4B315014-5B59-9287-DC64-AB4A32D5F9A5}"/>
              </a:ext>
            </a:extLst>
          </p:cNvPr>
          <p:cNvSpPr txBox="1">
            <a:spLocks/>
          </p:cNvSpPr>
          <p:nvPr/>
        </p:nvSpPr>
        <p:spPr>
          <a:xfrm>
            <a:off x="6735235" y="558161"/>
            <a:ext cx="3021289" cy="260388"/>
          </a:xfrm>
          <a:prstGeom prst="rect">
            <a:avLst/>
          </a:prstGeom>
        </p:spPr>
        <p:txBody>
          <a:bodyPr vert="horz" lIns="74295" tIns="37148" rIns="74295" bIns="37148"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000" b="1" dirty="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次世代型スマートシティ</a:t>
            </a:r>
            <a:r>
              <a:rPr lang="en-US" altLang="ja-JP" sz="1000" b="1" dirty="0">
                <a:latin typeface="ＭＳ ゴシック" panose="020B0609070205080204" pitchFamily="49" charset="-128"/>
                <a:ea typeface="ＭＳ ゴシック" panose="020B0609070205080204" pitchFamily="49" charset="-128"/>
              </a:rPr>
              <a:t>OSAKA</a:t>
            </a:r>
            <a:r>
              <a:rPr lang="ja-JP" altLang="en-US" sz="1000" b="1" dirty="0">
                <a:latin typeface="ＭＳ ゴシック" panose="020B0609070205080204" pitchFamily="49" charset="-128"/>
                <a:ea typeface="ＭＳ ゴシック" panose="020B0609070205080204" pitchFamily="49" charset="-128"/>
              </a:rPr>
              <a:t>（案）</a:t>
            </a:r>
            <a:r>
              <a:rPr lang="en-US" altLang="ja-JP" sz="1000" b="1" dirty="0">
                <a:latin typeface="ＭＳ ゴシック" panose="020B0609070205080204" pitchFamily="49" charset="-128"/>
                <a:ea typeface="ＭＳ ゴシック" panose="020B0609070205080204" pitchFamily="49" charset="-128"/>
              </a:rPr>
              <a:t>】</a:t>
            </a:r>
            <a:endParaRPr lang="ja-JP" altLang="en-US" sz="1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46451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44C3E997-3A2F-48AF-9A28-7F803D9917E5}"/>
              </a:ext>
            </a:extLst>
          </p:cNvPr>
          <p:cNvSpPr txBox="1"/>
          <p:nvPr/>
        </p:nvSpPr>
        <p:spPr>
          <a:xfrm>
            <a:off x="0" y="738187"/>
            <a:ext cx="9906000" cy="342401"/>
          </a:xfrm>
          <a:prstGeom prst="rect">
            <a:avLst/>
          </a:prstGeom>
          <a:solidFill>
            <a:schemeClr val="accent5">
              <a:lumMod val="40000"/>
              <a:lumOff val="60000"/>
            </a:schemeClr>
          </a:solidFill>
        </p:spPr>
        <p:txBody>
          <a:bodyPr wrap="square">
            <a:spAutoFit/>
          </a:bodyPr>
          <a:lstStyle/>
          <a:p>
            <a:pPr defTabSz="742950"/>
            <a:r>
              <a:rPr kumimoji="1" lang="en-US" altLang="ja-JP" sz="1625" b="1" dirty="0">
                <a:solidFill>
                  <a:prstClr val="black"/>
                </a:solidFill>
                <a:latin typeface="Meiryo UI"/>
                <a:ea typeface="Meiryo UI"/>
              </a:rPr>
              <a:t>【</a:t>
            </a:r>
            <a:r>
              <a:rPr kumimoji="1" lang="ja-JP" altLang="en-US" sz="1625" b="1" dirty="0">
                <a:solidFill>
                  <a:prstClr val="black"/>
                </a:solidFill>
                <a:latin typeface="Meiryo UI"/>
                <a:ea typeface="Meiryo UI"/>
              </a:rPr>
              <a:t>大阪府</a:t>
            </a:r>
            <a:r>
              <a:rPr kumimoji="1" lang="en-US" altLang="ja-JP" sz="1625" b="1" dirty="0">
                <a:solidFill>
                  <a:prstClr val="black"/>
                </a:solidFill>
                <a:latin typeface="Meiryo UI"/>
                <a:ea typeface="Meiryo UI"/>
              </a:rPr>
              <a:t>】</a:t>
            </a:r>
            <a:r>
              <a:rPr kumimoji="1" lang="ja-JP" altLang="en-US" sz="1625" b="1" dirty="0">
                <a:solidFill>
                  <a:prstClr val="black"/>
                </a:solidFill>
                <a:latin typeface="Meiryo UI"/>
                <a:ea typeface="Meiryo UI"/>
              </a:rPr>
              <a:t>　</a:t>
            </a:r>
            <a:r>
              <a:rPr kumimoji="1" lang="en-US" altLang="ja-JP" sz="1625" b="1" dirty="0">
                <a:solidFill>
                  <a:prstClr val="black"/>
                </a:solidFill>
                <a:latin typeface="Meiryo UI"/>
                <a:ea typeface="Meiryo UI"/>
              </a:rPr>
              <a:t>ORDEN</a:t>
            </a:r>
            <a:r>
              <a:rPr kumimoji="1" lang="ja-JP" altLang="en-US" sz="1625" b="1" dirty="0">
                <a:solidFill>
                  <a:prstClr val="black"/>
                </a:solidFill>
                <a:latin typeface="Meiryo UI"/>
                <a:ea typeface="Meiryo UI"/>
              </a:rPr>
              <a:t>広域共同利用</a:t>
            </a:r>
            <a:endParaRPr kumimoji="1" lang="en-US" altLang="ja-JP" sz="1625" b="1" dirty="0">
              <a:solidFill>
                <a:prstClr val="black"/>
              </a:solidFill>
              <a:latin typeface="Meiryo UI"/>
              <a:ea typeface="Meiryo UI"/>
            </a:endParaRPr>
          </a:p>
        </p:txBody>
      </p:sp>
      <p:sp>
        <p:nvSpPr>
          <p:cNvPr id="15" name="テキスト ボックス 14">
            <a:extLst>
              <a:ext uri="{FF2B5EF4-FFF2-40B4-BE49-F238E27FC236}">
                <a16:creationId xmlns:a16="http://schemas.microsoft.com/office/drawing/2014/main" id="{093A33BE-B6A1-481F-A4B6-29FE17617F3C}"/>
              </a:ext>
            </a:extLst>
          </p:cNvPr>
          <p:cNvSpPr txBox="1"/>
          <p:nvPr/>
        </p:nvSpPr>
        <p:spPr>
          <a:xfrm>
            <a:off x="112712" y="1110533"/>
            <a:ext cx="9711000" cy="267446"/>
          </a:xfrm>
          <a:prstGeom prst="rect">
            <a:avLst/>
          </a:prstGeom>
          <a:solidFill>
            <a:schemeClr val="tx1">
              <a:lumMod val="75000"/>
              <a:lumOff val="25000"/>
            </a:schemeClr>
          </a:solidFill>
          <a:ln>
            <a:solidFill>
              <a:schemeClr val="tx1">
                <a:lumMod val="95000"/>
                <a:lumOff val="5000"/>
              </a:schemeClr>
            </a:solidFill>
          </a:ln>
        </p:spPr>
        <p:txBody>
          <a:bodyPr wrap="square" rtlCol="0">
            <a:spAutoFit/>
          </a:bodyPr>
          <a:lstStyle/>
          <a:p>
            <a:pPr defTabSz="742950"/>
            <a:r>
              <a:rPr kumimoji="1" lang="ja-JP" altLang="en-US" sz="1138" b="1" dirty="0">
                <a:solidFill>
                  <a:prstClr val="white"/>
                </a:solidFill>
                <a:latin typeface="Meiryo UI"/>
                <a:ea typeface="Meiryo UI"/>
              </a:rPr>
              <a:t>■　</a:t>
            </a:r>
            <a:r>
              <a:rPr kumimoji="1" lang="en-US" altLang="ja-JP" sz="1138" b="1" dirty="0">
                <a:solidFill>
                  <a:prstClr val="white"/>
                </a:solidFill>
                <a:latin typeface="Meiryo UI"/>
                <a:ea typeface="Meiryo UI"/>
              </a:rPr>
              <a:t>ORDEN</a:t>
            </a:r>
            <a:r>
              <a:rPr kumimoji="1" lang="ja-JP" altLang="en-US" sz="1138" b="1" dirty="0">
                <a:solidFill>
                  <a:prstClr val="white"/>
                </a:solidFill>
                <a:latin typeface="Meiryo UI"/>
                <a:ea typeface="Meiryo UI"/>
              </a:rPr>
              <a:t>の広域共同利用</a:t>
            </a:r>
          </a:p>
        </p:txBody>
      </p:sp>
      <p:sp>
        <p:nvSpPr>
          <p:cNvPr id="68" name="正方形/長方形 67">
            <a:extLst>
              <a:ext uri="{FF2B5EF4-FFF2-40B4-BE49-F238E27FC236}">
                <a16:creationId xmlns:a16="http://schemas.microsoft.com/office/drawing/2014/main" id="{F1D5BECF-71E4-4CE3-89EF-765F273AFCA6}"/>
              </a:ext>
            </a:extLst>
          </p:cNvPr>
          <p:cNvSpPr/>
          <p:nvPr/>
        </p:nvSpPr>
        <p:spPr>
          <a:xfrm>
            <a:off x="112712" y="1430681"/>
            <a:ext cx="4761040" cy="24782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r>
              <a:rPr kumimoji="1" lang="ja-JP" altLang="en-US" sz="1138" b="1" dirty="0">
                <a:solidFill>
                  <a:prstClr val="black"/>
                </a:solidFill>
                <a:latin typeface="Meiryo UI"/>
                <a:ea typeface="Meiryo UI"/>
              </a:rPr>
              <a:t>① 自治体データ連携基盤共用化研究会を通じた共同利用推進</a:t>
            </a:r>
          </a:p>
        </p:txBody>
      </p:sp>
      <p:sp>
        <p:nvSpPr>
          <p:cNvPr id="69" name="正方形/長方形 68">
            <a:extLst>
              <a:ext uri="{FF2B5EF4-FFF2-40B4-BE49-F238E27FC236}">
                <a16:creationId xmlns:a16="http://schemas.microsoft.com/office/drawing/2014/main" id="{30B3AE4A-8DF6-43EA-8F9C-A4FF5BFFDB53}"/>
              </a:ext>
            </a:extLst>
          </p:cNvPr>
          <p:cNvSpPr/>
          <p:nvPr/>
        </p:nvSpPr>
        <p:spPr>
          <a:xfrm>
            <a:off x="5062671" y="1430681"/>
            <a:ext cx="4761040" cy="24782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r>
              <a:rPr kumimoji="1" lang="ja-JP" altLang="en-US" sz="1138" b="1" dirty="0">
                <a:solidFill>
                  <a:prstClr val="black"/>
                </a:solidFill>
                <a:latin typeface="Meiryo UI"/>
                <a:ea typeface="Meiryo UI"/>
              </a:rPr>
              <a:t>③ 新たな分野での共同利用ユースケースの創出</a:t>
            </a:r>
          </a:p>
        </p:txBody>
      </p:sp>
      <p:sp>
        <p:nvSpPr>
          <p:cNvPr id="70" name="正方形/長方形 69">
            <a:extLst>
              <a:ext uri="{FF2B5EF4-FFF2-40B4-BE49-F238E27FC236}">
                <a16:creationId xmlns:a16="http://schemas.microsoft.com/office/drawing/2014/main" id="{03836946-7D70-4166-A8AB-3605B74F7CBD}"/>
              </a:ext>
            </a:extLst>
          </p:cNvPr>
          <p:cNvSpPr/>
          <p:nvPr/>
        </p:nvSpPr>
        <p:spPr>
          <a:xfrm>
            <a:off x="112712" y="3923458"/>
            <a:ext cx="4761040" cy="24782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r>
              <a:rPr kumimoji="1" lang="ja-JP" altLang="en-US" sz="1138" b="1" dirty="0">
                <a:solidFill>
                  <a:prstClr val="black"/>
                </a:solidFill>
                <a:latin typeface="Meiryo UI"/>
                <a:ea typeface="Meiryo UI"/>
              </a:rPr>
              <a:t>② </a:t>
            </a:r>
            <a:r>
              <a:rPr kumimoji="1" lang="en-US" altLang="ja-JP" sz="1138" b="1" dirty="0">
                <a:solidFill>
                  <a:prstClr val="black"/>
                </a:solidFill>
                <a:latin typeface="Meiryo UI"/>
                <a:ea typeface="Meiryo UI"/>
              </a:rPr>
              <a:t>ORDEN</a:t>
            </a:r>
            <a:r>
              <a:rPr kumimoji="1" lang="ja-JP" altLang="en-US" sz="1138" b="1" dirty="0">
                <a:solidFill>
                  <a:prstClr val="black"/>
                </a:solidFill>
                <a:latin typeface="Meiryo UI"/>
                <a:ea typeface="Meiryo UI"/>
              </a:rPr>
              <a:t>の他都道府県との共同利用実現</a:t>
            </a:r>
          </a:p>
        </p:txBody>
      </p:sp>
      <p:sp>
        <p:nvSpPr>
          <p:cNvPr id="71" name="正方形/長方形 70">
            <a:extLst>
              <a:ext uri="{FF2B5EF4-FFF2-40B4-BE49-F238E27FC236}">
                <a16:creationId xmlns:a16="http://schemas.microsoft.com/office/drawing/2014/main" id="{AC1614CC-3285-4EA6-9244-AA6140BC072E}"/>
              </a:ext>
            </a:extLst>
          </p:cNvPr>
          <p:cNvSpPr/>
          <p:nvPr/>
        </p:nvSpPr>
        <p:spPr>
          <a:xfrm>
            <a:off x="5062671" y="3931568"/>
            <a:ext cx="4761040" cy="24782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950"/>
            <a:r>
              <a:rPr kumimoji="1" lang="ja-JP" altLang="en-US" sz="1138" b="1" dirty="0">
                <a:solidFill>
                  <a:prstClr val="black"/>
                </a:solidFill>
                <a:latin typeface="Meiryo UI"/>
                <a:ea typeface="Meiryo UI"/>
              </a:rPr>
              <a:t>④ スケジュールと目標</a:t>
            </a:r>
          </a:p>
        </p:txBody>
      </p:sp>
      <p:sp>
        <p:nvSpPr>
          <p:cNvPr id="72" name="テキスト ボックス 71">
            <a:extLst>
              <a:ext uri="{FF2B5EF4-FFF2-40B4-BE49-F238E27FC236}">
                <a16:creationId xmlns:a16="http://schemas.microsoft.com/office/drawing/2014/main" id="{2F5EF053-8192-45F3-874B-584FF2500B9F}"/>
              </a:ext>
            </a:extLst>
          </p:cNvPr>
          <p:cNvSpPr txBox="1"/>
          <p:nvPr/>
        </p:nvSpPr>
        <p:spPr>
          <a:xfrm>
            <a:off x="133067" y="1693656"/>
            <a:ext cx="4730618" cy="609486"/>
          </a:xfrm>
          <a:prstGeom prst="rect">
            <a:avLst/>
          </a:prstGeom>
          <a:noFill/>
          <a:ln>
            <a:noFill/>
          </a:ln>
        </p:spPr>
        <p:txBody>
          <a:bodyPr wrap="square" rtlCol="0">
            <a:noAutofit/>
          </a:bodyPr>
          <a:lstStyle/>
          <a:p>
            <a:pPr defTabSz="742950"/>
            <a:r>
              <a:rPr kumimoji="1" lang="ja-JP" altLang="en-US" sz="975" dirty="0">
                <a:solidFill>
                  <a:prstClr val="black"/>
                </a:solidFill>
                <a:latin typeface="Meiryo UI"/>
                <a:ea typeface="Meiryo UI"/>
              </a:rPr>
              <a:t>自治体データ連携基盤共用化研究会にて、</a:t>
            </a:r>
            <a:r>
              <a:rPr kumimoji="1" lang="en-US" altLang="ja-JP" sz="975" dirty="0">
                <a:solidFill>
                  <a:prstClr val="black"/>
                </a:solidFill>
                <a:latin typeface="Meiryo UI"/>
                <a:ea typeface="Meiryo UI"/>
              </a:rPr>
              <a:t>ORDEN</a:t>
            </a:r>
            <a:r>
              <a:rPr kumimoji="1" lang="ja-JP" altLang="en-US" sz="975" dirty="0">
                <a:solidFill>
                  <a:prstClr val="black"/>
                </a:solidFill>
                <a:latin typeface="Meiryo UI"/>
                <a:ea typeface="Meiryo UI"/>
              </a:rPr>
              <a:t>の取組や他地域の取組を横展開、意見交換や議論する場として、全国のデータ連携基盤事業・共同利用を推進。</a:t>
            </a:r>
            <a:endParaRPr kumimoji="1" lang="en-US" altLang="ja-JP" sz="975" dirty="0">
              <a:solidFill>
                <a:prstClr val="black"/>
              </a:solidFill>
              <a:latin typeface="Meiryo UI"/>
              <a:ea typeface="Meiryo UI"/>
            </a:endParaRPr>
          </a:p>
        </p:txBody>
      </p:sp>
      <p:grpSp>
        <p:nvGrpSpPr>
          <p:cNvPr id="75" name="グループ化 74">
            <a:extLst>
              <a:ext uri="{FF2B5EF4-FFF2-40B4-BE49-F238E27FC236}">
                <a16:creationId xmlns:a16="http://schemas.microsoft.com/office/drawing/2014/main" id="{F6FA173C-F9E3-4F43-B455-221AAB5B9C5B}"/>
              </a:ext>
            </a:extLst>
          </p:cNvPr>
          <p:cNvGrpSpPr/>
          <p:nvPr/>
        </p:nvGrpSpPr>
        <p:grpSpPr>
          <a:xfrm>
            <a:off x="3042381" y="2874734"/>
            <a:ext cx="517354" cy="587624"/>
            <a:chOff x="752475" y="1797051"/>
            <a:chExt cx="8099426" cy="9199562"/>
          </a:xfrm>
        </p:grpSpPr>
        <p:sp>
          <p:nvSpPr>
            <p:cNvPr id="76" name="AutoShape 4">
              <a:extLst>
                <a:ext uri="{FF2B5EF4-FFF2-40B4-BE49-F238E27FC236}">
                  <a16:creationId xmlns:a16="http://schemas.microsoft.com/office/drawing/2014/main" id="{FA76F935-B67B-4051-B27B-394FCFC82AFF}"/>
                </a:ext>
              </a:extLst>
            </p:cNvPr>
            <p:cNvSpPr>
              <a:spLocks noChangeAspect="1" noChangeArrowheads="1" noTextEdit="1"/>
            </p:cNvSpPr>
            <p:nvPr/>
          </p:nvSpPr>
          <p:spPr bwMode="auto">
            <a:xfrm>
              <a:off x="755650" y="1804988"/>
              <a:ext cx="8088313" cy="91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77" name="Freeform 7">
              <a:extLst>
                <a:ext uri="{FF2B5EF4-FFF2-40B4-BE49-F238E27FC236}">
                  <a16:creationId xmlns:a16="http://schemas.microsoft.com/office/drawing/2014/main" id="{56F1CC5F-F85F-46EF-8518-29500F21D1CB}"/>
                </a:ext>
              </a:extLst>
            </p:cNvPr>
            <p:cNvSpPr>
              <a:spLocks/>
            </p:cNvSpPr>
            <p:nvPr/>
          </p:nvSpPr>
          <p:spPr bwMode="auto">
            <a:xfrm>
              <a:off x="5859463" y="1797051"/>
              <a:ext cx="2992438" cy="2809875"/>
            </a:xfrm>
            <a:custGeom>
              <a:avLst/>
              <a:gdLst>
                <a:gd name="T0" fmla="*/ 248 w 798"/>
                <a:gd name="T1" fmla="*/ 25 h 749"/>
                <a:gd name="T2" fmla="*/ 279 w 798"/>
                <a:gd name="T3" fmla="*/ 9 h 749"/>
                <a:gd name="T4" fmla="*/ 434 w 798"/>
                <a:gd name="T5" fmla="*/ 188 h 749"/>
                <a:gd name="T6" fmla="*/ 678 w 798"/>
                <a:gd name="T7" fmla="*/ 281 h 749"/>
                <a:gd name="T8" fmla="*/ 732 w 798"/>
                <a:gd name="T9" fmla="*/ 249 h 749"/>
                <a:gd name="T10" fmla="*/ 698 w 798"/>
                <a:gd name="T11" fmla="*/ 318 h 749"/>
                <a:gd name="T12" fmla="*/ 735 w 798"/>
                <a:gd name="T13" fmla="*/ 359 h 749"/>
                <a:gd name="T14" fmla="*/ 754 w 798"/>
                <a:gd name="T15" fmla="*/ 415 h 749"/>
                <a:gd name="T16" fmla="*/ 794 w 798"/>
                <a:gd name="T17" fmla="*/ 400 h 749"/>
                <a:gd name="T18" fmla="*/ 762 w 798"/>
                <a:gd name="T19" fmla="*/ 426 h 749"/>
                <a:gd name="T20" fmla="*/ 715 w 798"/>
                <a:gd name="T21" fmla="*/ 439 h 749"/>
                <a:gd name="T22" fmla="*/ 691 w 798"/>
                <a:gd name="T23" fmla="*/ 466 h 749"/>
                <a:gd name="T24" fmla="*/ 658 w 798"/>
                <a:gd name="T25" fmla="*/ 457 h 749"/>
                <a:gd name="T26" fmla="*/ 637 w 798"/>
                <a:gd name="T27" fmla="*/ 474 h 749"/>
                <a:gd name="T28" fmla="*/ 520 w 798"/>
                <a:gd name="T29" fmla="*/ 514 h 749"/>
                <a:gd name="T30" fmla="*/ 458 w 798"/>
                <a:gd name="T31" fmla="*/ 654 h 749"/>
                <a:gd name="T32" fmla="*/ 283 w 798"/>
                <a:gd name="T33" fmla="*/ 542 h 749"/>
                <a:gd name="T34" fmla="*/ 138 w 798"/>
                <a:gd name="T35" fmla="*/ 552 h 749"/>
                <a:gd name="T36" fmla="*/ 69 w 798"/>
                <a:gd name="T37" fmla="*/ 586 h 749"/>
                <a:gd name="T38" fmla="*/ 117 w 798"/>
                <a:gd name="T39" fmla="*/ 622 h 749"/>
                <a:gd name="T40" fmla="*/ 157 w 798"/>
                <a:gd name="T41" fmla="*/ 656 h 749"/>
                <a:gd name="T42" fmla="*/ 185 w 798"/>
                <a:gd name="T43" fmla="*/ 673 h 749"/>
                <a:gd name="T44" fmla="*/ 167 w 798"/>
                <a:gd name="T45" fmla="*/ 692 h 749"/>
                <a:gd name="T46" fmla="*/ 124 w 798"/>
                <a:gd name="T47" fmla="*/ 683 h 749"/>
                <a:gd name="T48" fmla="*/ 109 w 798"/>
                <a:gd name="T49" fmla="*/ 691 h 749"/>
                <a:gd name="T50" fmla="*/ 90 w 798"/>
                <a:gd name="T51" fmla="*/ 720 h 749"/>
                <a:gd name="T52" fmla="*/ 58 w 798"/>
                <a:gd name="T53" fmla="*/ 749 h 749"/>
                <a:gd name="T54" fmla="*/ 31 w 798"/>
                <a:gd name="T55" fmla="*/ 715 h 749"/>
                <a:gd name="T56" fmla="*/ 38 w 798"/>
                <a:gd name="T57" fmla="*/ 625 h 749"/>
                <a:gd name="T58" fmla="*/ 7 w 798"/>
                <a:gd name="T59" fmla="*/ 602 h 749"/>
                <a:gd name="T60" fmla="*/ 10 w 798"/>
                <a:gd name="T61" fmla="*/ 542 h 749"/>
                <a:gd name="T62" fmla="*/ 44 w 798"/>
                <a:gd name="T63" fmla="*/ 512 h 749"/>
                <a:gd name="T64" fmla="*/ 64 w 798"/>
                <a:gd name="T65" fmla="*/ 503 h 749"/>
                <a:gd name="T66" fmla="*/ 83 w 798"/>
                <a:gd name="T67" fmla="*/ 482 h 749"/>
                <a:gd name="T68" fmla="*/ 88 w 798"/>
                <a:gd name="T69" fmla="*/ 438 h 749"/>
                <a:gd name="T70" fmla="*/ 94 w 798"/>
                <a:gd name="T71" fmla="*/ 402 h 749"/>
                <a:gd name="T72" fmla="*/ 124 w 798"/>
                <a:gd name="T73" fmla="*/ 420 h 749"/>
                <a:gd name="T74" fmla="*/ 159 w 798"/>
                <a:gd name="T75" fmla="*/ 423 h 749"/>
                <a:gd name="T76" fmla="*/ 185 w 798"/>
                <a:gd name="T77" fmla="*/ 439 h 749"/>
                <a:gd name="T78" fmla="*/ 220 w 798"/>
                <a:gd name="T79" fmla="*/ 387 h 749"/>
                <a:gd name="T80" fmla="*/ 211 w 798"/>
                <a:gd name="T81" fmla="*/ 326 h 749"/>
                <a:gd name="T82" fmla="*/ 250 w 798"/>
                <a:gd name="T83" fmla="*/ 228 h 749"/>
                <a:gd name="T84" fmla="*/ 264 w 798"/>
                <a:gd name="T85" fmla="*/ 13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 h="749">
                  <a:moveTo>
                    <a:pt x="242" y="75"/>
                  </a:moveTo>
                  <a:cubicBezTo>
                    <a:pt x="234" y="61"/>
                    <a:pt x="240" y="54"/>
                    <a:pt x="244" y="48"/>
                  </a:cubicBezTo>
                  <a:cubicBezTo>
                    <a:pt x="249" y="41"/>
                    <a:pt x="252" y="33"/>
                    <a:pt x="248" y="25"/>
                  </a:cubicBezTo>
                  <a:cubicBezTo>
                    <a:pt x="245" y="19"/>
                    <a:pt x="251" y="16"/>
                    <a:pt x="255" y="21"/>
                  </a:cubicBezTo>
                  <a:cubicBezTo>
                    <a:pt x="259" y="27"/>
                    <a:pt x="265" y="26"/>
                    <a:pt x="272" y="22"/>
                  </a:cubicBezTo>
                  <a:cubicBezTo>
                    <a:pt x="278" y="18"/>
                    <a:pt x="279" y="18"/>
                    <a:pt x="279" y="9"/>
                  </a:cubicBezTo>
                  <a:cubicBezTo>
                    <a:pt x="279" y="1"/>
                    <a:pt x="289" y="0"/>
                    <a:pt x="292" y="8"/>
                  </a:cubicBezTo>
                  <a:cubicBezTo>
                    <a:pt x="294" y="16"/>
                    <a:pt x="320" y="39"/>
                    <a:pt x="325" y="47"/>
                  </a:cubicBezTo>
                  <a:cubicBezTo>
                    <a:pt x="331" y="55"/>
                    <a:pt x="414" y="174"/>
                    <a:pt x="434" y="188"/>
                  </a:cubicBezTo>
                  <a:cubicBezTo>
                    <a:pt x="454" y="203"/>
                    <a:pt x="520" y="262"/>
                    <a:pt x="590" y="265"/>
                  </a:cubicBezTo>
                  <a:cubicBezTo>
                    <a:pt x="599" y="292"/>
                    <a:pt x="606" y="298"/>
                    <a:pt x="627" y="298"/>
                  </a:cubicBezTo>
                  <a:cubicBezTo>
                    <a:pt x="647" y="299"/>
                    <a:pt x="665" y="300"/>
                    <a:pt x="678" y="281"/>
                  </a:cubicBezTo>
                  <a:cubicBezTo>
                    <a:pt x="691" y="262"/>
                    <a:pt x="707" y="256"/>
                    <a:pt x="712" y="250"/>
                  </a:cubicBezTo>
                  <a:cubicBezTo>
                    <a:pt x="717" y="244"/>
                    <a:pt x="728" y="229"/>
                    <a:pt x="733" y="221"/>
                  </a:cubicBezTo>
                  <a:cubicBezTo>
                    <a:pt x="739" y="233"/>
                    <a:pt x="735" y="244"/>
                    <a:pt x="732" y="249"/>
                  </a:cubicBezTo>
                  <a:cubicBezTo>
                    <a:pt x="728" y="255"/>
                    <a:pt x="721" y="259"/>
                    <a:pt x="721" y="272"/>
                  </a:cubicBezTo>
                  <a:cubicBezTo>
                    <a:pt x="719" y="276"/>
                    <a:pt x="704" y="297"/>
                    <a:pt x="703" y="303"/>
                  </a:cubicBezTo>
                  <a:cubicBezTo>
                    <a:pt x="702" y="309"/>
                    <a:pt x="701" y="313"/>
                    <a:pt x="698" y="318"/>
                  </a:cubicBezTo>
                  <a:cubicBezTo>
                    <a:pt x="696" y="322"/>
                    <a:pt x="697" y="328"/>
                    <a:pt x="700" y="332"/>
                  </a:cubicBezTo>
                  <a:cubicBezTo>
                    <a:pt x="705" y="339"/>
                    <a:pt x="706" y="347"/>
                    <a:pt x="714" y="350"/>
                  </a:cubicBezTo>
                  <a:cubicBezTo>
                    <a:pt x="721" y="353"/>
                    <a:pt x="735" y="356"/>
                    <a:pt x="735" y="359"/>
                  </a:cubicBezTo>
                  <a:cubicBezTo>
                    <a:pt x="734" y="365"/>
                    <a:pt x="734" y="365"/>
                    <a:pt x="734" y="365"/>
                  </a:cubicBezTo>
                  <a:cubicBezTo>
                    <a:pt x="719" y="365"/>
                    <a:pt x="719" y="365"/>
                    <a:pt x="719" y="365"/>
                  </a:cubicBezTo>
                  <a:cubicBezTo>
                    <a:pt x="725" y="397"/>
                    <a:pt x="735" y="412"/>
                    <a:pt x="754" y="415"/>
                  </a:cubicBezTo>
                  <a:cubicBezTo>
                    <a:pt x="776" y="394"/>
                    <a:pt x="776" y="394"/>
                    <a:pt x="776" y="394"/>
                  </a:cubicBezTo>
                  <a:cubicBezTo>
                    <a:pt x="781" y="396"/>
                    <a:pt x="785" y="396"/>
                    <a:pt x="788" y="394"/>
                  </a:cubicBezTo>
                  <a:cubicBezTo>
                    <a:pt x="793" y="394"/>
                    <a:pt x="798" y="396"/>
                    <a:pt x="794" y="400"/>
                  </a:cubicBezTo>
                  <a:cubicBezTo>
                    <a:pt x="790" y="403"/>
                    <a:pt x="781" y="406"/>
                    <a:pt x="773" y="407"/>
                  </a:cubicBezTo>
                  <a:cubicBezTo>
                    <a:pt x="763" y="417"/>
                    <a:pt x="763" y="417"/>
                    <a:pt x="763" y="417"/>
                  </a:cubicBezTo>
                  <a:cubicBezTo>
                    <a:pt x="762" y="426"/>
                    <a:pt x="762" y="426"/>
                    <a:pt x="762" y="426"/>
                  </a:cubicBezTo>
                  <a:cubicBezTo>
                    <a:pt x="755" y="434"/>
                    <a:pt x="755" y="434"/>
                    <a:pt x="755" y="434"/>
                  </a:cubicBezTo>
                  <a:cubicBezTo>
                    <a:pt x="749" y="431"/>
                    <a:pt x="736" y="432"/>
                    <a:pt x="731" y="434"/>
                  </a:cubicBezTo>
                  <a:cubicBezTo>
                    <a:pt x="726" y="435"/>
                    <a:pt x="721" y="439"/>
                    <a:pt x="715" y="439"/>
                  </a:cubicBezTo>
                  <a:cubicBezTo>
                    <a:pt x="710" y="439"/>
                    <a:pt x="705" y="439"/>
                    <a:pt x="704" y="445"/>
                  </a:cubicBezTo>
                  <a:cubicBezTo>
                    <a:pt x="703" y="451"/>
                    <a:pt x="699" y="456"/>
                    <a:pt x="696" y="458"/>
                  </a:cubicBezTo>
                  <a:cubicBezTo>
                    <a:pt x="693" y="461"/>
                    <a:pt x="694" y="464"/>
                    <a:pt x="691" y="466"/>
                  </a:cubicBezTo>
                  <a:cubicBezTo>
                    <a:pt x="688" y="467"/>
                    <a:pt x="678" y="467"/>
                    <a:pt x="675" y="467"/>
                  </a:cubicBezTo>
                  <a:cubicBezTo>
                    <a:pt x="672" y="466"/>
                    <a:pt x="666" y="464"/>
                    <a:pt x="669" y="457"/>
                  </a:cubicBezTo>
                  <a:cubicBezTo>
                    <a:pt x="671" y="454"/>
                    <a:pt x="662" y="452"/>
                    <a:pt x="658" y="457"/>
                  </a:cubicBezTo>
                  <a:cubicBezTo>
                    <a:pt x="655" y="462"/>
                    <a:pt x="651" y="468"/>
                    <a:pt x="654" y="470"/>
                  </a:cubicBezTo>
                  <a:cubicBezTo>
                    <a:pt x="657" y="472"/>
                    <a:pt x="664" y="477"/>
                    <a:pt x="659" y="477"/>
                  </a:cubicBezTo>
                  <a:cubicBezTo>
                    <a:pt x="654" y="477"/>
                    <a:pt x="641" y="473"/>
                    <a:pt x="637" y="474"/>
                  </a:cubicBezTo>
                  <a:cubicBezTo>
                    <a:pt x="633" y="474"/>
                    <a:pt x="625" y="477"/>
                    <a:pt x="620" y="475"/>
                  </a:cubicBezTo>
                  <a:cubicBezTo>
                    <a:pt x="615" y="474"/>
                    <a:pt x="605" y="465"/>
                    <a:pt x="597" y="464"/>
                  </a:cubicBezTo>
                  <a:cubicBezTo>
                    <a:pt x="575" y="462"/>
                    <a:pt x="537" y="498"/>
                    <a:pt x="520" y="514"/>
                  </a:cubicBezTo>
                  <a:cubicBezTo>
                    <a:pt x="505" y="526"/>
                    <a:pt x="470" y="577"/>
                    <a:pt x="469" y="600"/>
                  </a:cubicBezTo>
                  <a:cubicBezTo>
                    <a:pt x="469" y="605"/>
                    <a:pt x="470" y="618"/>
                    <a:pt x="468" y="626"/>
                  </a:cubicBezTo>
                  <a:cubicBezTo>
                    <a:pt x="466" y="633"/>
                    <a:pt x="456" y="643"/>
                    <a:pt x="458" y="654"/>
                  </a:cubicBezTo>
                  <a:cubicBezTo>
                    <a:pt x="449" y="644"/>
                    <a:pt x="447" y="634"/>
                    <a:pt x="431" y="627"/>
                  </a:cubicBezTo>
                  <a:cubicBezTo>
                    <a:pt x="415" y="620"/>
                    <a:pt x="360" y="597"/>
                    <a:pt x="347" y="586"/>
                  </a:cubicBezTo>
                  <a:cubicBezTo>
                    <a:pt x="334" y="574"/>
                    <a:pt x="293" y="550"/>
                    <a:pt x="283" y="542"/>
                  </a:cubicBezTo>
                  <a:cubicBezTo>
                    <a:pt x="272" y="533"/>
                    <a:pt x="237" y="526"/>
                    <a:pt x="215" y="543"/>
                  </a:cubicBezTo>
                  <a:cubicBezTo>
                    <a:pt x="193" y="561"/>
                    <a:pt x="171" y="574"/>
                    <a:pt x="165" y="589"/>
                  </a:cubicBezTo>
                  <a:cubicBezTo>
                    <a:pt x="155" y="573"/>
                    <a:pt x="145" y="561"/>
                    <a:pt x="138" y="552"/>
                  </a:cubicBezTo>
                  <a:cubicBezTo>
                    <a:pt x="131" y="543"/>
                    <a:pt x="121" y="536"/>
                    <a:pt x="112" y="539"/>
                  </a:cubicBezTo>
                  <a:cubicBezTo>
                    <a:pt x="103" y="543"/>
                    <a:pt x="99" y="533"/>
                    <a:pt x="92" y="539"/>
                  </a:cubicBezTo>
                  <a:cubicBezTo>
                    <a:pt x="82" y="548"/>
                    <a:pt x="70" y="573"/>
                    <a:pt x="69" y="586"/>
                  </a:cubicBezTo>
                  <a:cubicBezTo>
                    <a:pt x="69" y="594"/>
                    <a:pt x="69" y="602"/>
                    <a:pt x="84" y="604"/>
                  </a:cubicBezTo>
                  <a:cubicBezTo>
                    <a:pt x="90" y="610"/>
                    <a:pt x="92" y="611"/>
                    <a:pt x="96" y="616"/>
                  </a:cubicBezTo>
                  <a:cubicBezTo>
                    <a:pt x="103" y="622"/>
                    <a:pt x="110" y="626"/>
                    <a:pt x="117" y="622"/>
                  </a:cubicBezTo>
                  <a:cubicBezTo>
                    <a:pt x="123" y="618"/>
                    <a:pt x="131" y="619"/>
                    <a:pt x="136" y="629"/>
                  </a:cubicBezTo>
                  <a:cubicBezTo>
                    <a:pt x="142" y="638"/>
                    <a:pt x="144" y="640"/>
                    <a:pt x="149" y="643"/>
                  </a:cubicBezTo>
                  <a:cubicBezTo>
                    <a:pt x="154" y="646"/>
                    <a:pt x="154" y="652"/>
                    <a:pt x="157" y="656"/>
                  </a:cubicBezTo>
                  <a:cubicBezTo>
                    <a:pt x="161" y="660"/>
                    <a:pt x="166" y="661"/>
                    <a:pt x="173" y="662"/>
                  </a:cubicBezTo>
                  <a:cubicBezTo>
                    <a:pt x="177" y="663"/>
                    <a:pt x="180" y="666"/>
                    <a:pt x="182" y="667"/>
                  </a:cubicBezTo>
                  <a:cubicBezTo>
                    <a:pt x="185" y="669"/>
                    <a:pt x="183" y="671"/>
                    <a:pt x="185" y="673"/>
                  </a:cubicBezTo>
                  <a:cubicBezTo>
                    <a:pt x="187" y="675"/>
                    <a:pt x="190" y="679"/>
                    <a:pt x="184" y="681"/>
                  </a:cubicBezTo>
                  <a:cubicBezTo>
                    <a:pt x="181" y="681"/>
                    <a:pt x="178" y="681"/>
                    <a:pt x="176" y="685"/>
                  </a:cubicBezTo>
                  <a:cubicBezTo>
                    <a:pt x="175" y="689"/>
                    <a:pt x="173" y="692"/>
                    <a:pt x="167" y="692"/>
                  </a:cubicBezTo>
                  <a:cubicBezTo>
                    <a:pt x="160" y="693"/>
                    <a:pt x="156" y="690"/>
                    <a:pt x="151" y="687"/>
                  </a:cubicBezTo>
                  <a:cubicBezTo>
                    <a:pt x="145" y="684"/>
                    <a:pt x="136" y="679"/>
                    <a:pt x="129" y="686"/>
                  </a:cubicBezTo>
                  <a:cubicBezTo>
                    <a:pt x="126" y="688"/>
                    <a:pt x="123" y="686"/>
                    <a:pt x="124" y="683"/>
                  </a:cubicBezTo>
                  <a:cubicBezTo>
                    <a:pt x="126" y="679"/>
                    <a:pt x="127" y="677"/>
                    <a:pt x="124" y="675"/>
                  </a:cubicBezTo>
                  <a:cubicBezTo>
                    <a:pt x="120" y="673"/>
                    <a:pt x="115" y="675"/>
                    <a:pt x="114" y="679"/>
                  </a:cubicBezTo>
                  <a:cubicBezTo>
                    <a:pt x="114" y="683"/>
                    <a:pt x="111" y="688"/>
                    <a:pt x="109" y="691"/>
                  </a:cubicBezTo>
                  <a:cubicBezTo>
                    <a:pt x="106" y="694"/>
                    <a:pt x="103" y="696"/>
                    <a:pt x="99" y="696"/>
                  </a:cubicBezTo>
                  <a:cubicBezTo>
                    <a:pt x="96" y="696"/>
                    <a:pt x="90" y="697"/>
                    <a:pt x="90" y="703"/>
                  </a:cubicBezTo>
                  <a:cubicBezTo>
                    <a:pt x="90" y="709"/>
                    <a:pt x="90" y="720"/>
                    <a:pt x="90" y="720"/>
                  </a:cubicBezTo>
                  <a:cubicBezTo>
                    <a:pt x="90" y="720"/>
                    <a:pt x="92" y="726"/>
                    <a:pt x="84" y="728"/>
                  </a:cubicBezTo>
                  <a:cubicBezTo>
                    <a:pt x="77" y="730"/>
                    <a:pt x="70" y="731"/>
                    <a:pt x="67" y="736"/>
                  </a:cubicBezTo>
                  <a:cubicBezTo>
                    <a:pt x="64" y="742"/>
                    <a:pt x="61" y="749"/>
                    <a:pt x="58" y="749"/>
                  </a:cubicBezTo>
                  <a:cubicBezTo>
                    <a:pt x="55" y="748"/>
                    <a:pt x="54" y="742"/>
                    <a:pt x="50" y="743"/>
                  </a:cubicBezTo>
                  <a:cubicBezTo>
                    <a:pt x="45" y="744"/>
                    <a:pt x="46" y="749"/>
                    <a:pt x="40" y="741"/>
                  </a:cubicBezTo>
                  <a:cubicBezTo>
                    <a:pt x="35" y="733"/>
                    <a:pt x="31" y="723"/>
                    <a:pt x="31" y="715"/>
                  </a:cubicBezTo>
                  <a:cubicBezTo>
                    <a:pt x="31" y="706"/>
                    <a:pt x="35" y="694"/>
                    <a:pt x="42" y="685"/>
                  </a:cubicBezTo>
                  <a:cubicBezTo>
                    <a:pt x="49" y="676"/>
                    <a:pt x="52" y="664"/>
                    <a:pt x="51" y="656"/>
                  </a:cubicBezTo>
                  <a:cubicBezTo>
                    <a:pt x="50" y="649"/>
                    <a:pt x="44" y="631"/>
                    <a:pt x="38" y="625"/>
                  </a:cubicBezTo>
                  <a:cubicBezTo>
                    <a:pt x="32" y="620"/>
                    <a:pt x="31" y="620"/>
                    <a:pt x="24" y="620"/>
                  </a:cubicBezTo>
                  <a:cubicBezTo>
                    <a:pt x="16" y="605"/>
                    <a:pt x="16" y="605"/>
                    <a:pt x="16" y="605"/>
                  </a:cubicBezTo>
                  <a:cubicBezTo>
                    <a:pt x="7" y="602"/>
                    <a:pt x="7" y="602"/>
                    <a:pt x="7" y="602"/>
                  </a:cubicBezTo>
                  <a:cubicBezTo>
                    <a:pt x="7" y="602"/>
                    <a:pt x="0" y="590"/>
                    <a:pt x="4" y="582"/>
                  </a:cubicBezTo>
                  <a:cubicBezTo>
                    <a:pt x="9" y="574"/>
                    <a:pt x="12" y="575"/>
                    <a:pt x="13" y="566"/>
                  </a:cubicBezTo>
                  <a:cubicBezTo>
                    <a:pt x="13" y="557"/>
                    <a:pt x="14" y="549"/>
                    <a:pt x="10" y="542"/>
                  </a:cubicBezTo>
                  <a:cubicBezTo>
                    <a:pt x="7" y="536"/>
                    <a:pt x="13" y="528"/>
                    <a:pt x="17" y="525"/>
                  </a:cubicBezTo>
                  <a:cubicBezTo>
                    <a:pt x="20" y="521"/>
                    <a:pt x="31" y="521"/>
                    <a:pt x="36" y="520"/>
                  </a:cubicBezTo>
                  <a:cubicBezTo>
                    <a:pt x="41" y="519"/>
                    <a:pt x="41" y="515"/>
                    <a:pt x="44" y="512"/>
                  </a:cubicBezTo>
                  <a:cubicBezTo>
                    <a:pt x="46" y="510"/>
                    <a:pt x="50" y="510"/>
                    <a:pt x="52" y="509"/>
                  </a:cubicBezTo>
                  <a:cubicBezTo>
                    <a:pt x="54" y="507"/>
                    <a:pt x="53" y="498"/>
                    <a:pt x="58" y="496"/>
                  </a:cubicBezTo>
                  <a:cubicBezTo>
                    <a:pt x="62" y="497"/>
                    <a:pt x="64" y="501"/>
                    <a:pt x="64" y="503"/>
                  </a:cubicBezTo>
                  <a:cubicBezTo>
                    <a:pt x="65" y="506"/>
                    <a:pt x="68" y="508"/>
                    <a:pt x="72" y="506"/>
                  </a:cubicBezTo>
                  <a:cubicBezTo>
                    <a:pt x="75" y="503"/>
                    <a:pt x="72" y="499"/>
                    <a:pt x="74" y="495"/>
                  </a:cubicBezTo>
                  <a:cubicBezTo>
                    <a:pt x="77" y="490"/>
                    <a:pt x="81" y="487"/>
                    <a:pt x="83" y="482"/>
                  </a:cubicBezTo>
                  <a:cubicBezTo>
                    <a:pt x="84" y="478"/>
                    <a:pt x="86" y="477"/>
                    <a:pt x="93" y="473"/>
                  </a:cubicBezTo>
                  <a:cubicBezTo>
                    <a:pt x="101" y="467"/>
                    <a:pt x="105" y="464"/>
                    <a:pt x="100" y="456"/>
                  </a:cubicBezTo>
                  <a:cubicBezTo>
                    <a:pt x="95" y="448"/>
                    <a:pt x="93" y="442"/>
                    <a:pt x="88" y="438"/>
                  </a:cubicBezTo>
                  <a:cubicBezTo>
                    <a:pt x="83" y="434"/>
                    <a:pt x="74" y="428"/>
                    <a:pt x="77" y="420"/>
                  </a:cubicBezTo>
                  <a:cubicBezTo>
                    <a:pt x="80" y="412"/>
                    <a:pt x="80" y="408"/>
                    <a:pt x="80" y="405"/>
                  </a:cubicBezTo>
                  <a:cubicBezTo>
                    <a:pt x="84" y="406"/>
                    <a:pt x="93" y="405"/>
                    <a:pt x="94" y="402"/>
                  </a:cubicBezTo>
                  <a:cubicBezTo>
                    <a:pt x="94" y="399"/>
                    <a:pt x="97" y="396"/>
                    <a:pt x="100" y="399"/>
                  </a:cubicBezTo>
                  <a:cubicBezTo>
                    <a:pt x="103" y="403"/>
                    <a:pt x="113" y="410"/>
                    <a:pt x="117" y="413"/>
                  </a:cubicBezTo>
                  <a:cubicBezTo>
                    <a:pt x="117" y="417"/>
                    <a:pt x="120" y="420"/>
                    <a:pt x="124" y="420"/>
                  </a:cubicBezTo>
                  <a:cubicBezTo>
                    <a:pt x="128" y="419"/>
                    <a:pt x="133" y="423"/>
                    <a:pt x="135" y="426"/>
                  </a:cubicBezTo>
                  <a:cubicBezTo>
                    <a:pt x="136" y="429"/>
                    <a:pt x="139" y="432"/>
                    <a:pt x="143" y="430"/>
                  </a:cubicBezTo>
                  <a:cubicBezTo>
                    <a:pt x="148" y="427"/>
                    <a:pt x="155" y="425"/>
                    <a:pt x="159" y="423"/>
                  </a:cubicBezTo>
                  <a:cubicBezTo>
                    <a:pt x="164" y="421"/>
                    <a:pt x="168" y="423"/>
                    <a:pt x="167" y="427"/>
                  </a:cubicBezTo>
                  <a:cubicBezTo>
                    <a:pt x="166" y="432"/>
                    <a:pt x="170" y="433"/>
                    <a:pt x="174" y="433"/>
                  </a:cubicBezTo>
                  <a:cubicBezTo>
                    <a:pt x="177" y="433"/>
                    <a:pt x="180" y="439"/>
                    <a:pt x="185" y="439"/>
                  </a:cubicBezTo>
                  <a:cubicBezTo>
                    <a:pt x="191" y="438"/>
                    <a:pt x="197" y="435"/>
                    <a:pt x="200" y="431"/>
                  </a:cubicBezTo>
                  <a:cubicBezTo>
                    <a:pt x="204" y="427"/>
                    <a:pt x="215" y="416"/>
                    <a:pt x="218" y="410"/>
                  </a:cubicBezTo>
                  <a:cubicBezTo>
                    <a:pt x="220" y="404"/>
                    <a:pt x="224" y="394"/>
                    <a:pt x="220" y="387"/>
                  </a:cubicBezTo>
                  <a:cubicBezTo>
                    <a:pt x="217" y="379"/>
                    <a:pt x="209" y="374"/>
                    <a:pt x="213" y="365"/>
                  </a:cubicBezTo>
                  <a:cubicBezTo>
                    <a:pt x="217" y="357"/>
                    <a:pt x="215" y="356"/>
                    <a:pt x="213" y="350"/>
                  </a:cubicBezTo>
                  <a:cubicBezTo>
                    <a:pt x="210" y="344"/>
                    <a:pt x="206" y="335"/>
                    <a:pt x="211" y="326"/>
                  </a:cubicBezTo>
                  <a:cubicBezTo>
                    <a:pt x="216" y="318"/>
                    <a:pt x="225" y="316"/>
                    <a:pt x="234" y="311"/>
                  </a:cubicBezTo>
                  <a:cubicBezTo>
                    <a:pt x="243" y="306"/>
                    <a:pt x="250" y="297"/>
                    <a:pt x="251" y="281"/>
                  </a:cubicBezTo>
                  <a:cubicBezTo>
                    <a:pt x="252" y="265"/>
                    <a:pt x="248" y="231"/>
                    <a:pt x="250" y="228"/>
                  </a:cubicBezTo>
                  <a:cubicBezTo>
                    <a:pt x="252" y="224"/>
                    <a:pt x="259" y="212"/>
                    <a:pt x="262" y="204"/>
                  </a:cubicBezTo>
                  <a:cubicBezTo>
                    <a:pt x="266" y="196"/>
                    <a:pt x="263" y="189"/>
                    <a:pt x="266" y="181"/>
                  </a:cubicBezTo>
                  <a:cubicBezTo>
                    <a:pt x="269" y="172"/>
                    <a:pt x="270" y="148"/>
                    <a:pt x="264" y="130"/>
                  </a:cubicBezTo>
                  <a:cubicBezTo>
                    <a:pt x="258" y="113"/>
                    <a:pt x="251" y="88"/>
                    <a:pt x="242" y="75"/>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78" name="Freeform 8">
              <a:extLst>
                <a:ext uri="{FF2B5EF4-FFF2-40B4-BE49-F238E27FC236}">
                  <a16:creationId xmlns:a16="http://schemas.microsoft.com/office/drawing/2014/main" id="{4C0D7AD5-D8E3-4BDB-9B06-C1A77D19F8D0}"/>
                </a:ext>
              </a:extLst>
            </p:cNvPr>
            <p:cNvSpPr>
              <a:spLocks/>
            </p:cNvSpPr>
            <p:nvPr/>
          </p:nvSpPr>
          <p:spPr bwMode="auto">
            <a:xfrm>
              <a:off x="5097463" y="6567488"/>
              <a:ext cx="187325" cy="338138"/>
            </a:xfrm>
            <a:custGeom>
              <a:avLst/>
              <a:gdLst>
                <a:gd name="T0" fmla="*/ 9 w 50"/>
                <a:gd name="T1" fmla="*/ 58 h 90"/>
                <a:gd name="T2" fmla="*/ 4 w 50"/>
                <a:gd name="T3" fmla="*/ 60 h 90"/>
                <a:gd name="T4" fmla="*/ 5 w 50"/>
                <a:gd name="T5" fmla="*/ 46 h 90"/>
                <a:gd name="T6" fmla="*/ 9 w 50"/>
                <a:gd name="T7" fmla="*/ 37 h 90"/>
                <a:gd name="T8" fmla="*/ 14 w 50"/>
                <a:gd name="T9" fmla="*/ 27 h 90"/>
                <a:gd name="T10" fmla="*/ 19 w 50"/>
                <a:gd name="T11" fmla="*/ 22 h 90"/>
                <a:gd name="T12" fmla="*/ 26 w 50"/>
                <a:gd name="T13" fmla="*/ 15 h 90"/>
                <a:gd name="T14" fmla="*/ 30 w 50"/>
                <a:gd name="T15" fmla="*/ 13 h 90"/>
                <a:gd name="T16" fmla="*/ 32 w 50"/>
                <a:gd name="T17" fmla="*/ 8 h 90"/>
                <a:gd name="T18" fmla="*/ 37 w 50"/>
                <a:gd name="T19" fmla="*/ 2 h 90"/>
                <a:gd name="T20" fmla="*/ 41 w 50"/>
                <a:gd name="T21" fmla="*/ 4 h 90"/>
                <a:gd name="T22" fmla="*/ 40 w 50"/>
                <a:gd name="T23" fmla="*/ 12 h 90"/>
                <a:gd name="T24" fmla="*/ 39 w 50"/>
                <a:gd name="T25" fmla="*/ 21 h 90"/>
                <a:gd name="T26" fmla="*/ 33 w 50"/>
                <a:gd name="T27" fmla="*/ 31 h 90"/>
                <a:gd name="T28" fmla="*/ 31 w 50"/>
                <a:gd name="T29" fmla="*/ 41 h 90"/>
                <a:gd name="T30" fmla="*/ 36 w 50"/>
                <a:gd name="T31" fmla="*/ 46 h 90"/>
                <a:gd name="T32" fmla="*/ 43 w 50"/>
                <a:gd name="T33" fmla="*/ 43 h 90"/>
                <a:gd name="T34" fmla="*/ 49 w 50"/>
                <a:gd name="T35" fmla="*/ 43 h 90"/>
                <a:gd name="T36" fmla="*/ 48 w 50"/>
                <a:gd name="T37" fmla="*/ 49 h 90"/>
                <a:gd name="T38" fmla="*/ 44 w 50"/>
                <a:gd name="T39" fmla="*/ 56 h 90"/>
                <a:gd name="T40" fmla="*/ 40 w 50"/>
                <a:gd name="T41" fmla="*/ 66 h 90"/>
                <a:gd name="T42" fmla="*/ 37 w 50"/>
                <a:gd name="T43" fmla="*/ 72 h 90"/>
                <a:gd name="T44" fmla="*/ 30 w 50"/>
                <a:gd name="T45" fmla="*/ 77 h 90"/>
                <a:gd name="T46" fmla="*/ 24 w 50"/>
                <a:gd name="T47" fmla="*/ 81 h 90"/>
                <a:gd name="T48" fmla="*/ 18 w 50"/>
                <a:gd name="T49" fmla="*/ 85 h 90"/>
                <a:gd name="T50" fmla="*/ 12 w 50"/>
                <a:gd name="T51" fmla="*/ 87 h 90"/>
                <a:gd name="T52" fmla="*/ 7 w 50"/>
                <a:gd name="T53" fmla="*/ 89 h 90"/>
                <a:gd name="T54" fmla="*/ 1 w 50"/>
                <a:gd name="T55" fmla="*/ 86 h 90"/>
                <a:gd name="T56" fmla="*/ 7 w 50"/>
                <a:gd name="T57" fmla="*/ 83 h 90"/>
                <a:gd name="T58" fmla="*/ 12 w 50"/>
                <a:gd name="T59" fmla="*/ 77 h 90"/>
                <a:gd name="T60" fmla="*/ 11 w 50"/>
                <a:gd name="T61" fmla="*/ 70 h 90"/>
                <a:gd name="T62" fmla="*/ 16 w 50"/>
                <a:gd name="T63" fmla="*/ 65 h 90"/>
                <a:gd name="T64" fmla="*/ 18 w 50"/>
                <a:gd name="T65" fmla="*/ 59 h 90"/>
                <a:gd name="T66" fmla="*/ 13 w 50"/>
                <a:gd name="T67" fmla="*/ 55 h 90"/>
                <a:gd name="T68" fmla="*/ 9 w 50"/>
                <a:gd name="T6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90">
                  <a:moveTo>
                    <a:pt x="9" y="58"/>
                  </a:moveTo>
                  <a:cubicBezTo>
                    <a:pt x="8" y="61"/>
                    <a:pt x="5" y="66"/>
                    <a:pt x="4" y="60"/>
                  </a:cubicBezTo>
                  <a:cubicBezTo>
                    <a:pt x="3" y="55"/>
                    <a:pt x="5" y="49"/>
                    <a:pt x="5" y="46"/>
                  </a:cubicBezTo>
                  <a:cubicBezTo>
                    <a:pt x="5" y="43"/>
                    <a:pt x="7" y="40"/>
                    <a:pt x="9" y="37"/>
                  </a:cubicBezTo>
                  <a:cubicBezTo>
                    <a:pt x="11" y="35"/>
                    <a:pt x="13" y="30"/>
                    <a:pt x="14" y="27"/>
                  </a:cubicBezTo>
                  <a:cubicBezTo>
                    <a:pt x="15" y="25"/>
                    <a:pt x="17" y="23"/>
                    <a:pt x="19" y="22"/>
                  </a:cubicBezTo>
                  <a:cubicBezTo>
                    <a:pt x="22" y="21"/>
                    <a:pt x="25" y="16"/>
                    <a:pt x="26" y="15"/>
                  </a:cubicBezTo>
                  <a:cubicBezTo>
                    <a:pt x="28" y="14"/>
                    <a:pt x="28" y="14"/>
                    <a:pt x="30" y="13"/>
                  </a:cubicBezTo>
                  <a:cubicBezTo>
                    <a:pt x="32" y="13"/>
                    <a:pt x="32" y="11"/>
                    <a:pt x="32" y="8"/>
                  </a:cubicBezTo>
                  <a:cubicBezTo>
                    <a:pt x="32" y="6"/>
                    <a:pt x="35" y="3"/>
                    <a:pt x="37" y="2"/>
                  </a:cubicBezTo>
                  <a:cubicBezTo>
                    <a:pt x="39" y="0"/>
                    <a:pt x="41" y="0"/>
                    <a:pt x="41" y="4"/>
                  </a:cubicBezTo>
                  <a:cubicBezTo>
                    <a:pt x="41" y="8"/>
                    <a:pt x="40" y="10"/>
                    <a:pt x="40" y="12"/>
                  </a:cubicBezTo>
                  <a:cubicBezTo>
                    <a:pt x="40" y="14"/>
                    <a:pt x="41" y="18"/>
                    <a:pt x="39" y="21"/>
                  </a:cubicBezTo>
                  <a:cubicBezTo>
                    <a:pt x="37" y="24"/>
                    <a:pt x="33" y="27"/>
                    <a:pt x="33" y="31"/>
                  </a:cubicBezTo>
                  <a:cubicBezTo>
                    <a:pt x="32" y="35"/>
                    <a:pt x="29" y="38"/>
                    <a:pt x="31" y="41"/>
                  </a:cubicBezTo>
                  <a:cubicBezTo>
                    <a:pt x="32" y="44"/>
                    <a:pt x="33" y="46"/>
                    <a:pt x="36" y="46"/>
                  </a:cubicBezTo>
                  <a:cubicBezTo>
                    <a:pt x="39" y="46"/>
                    <a:pt x="40" y="44"/>
                    <a:pt x="43" y="43"/>
                  </a:cubicBezTo>
                  <a:cubicBezTo>
                    <a:pt x="45" y="42"/>
                    <a:pt x="49" y="40"/>
                    <a:pt x="49" y="43"/>
                  </a:cubicBezTo>
                  <a:cubicBezTo>
                    <a:pt x="50" y="45"/>
                    <a:pt x="49" y="48"/>
                    <a:pt x="48" y="49"/>
                  </a:cubicBezTo>
                  <a:cubicBezTo>
                    <a:pt x="46" y="51"/>
                    <a:pt x="45" y="55"/>
                    <a:pt x="44" y="56"/>
                  </a:cubicBezTo>
                  <a:cubicBezTo>
                    <a:pt x="43" y="58"/>
                    <a:pt x="40" y="64"/>
                    <a:pt x="40" y="66"/>
                  </a:cubicBezTo>
                  <a:cubicBezTo>
                    <a:pt x="40" y="69"/>
                    <a:pt x="40" y="70"/>
                    <a:pt x="37" y="72"/>
                  </a:cubicBezTo>
                  <a:cubicBezTo>
                    <a:pt x="34" y="74"/>
                    <a:pt x="31" y="76"/>
                    <a:pt x="30" y="77"/>
                  </a:cubicBezTo>
                  <a:cubicBezTo>
                    <a:pt x="30" y="78"/>
                    <a:pt x="26" y="79"/>
                    <a:pt x="24" y="81"/>
                  </a:cubicBezTo>
                  <a:cubicBezTo>
                    <a:pt x="23" y="83"/>
                    <a:pt x="21" y="85"/>
                    <a:pt x="18" y="85"/>
                  </a:cubicBezTo>
                  <a:cubicBezTo>
                    <a:pt x="15" y="86"/>
                    <a:pt x="15" y="85"/>
                    <a:pt x="12" y="87"/>
                  </a:cubicBezTo>
                  <a:cubicBezTo>
                    <a:pt x="10" y="89"/>
                    <a:pt x="10" y="90"/>
                    <a:pt x="7" y="89"/>
                  </a:cubicBezTo>
                  <a:cubicBezTo>
                    <a:pt x="4" y="89"/>
                    <a:pt x="0" y="88"/>
                    <a:pt x="1" y="86"/>
                  </a:cubicBezTo>
                  <a:cubicBezTo>
                    <a:pt x="2" y="84"/>
                    <a:pt x="5" y="84"/>
                    <a:pt x="7" y="83"/>
                  </a:cubicBezTo>
                  <a:cubicBezTo>
                    <a:pt x="10" y="82"/>
                    <a:pt x="12" y="80"/>
                    <a:pt x="12" y="77"/>
                  </a:cubicBezTo>
                  <a:cubicBezTo>
                    <a:pt x="12" y="74"/>
                    <a:pt x="9" y="74"/>
                    <a:pt x="11" y="70"/>
                  </a:cubicBezTo>
                  <a:cubicBezTo>
                    <a:pt x="13" y="67"/>
                    <a:pt x="13" y="67"/>
                    <a:pt x="16" y="65"/>
                  </a:cubicBezTo>
                  <a:cubicBezTo>
                    <a:pt x="18" y="64"/>
                    <a:pt x="20" y="62"/>
                    <a:pt x="18" y="59"/>
                  </a:cubicBezTo>
                  <a:cubicBezTo>
                    <a:pt x="16" y="56"/>
                    <a:pt x="15" y="56"/>
                    <a:pt x="13" y="55"/>
                  </a:cubicBezTo>
                  <a:cubicBezTo>
                    <a:pt x="12" y="55"/>
                    <a:pt x="10" y="56"/>
                    <a:pt x="9" y="58"/>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79" name="Freeform 9">
              <a:extLst>
                <a:ext uri="{FF2B5EF4-FFF2-40B4-BE49-F238E27FC236}">
                  <a16:creationId xmlns:a16="http://schemas.microsoft.com/office/drawing/2014/main" id="{185A7D5D-CB5E-407D-A76E-D7FC0DC795B2}"/>
                </a:ext>
              </a:extLst>
            </p:cNvPr>
            <p:cNvSpPr>
              <a:spLocks/>
            </p:cNvSpPr>
            <p:nvPr/>
          </p:nvSpPr>
          <p:spPr bwMode="auto">
            <a:xfrm>
              <a:off x="5907088" y="4497388"/>
              <a:ext cx="908050" cy="881063"/>
            </a:xfrm>
            <a:custGeom>
              <a:avLst/>
              <a:gdLst>
                <a:gd name="T0" fmla="*/ 24 w 242"/>
                <a:gd name="T1" fmla="*/ 197 h 235"/>
                <a:gd name="T2" fmla="*/ 33 w 242"/>
                <a:gd name="T3" fmla="*/ 192 h 235"/>
                <a:gd name="T4" fmla="*/ 40 w 242"/>
                <a:gd name="T5" fmla="*/ 196 h 235"/>
                <a:gd name="T6" fmla="*/ 49 w 242"/>
                <a:gd name="T7" fmla="*/ 195 h 235"/>
                <a:gd name="T8" fmla="*/ 66 w 242"/>
                <a:gd name="T9" fmla="*/ 193 h 235"/>
                <a:gd name="T10" fmla="*/ 77 w 242"/>
                <a:gd name="T11" fmla="*/ 188 h 235"/>
                <a:gd name="T12" fmla="*/ 87 w 242"/>
                <a:gd name="T13" fmla="*/ 198 h 235"/>
                <a:gd name="T14" fmla="*/ 95 w 242"/>
                <a:gd name="T15" fmla="*/ 198 h 235"/>
                <a:gd name="T16" fmla="*/ 113 w 242"/>
                <a:gd name="T17" fmla="*/ 197 h 235"/>
                <a:gd name="T18" fmla="*/ 127 w 242"/>
                <a:gd name="T19" fmla="*/ 188 h 235"/>
                <a:gd name="T20" fmla="*/ 135 w 242"/>
                <a:gd name="T21" fmla="*/ 196 h 235"/>
                <a:gd name="T22" fmla="*/ 150 w 242"/>
                <a:gd name="T23" fmla="*/ 210 h 235"/>
                <a:gd name="T24" fmla="*/ 144 w 242"/>
                <a:gd name="T25" fmla="*/ 220 h 235"/>
                <a:gd name="T26" fmla="*/ 159 w 242"/>
                <a:gd name="T27" fmla="*/ 230 h 235"/>
                <a:gd name="T28" fmla="*/ 168 w 242"/>
                <a:gd name="T29" fmla="*/ 220 h 235"/>
                <a:gd name="T30" fmla="*/ 182 w 242"/>
                <a:gd name="T31" fmla="*/ 213 h 235"/>
                <a:gd name="T32" fmla="*/ 194 w 242"/>
                <a:gd name="T33" fmla="*/ 209 h 235"/>
                <a:gd name="T34" fmla="*/ 216 w 242"/>
                <a:gd name="T35" fmla="*/ 207 h 235"/>
                <a:gd name="T36" fmla="*/ 229 w 242"/>
                <a:gd name="T37" fmla="*/ 201 h 235"/>
                <a:gd name="T38" fmla="*/ 242 w 242"/>
                <a:gd name="T39" fmla="*/ 197 h 235"/>
                <a:gd name="T40" fmla="*/ 223 w 242"/>
                <a:gd name="T41" fmla="*/ 179 h 235"/>
                <a:gd name="T42" fmla="*/ 203 w 242"/>
                <a:gd name="T43" fmla="*/ 69 h 235"/>
                <a:gd name="T44" fmla="*/ 208 w 242"/>
                <a:gd name="T45" fmla="*/ 27 h 235"/>
                <a:gd name="T46" fmla="*/ 169 w 242"/>
                <a:gd name="T47" fmla="*/ 21 h 235"/>
                <a:gd name="T48" fmla="*/ 145 w 242"/>
                <a:gd name="T49" fmla="*/ 6 h 235"/>
                <a:gd name="T50" fmla="*/ 134 w 242"/>
                <a:gd name="T51" fmla="*/ 21 h 235"/>
                <a:gd name="T52" fmla="*/ 123 w 242"/>
                <a:gd name="T53" fmla="*/ 58 h 235"/>
                <a:gd name="T54" fmla="*/ 127 w 242"/>
                <a:gd name="T55" fmla="*/ 76 h 235"/>
                <a:gd name="T56" fmla="*/ 139 w 242"/>
                <a:gd name="T57" fmla="*/ 69 h 235"/>
                <a:gd name="T58" fmla="*/ 154 w 242"/>
                <a:gd name="T59" fmla="*/ 65 h 235"/>
                <a:gd name="T60" fmla="*/ 168 w 242"/>
                <a:gd name="T61" fmla="*/ 59 h 235"/>
                <a:gd name="T62" fmla="*/ 179 w 242"/>
                <a:gd name="T63" fmla="*/ 52 h 235"/>
                <a:gd name="T64" fmla="*/ 185 w 242"/>
                <a:gd name="T65" fmla="*/ 77 h 235"/>
                <a:gd name="T66" fmla="*/ 181 w 242"/>
                <a:gd name="T67" fmla="*/ 103 h 235"/>
                <a:gd name="T68" fmla="*/ 163 w 242"/>
                <a:gd name="T69" fmla="*/ 117 h 235"/>
                <a:gd name="T70" fmla="*/ 151 w 242"/>
                <a:gd name="T71" fmla="*/ 110 h 235"/>
                <a:gd name="T72" fmla="*/ 141 w 242"/>
                <a:gd name="T73" fmla="*/ 98 h 235"/>
                <a:gd name="T74" fmla="*/ 134 w 242"/>
                <a:gd name="T75" fmla="*/ 108 h 235"/>
                <a:gd name="T76" fmla="*/ 122 w 242"/>
                <a:gd name="T77" fmla="*/ 128 h 235"/>
                <a:gd name="T78" fmla="*/ 104 w 242"/>
                <a:gd name="T79" fmla="*/ 86 h 235"/>
                <a:gd name="T80" fmla="*/ 101 w 242"/>
                <a:gd name="T81" fmla="*/ 63 h 235"/>
                <a:gd name="T82" fmla="*/ 88 w 242"/>
                <a:gd name="T83" fmla="*/ 63 h 235"/>
                <a:gd name="T84" fmla="*/ 73 w 242"/>
                <a:gd name="T85" fmla="*/ 58 h 235"/>
                <a:gd name="T86" fmla="*/ 64 w 242"/>
                <a:gd name="T87" fmla="*/ 62 h 235"/>
                <a:gd name="T88" fmla="*/ 56 w 242"/>
                <a:gd name="T89" fmla="*/ 75 h 235"/>
                <a:gd name="T90" fmla="*/ 63 w 242"/>
                <a:gd name="T91" fmla="*/ 85 h 235"/>
                <a:gd name="T92" fmla="*/ 55 w 242"/>
                <a:gd name="T93" fmla="*/ 130 h 235"/>
                <a:gd name="T94" fmla="*/ 42 w 242"/>
                <a:gd name="T95" fmla="*/ 139 h 235"/>
                <a:gd name="T96" fmla="*/ 28 w 242"/>
                <a:gd name="T97" fmla="*/ 139 h 235"/>
                <a:gd name="T98" fmla="*/ 16 w 242"/>
                <a:gd name="T99" fmla="*/ 151 h 235"/>
                <a:gd name="T100" fmla="*/ 3 w 242"/>
                <a:gd name="T101" fmla="*/ 165 h 235"/>
                <a:gd name="T102" fmla="*/ 11 w 242"/>
                <a:gd name="T103" fmla="*/ 173 h 235"/>
                <a:gd name="T104" fmla="*/ 12 w 242"/>
                <a:gd name="T105" fmla="*/ 1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2" h="235">
                  <a:moveTo>
                    <a:pt x="20" y="195"/>
                  </a:moveTo>
                  <a:cubicBezTo>
                    <a:pt x="22" y="196"/>
                    <a:pt x="22" y="198"/>
                    <a:pt x="24" y="197"/>
                  </a:cubicBezTo>
                  <a:cubicBezTo>
                    <a:pt x="25" y="196"/>
                    <a:pt x="24" y="194"/>
                    <a:pt x="24" y="193"/>
                  </a:cubicBezTo>
                  <a:cubicBezTo>
                    <a:pt x="26" y="189"/>
                    <a:pt x="31" y="190"/>
                    <a:pt x="33" y="192"/>
                  </a:cubicBezTo>
                  <a:cubicBezTo>
                    <a:pt x="34" y="193"/>
                    <a:pt x="34" y="194"/>
                    <a:pt x="36" y="195"/>
                  </a:cubicBezTo>
                  <a:cubicBezTo>
                    <a:pt x="37" y="196"/>
                    <a:pt x="39" y="196"/>
                    <a:pt x="40" y="196"/>
                  </a:cubicBezTo>
                  <a:cubicBezTo>
                    <a:pt x="41" y="196"/>
                    <a:pt x="43" y="195"/>
                    <a:pt x="44" y="194"/>
                  </a:cubicBezTo>
                  <a:cubicBezTo>
                    <a:pt x="47" y="194"/>
                    <a:pt x="47" y="195"/>
                    <a:pt x="49" y="195"/>
                  </a:cubicBezTo>
                  <a:cubicBezTo>
                    <a:pt x="53" y="196"/>
                    <a:pt x="58" y="196"/>
                    <a:pt x="61" y="195"/>
                  </a:cubicBezTo>
                  <a:cubicBezTo>
                    <a:pt x="62" y="195"/>
                    <a:pt x="65" y="194"/>
                    <a:pt x="66" y="193"/>
                  </a:cubicBezTo>
                  <a:cubicBezTo>
                    <a:pt x="67" y="192"/>
                    <a:pt x="66" y="190"/>
                    <a:pt x="67" y="189"/>
                  </a:cubicBezTo>
                  <a:cubicBezTo>
                    <a:pt x="70" y="187"/>
                    <a:pt x="74" y="188"/>
                    <a:pt x="77" y="188"/>
                  </a:cubicBezTo>
                  <a:cubicBezTo>
                    <a:pt x="77" y="191"/>
                    <a:pt x="77" y="192"/>
                    <a:pt x="80" y="193"/>
                  </a:cubicBezTo>
                  <a:cubicBezTo>
                    <a:pt x="83" y="194"/>
                    <a:pt x="85" y="197"/>
                    <a:pt x="87" y="198"/>
                  </a:cubicBezTo>
                  <a:cubicBezTo>
                    <a:pt x="89" y="199"/>
                    <a:pt x="90" y="200"/>
                    <a:pt x="92" y="200"/>
                  </a:cubicBezTo>
                  <a:cubicBezTo>
                    <a:pt x="94" y="200"/>
                    <a:pt x="93" y="199"/>
                    <a:pt x="95" y="198"/>
                  </a:cubicBezTo>
                  <a:cubicBezTo>
                    <a:pt x="99" y="197"/>
                    <a:pt x="100" y="199"/>
                    <a:pt x="103" y="200"/>
                  </a:cubicBezTo>
                  <a:cubicBezTo>
                    <a:pt x="108" y="202"/>
                    <a:pt x="109" y="198"/>
                    <a:pt x="113" y="197"/>
                  </a:cubicBezTo>
                  <a:cubicBezTo>
                    <a:pt x="115" y="196"/>
                    <a:pt x="118" y="197"/>
                    <a:pt x="120" y="195"/>
                  </a:cubicBezTo>
                  <a:cubicBezTo>
                    <a:pt x="123" y="193"/>
                    <a:pt x="125" y="191"/>
                    <a:pt x="127" y="188"/>
                  </a:cubicBezTo>
                  <a:cubicBezTo>
                    <a:pt x="129" y="185"/>
                    <a:pt x="130" y="184"/>
                    <a:pt x="134" y="184"/>
                  </a:cubicBezTo>
                  <a:cubicBezTo>
                    <a:pt x="134" y="186"/>
                    <a:pt x="134" y="195"/>
                    <a:pt x="135" y="196"/>
                  </a:cubicBezTo>
                  <a:cubicBezTo>
                    <a:pt x="138" y="199"/>
                    <a:pt x="144" y="195"/>
                    <a:pt x="148" y="199"/>
                  </a:cubicBezTo>
                  <a:cubicBezTo>
                    <a:pt x="150" y="201"/>
                    <a:pt x="151" y="207"/>
                    <a:pt x="150" y="210"/>
                  </a:cubicBezTo>
                  <a:cubicBezTo>
                    <a:pt x="149" y="212"/>
                    <a:pt x="147" y="212"/>
                    <a:pt x="146" y="214"/>
                  </a:cubicBezTo>
                  <a:cubicBezTo>
                    <a:pt x="145" y="215"/>
                    <a:pt x="145" y="218"/>
                    <a:pt x="144" y="220"/>
                  </a:cubicBezTo>
                  <a:cubicBezTo>
                    <a:pt x="143" y="224"/>
                    <a:pt x="144" y="229"/>
                    <a:pt x="147" y="232"/>
                  </a:cubicBezTo>
                  <a:cubicBezTo>
                    <a:pt x="151" y="235"/>
                    <a:pt x="156" y="232"/>
                    <a:pt x="159" y="230"/>
                  </a:cubicBezTo>
                  <a:cubicBezTo>
                    <a:pt x="161" y="229"/>
                    <a:pt x="163" y="228"/>
                    <a:pt x="164" y="226"/>
                  </a:cubicBezTo>
                  <a:cubicBezTo>
                    <a:pt x="166" y="223"/>
                    <a:pt x="165" y="222"/>
                    <a:pt x="168" y="220"/>
                  </a:cubicBezTo>
                  <a:cubicBezTo>
                    <a:pt x="170" y="218"/>
                    <a:pt x="173" y="218"/>
                    <a:pt x="175" y="217"/>
                  </a:cubicBezTo>
                  <a:cubicBezTo>
                    <a:pt x="178" y="216"/>
                    <a:pt x="180" y="214"/>
                    <a:pt x="182" y="213"/>
                  </a:cubicBezTo>
                  <a:cubicBezTo>
                    <a:pt x="185" y="212"/>
                    <a:pt x="188" y="211"/>
                    <a:pt x="191" y="210"/>
                  </a:cubicBezTo>
                  <a:cubicBezTo>
                    <a:pt x="192" y="209"/>
                    <a:pt x="193" y="209"/>
                    <a:pt x="194" y="209"/>
                  </a:cubicBezTo>
                  <a:cubicBezTo>
                    <a:pt x="197" y="209"/>
                    <a:pt x="197" y="210"/>
                    <a:pt x="198" y="211"/>
                  </a:cubicBezTo>
                  <a:cubicBezTo>
                    <a:pt x="206" y="217"/>
                    <a:pt x="208" y="204"/>
                    <a:pt x="216" y="207"/>
                  </a:cubicBezTo>
                  <a:cubicBezTo>
                    <a:pt x="219" y="208"/>
                    <a:pt x="220" y="210"/>
                    <a:pt x="224" y="209"/>
                  </a:cubicBezTo>
                  <a:cubicBezTo>
                    <a:pt x="229" y="208"/>
                    <a:pt x="227" y="204"/>
                    <a:pt x="229" y="201"/>
                  </a:cubicBezTo>
                  <a:cubicBezTo>
                    <a:pt x="231" y="198"/>
                    <a:pt x="238" y="198"/>
                    <a:pt x="241" y="198"/>
                  </a:cubicBezTo>
                  <a:cubicBezTo>
                    <a:pt x="241" y="198"/>
                    <a:pt x="242" y="197"/>
                    <a:pt x="242" y="197"/>
                  </a:cubicBezTo>
                  <a:cubicBezTo>
                    <a:pt x="237" y="190"/>
                    <a:pt x="232" y="183"/>
                    <a:pt x="231" y="181"/>
                  </a:cubicBezTo>
                  <a:cubicBezTo>
                    <a:pt x="229" y="179"/>
                    <a:pt x="227" y="178"/>
                    <a:pt x="223" y="179"/>
                  </a:cubicBezTo>
                  <a:cubicBezTo>
                    <a:pt x="219" y="179"/>
                    <a:pt x="216" y="174"/>
                    <a:pt x="214" y="171"/>
                  </a:cubicBezTo>
                  <a:cubicBezTo>
                    <a:pt x="201" y="149"/>
                    <a:pt x="202" y="103"/>
                    <a:pt x="203" y="69"/>
                  </a:cubicBezTo>
                  <a:cubicBezTo>
                    <a:pt x="203" y="60"/>
                    <a:pt x="209" y="39"/>
                    <a:pt x="212" y="32"/>
                  </a:cubicBezTo>
                  <a:cubicBezTo>
                    <a:pt x="214" y="24"/>
                    <a:pt x="210" y="24"/>
                    <a:pt x="208" y="27"/>
                  </a:cubicBezTo>
                  <a:cubicBezTo>
                    <a:pt x="201" y="36"/>
                    <a:pt x="191" y="37"/>
                    <a:pt x="184" y="35"/>
                  </a:cubicBezTo>
                  <a:cubicBezTo>
                    <a:pt x="177" y="33"/>
                    <a:pt x="172" y="26"/>
                    <a:pt x="169" y="21"/>
                  </a:cubicBezTo>
                  <a:cubicBezTo>
                    <a:pt x="166" y="16"/>
                    <a:pt x="159" y="14"/>
                    <a:pt x="156" y="14"/>
                  </a:cubicBezTo>
                  <a:cubicBezTo>
                    <a:pt x="153" y="14"/>
                    <a:pt x="149" y="12"/>
                    <a:pt x="145" y="6"/>
                  </a:cubicBezTo>
                  <a:cubicBezTo>
                    <a:pt x="140" y="0"/>
                    <a:pt x="139" y="3"/>
                    <a:pt x="139" y="8"/>
                  </a:cubicBezTo>
                  <a:cubicBezTo>
                    <a:pt x="139" y="14"/>
                    <a:pt x="138" y="17"/>
                    <a:pt x="134" y="21"/>
                  </a:cubicBezTo>
                  <a:cubicBezTo>
                    <a:pt x="126" y="28"/>
                    <a:pt x="128" y="34"/>
                    <a:pt x="127" y="39"/>
                  </a:cubicBezTo>
                  <a:cubicBezTo>
                    <a:pt x="125" y="44"/>
                    <a:pt x="124" y="52"/>
                    <a:pt x="123" y="58"/>
                  </a:cubicBezTo>
                  <a:cubicBezTo>
                    <a:pt x="123" y="64"/>
                    <a:pt x="121" y="66"/>
                    <a:pt x="120" y="71"/>
                  </a:cubicBezTo>
                  <a:cubicBezTo>
                    <a:pt x="120" y="76"/>
                    <a:pt x="125" y="77"/>
                    <a:pt x="127" y="76"/>
                  </a:cubicBezTo>
                  <a:cubicBezTo>
                    <a:pt x="130" y="74"/>
                    <a:pt x="131" y="71"/>
                    <a:pt x="133" y="70"/>
                  </a:cubicBezTo>
                  <a:cubicBezTo>
                    <a:pt x="135" y="69"/>
                    <a:pt x="137" y="69"/>
                    <a:pt x="139" y="69"/>
                  </a:cubicBezTo>
                  <a:cubicBezTo>
                    <a:pt x="142" y="68"/>
                    <a:pt x="144" y="68"/>
                    <a:pt x="146" y="66"/>
                  </a:cubicBezTo>
                  <a:cubicBezTo>
                    <a:pt x="149" y="64"/>
                    <a:pt x="151" y="63"/>
                    <a:pt x="154" y="65"/>
                  </a:cubicBezTo>
                  <a:cubicBezTo>
                    <a:pt x="157" y="66"/>
                    <a:pt x="159" y="67"/>
                    <a:pt x="161" y="64"/>
                  </a:cubicBezTo>
                  <a:cubicBezTo>
                    <a:pt x="162" y="62"/>
                    <a:pt x="165" y="61"/>
                    <a:pt x="168" y="59"/>
                  </a:cubicBezTo>
                  <a:cubicBezTo>
                    <a:pt x="171" y="57"/>
                    <a:pt x="170" y="56"/>
                    <a:pt x="172" y="52"/>
                  </a:cubicBezTo>
                  <a:cubicBezTo>
                    <a:pt x="174" y="48"/>
                    <a:pt x="177" y="50"/>
                    <a:pt x="179" y="52"/>
                  </a:cubicBezTo>
                  <a:cubicBezTo>
                    <a:pt x="181" y="54"/>
                    <a:pt x="183" y="57"/>
                    <a:pt x="186" y="64"/>
                  </a:cubicBezTo>
                  <a:cubicBezTo>
                    <a:pt x="189" y="71"/>
                    <a:pt x="187" y="74"/>
                    <a:pt x="185" y="77"/>
                  </a:cubicBezTo>
                  <a:cubicBezTo>
                    <a:pt x="183" y="81"/>
                    <a:pt x="183" y="86"/>
                    <a:pt x="182" y="89"/>
                  </a:cubicBezTo>
                  <a:cubicBezTo>
                    <a:pt x="182" y="93"/>
                    <a:pt x="182" y="98"/>
                    <a:pt x="181" y="103"/>
                  </a:cubicBezTo>
                  <a:cubicBezTo>
                    <a:pt x="180" y="107"/>
                    <a:pt x="174" y="116"/>
                    <a:pt x="171" y="119"/>
                  </a:cubicBezTo>
                  <a:cubicBezTo>
                    <a:pt x="168" y="122"/>
                    <a:pt x="166" y="121"/>
                    <a:pt x="163" y="117"/>
                  </a:cubicBezTo>
                  <a:cubicBezTo>
                    <a:pt x="161" y="114"/>
                    <a:pt x="161" y="114"/>
                    <a:pt x="158" y="113"/>
                  </a:cubicBezTo>
                  <a:cubicBezTo>
                    <a:pt x="155" y="112"/>
                    <a:pt x="154" y="110"/>
                    <a:pt x="151" y="110"/>
                  </a:cubicBezTo>
                  <a:cubicBezTo>
                    <a:pt x="149" y="109"/>
                    <a:pt x="149" y="106"/>
                    <a:pt x="149" y="104"/>
                  </a:cubicBezTo>
                  <a:cubicBezTo>
                    <a:pt x="148" y="102"/>
                    <a:pt x="145" y="101"/>
                    <a:pt x="141" y="98"/>
                  </a:cubicBezTo>
                  <a:cubicBezTo>
                    <a:pt x="137" y="95"/>
                    <a:pt x="135" y="98"/>
                    <a:pt x="134" y="100"/>
                  </a:cubicBezTo>
                  <a:cubicBezTo>
                    <a:pt x="133" y="103"/>
                    <a:pt x="132" y="105"/>
                    <a:pt x="134" y="108"/>
                  </a:cubicBezTo>
                  <a:cubicBezTo>
                    <a:pt x="135" y="110"/>
                    <a:pt x="135" y="113"/>
                    <a:pt x="133" y="118"/>
                  </a:cubicBezTo>
                  <a:cubicBezTo>
                    <a:pt x="131" y="122"/>
                    <a:pt x="128" y="127"/>
                    <a:pt x="122" y="128"/>
                  </a:cubicBezTo>
                  <a:cubicBezTo>
                    <a:pt x="115" y="128"/>
                    <a:pt x="111" y="123"/>
                    <a:pt x="109" y="117"/>
                  </a:cubicBezTo>
                  <a:cubicBezTo>
                    <a:pt x="107" y="111"/>
                    <a:pt x="105" y="91"/>
                    <a:pt x="104" y="86"/>
                  </a:cubicBezTo>
                  <a:cubicBezTo>
                    <a:pt x="104" y="82"/>
                    <a:pt x="104" y="78"/>
                    <a:pt x="104" y="72"/>
                  </a:cubicBezTo>
                  <a:cubicBezTo>
                    <a:pt x="104" y="65"/>
                    <a:pt x="103" y="65"/>
                    <a:pt x="101" y="63"/>
                  </a:cubicBezTo>
                  <a:cubicBezTo>
                    <a:pt x="99" y="61"/>
                    <a:pt x="99" y="60"/>
                    <a:pt x="94" y="59"/>
                  </a:cubicBezTo>
                  <a:cubicBezTo>
                    <a:pt x="90" y="58"/>
                    <a:pt x="89" y="61"/>
                    <a:pt x="88" y="63"/>
                  </a:cubicBezTo>
                  <a:cubicBezTo>
                    <a:pt x="87" y="64"/>
                    <a:pt x="86" y="67"/>
                    <a:pt x="81" y="66"/>
                  </a:cubicBezTo>
                  <a:cubicBezTo>
                    <a:pt x="77" y="65"/>
                    <a:pt x="75" y="62"/>
                    <a:pt x="73" y="58"/>
                  </a:cubicBezTo>
                  <a:cubicBezTo>
                    <a:pt x="70" y="55"/>
                    <a:pt x="68" y="53"/>
                    <a:pt x="65" y="54"/>
                  </a:cubicBezTo>
                  <a:cubicBezTo>
                    <a:pt x="62" y="55"/>
                    <a:pt x="63" y="58"/>
                    <a:pt x="64" y="62"/>
                  </a:cubicBezTo>
                  <a:cubicBezTo>
                    <a:pt x="64" y="65"/>
                    <a:pt x="64" y="69"/>
                    <a:pt x="63" y="71"/>
                  </a:cubicBezTo>
                  <a:cubicBezTo>
                    <a:pt x="61" y="74"/>
                    <a:pt x="58" y="74"/>
                    <a:pt x="56" y="75"/>
                  </a:cubicBezTo>
                  <a:cubicBezTo>
                    <a:pt x="53" y="76"/>
                    <a:pt x="56" y="77"/>
                    <a:pt x="58" y="78"/>
                  </a:cubicBezTo>
                  <a:cubicBezTo>
                    <a:pt x="60" y="79"/>
                    <a:pt x="62" y="81"/>
                    <a:pt x="63" y="85"/>
                  </a:cubicBezTo>
                  <a:cubicBezTo>
                    <a:pt x="63" y="89"/>
                    <a:pt x="61" y="104"/>
                    <a:pt x="61" y="109"/>
                  </a:cubicBezTo>
                  <a:cubicBezTo>
                    <a:pt x="60" y="115"/>
                    <a:pt x="56" y="128"/>
                    <a:pt x="55" y="130"/>
                  </a:cubicBezTo>
                  <a:cubicBezTo>
                    <a:pt x="54" y="132"/>
                    <a:pt x="51" y="135"/>
                    <a:pt x="49" y="136"/>
                  </a:cubicBezTo>
                  <a:cubicBezTo>
                    <a:pt x="47" y="136"/>
                    <a:pt x="44" y="136"/>
                    <a:pt x="42" y="139"/>
                  </a:cubicBezTo>
                  <a:cubicBezTo>
                    <a:pt x="40" y="142"/>
                    <a:pt x="37" y="143"/>
                    <a:pt x="34" y="143"/>
                  </a:cubicBezTo>
                  <a:cubicBezTo>
                    <a:pt x="32" y="142"/>
                    <a:pt x="30" y="140"/>
                    <a:pt x="28" y="139"/>
                  </a:cubicBezTo>
                  <a:cubicBezTo>
                    <a:pt x="25" y="138"/>
                    <a:pt x="23" y="141"/>
                    <a:pt x="20" y="143"/>
                  </a:cubicBezTo>
                  <a:cubicBezTo>
                    <a:pt x="18" y="145"/>
                    <a:pt x="17" y="149"/>
                    <a:pt x="16" y="151"/>
                  </a:cubicBezTo>
                  <a:cubicBezTo>
                    <a:pt x="16" y="154"/>
                    <a:pt x="13" y="156"/>
                    <a:pt x="11" y="159"/>
                  </a:cubicBezTo>
                  <a:cubicBezTo>
                    <a:pt x="8" y="162"/>
                    <a:pt x="5" y="163"/>
                    <a:pt x="3" y="165"/>
                  </a:cubicBezTo>
                  <a:cubicBezTo>
                    <a:pt x="0" y="167"/>
                    <a:pt x="2" y="170"/>
                    <a:pt x="5" y="170"/>
                  </a:cubicBezTo>
                  <a:cubicBezTo>
                    <a:pt x="9" y="170"/>
                    <a:pt x="10" y="171"/>
                    <a:pt x="11" y="173"/>
                  </a:cubicBezTo>
                  <a:cubicBezTo>
                    <a:pt x="12" y="175"/>
                    <a:pt x="14" y="181"/>
                    <a:pt x="14" y="185"/>
                  </a:cubicBezTo>
                  <a:cubicBezTo>
                    <a:pt x="14" y="189"/>
                    <a:pt x="12" y="191"/>
                    <a:pt x="12" y="196"/>
                  </a:cubicBezTo>
                  <a:cubicBezTo>
                    <a:pt x="15" y="195"/>
                    <a:pt x="17" y="194"/>
                    <a:pt x="20" y="195"/>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80" name="Freeform 10">
              <a:extLst>
                <a:ext uri="{FF2B5EF4-FFF2-40B4-BE49-F238E27FC236}">
                  <a16:creationId xmlns:a16="http://schemas.microsoft.com/office/drawing/2014/main" id="{BF3E632A-3BF3-4004-B4E8-7F7268FAF6D8}"/>
                </a:ext>
              </a:extLst>
            </p:cNvPr>
            <p:cNvSpPr>
              <a:spLocks/>
            </p:cNvSpPr>
            <p:nvPr/>
          </p:nvSpPr>
          <p:spPr bwMode="auto">
            <a:xfrm>
              <a:off x="5829300" y="5187951"/>
              <a:ext cx="644525" cy="1046163"/>
            </a:xfrm>
            <a:custGeom>
              <a:avLst/>
              <a:gdLst>
                <a:gd name="T0" fmla="*/ 142 w 172"/>
                <a:gd name="T1" fmla="*/ 255 h 279"/>
                <a:gd name="T2" fmla="*/ 143 w 172"/>
                <a:gd name="T3" fmla="*/ 243 h 279"/>
                <a:gd name="T4" fmla="*/ 142 w 172"/>
                <a:gd name="T5" fmla="*/ 230 h 279"/>
                <a:gd name="T6" fmla="*/ 140 w 172"/>
                <a:gd name="T7" fmla="*/ 220 h 279"/>
                <a:gd name="T8" fmla="*/ 140 w 172"/>
                <a:gd name="T9" fmla="*/ 213 h 279"/>
                <a:gd name="T10" fmla="*/ 133 w 172"/>
                <a:gd name="T11" fmla="*/ 199 h 279"/>
                <a:gd name="T12" fmla="*/ 129 w 172"/>
                <a:gd name="T13" fmla="*/ 185 h 279"/>
                <a:gd name="T14" fmla="*/ 136 w 172"/>
                <a:gd name="T15" fmla="*/ 162 h 279"/>
                <a:gd name="T16" fmla="*/ 147 w 172"/>
                <a:gd name="T17" fmla="*/ 153 h 279"/>
                <a:gd name="T18" fmla="*/ 145 w 172"/>
                <a:gd name="T19" fmla="*/ 131 h 279"/>
                <a:gd name="T20" fmla="*/ 148 w 172"/>
                <a:gd name="T21" fmla="*/ 127 h 279"/>
                <a:gd name="T22" fmla="*/ 151 w 172"/>
                <a:gd name="T23" fmla="*/ 123 h 279"/>
                <a:gd name="T24" fmla="*/ 149 w 172"/>
                <a:gd name="T25" fmla="*/ 108 h 279"/>
                <a:gd name="T26" fmla="*/ 157 w 172"/>
                <a:gd name="T27" fmla="*/ 102 h 279"/>
                <a:gd name="T28" fmla="*/ 154 w 172"/>
                <a:gd name="T29" fmla="*/ 90 h 279"/>
                <a:gd name="T30" fmla="*/ 157 w 172"/>
                <a:gd name="T31" fmla="*/ 62 h 279"/>
                <a:gd name="T32" fmla="*/ 164 w 172"/>
                <a:gd name="T33" fmla="*/ 49 h 279"/>
                <a:gd name="T34" fmla="*/ 165 w 172"/>
                <a:gd name="T35" fmla="*/ 36 h 279"/>
                <a:gd name="T36" fmla="*/ 171 w 172"/>
                <a:gd name="T37" fmla="*/ 26 h 279"/>
                <a:gd name="T38" fmla="*/ 156 w 172"/>
                <a:gd name="T39" fmla="*/ 12 h 279"/>
                <a:gd name="T40" fmla="*/ 148 w 172"/>
                <a:gd name="T41" fmla="*/ 4 h 279"/>
                <a:gd name="T42" fmla="*/ 134 w 172"/>
                <a:gd name="T43" fmla="*/ 13 h 279"/>
                <a:gd name="T44" fmla="*/ 116 w 172"/>
                <a:gd name="T45" fmla="*/ 14 h 279"/>
                <a:gd name="T46" fmla="*/ 108 w 172"/>
                <a:gd name="T47" fmla="*/ 14 h 279"/>
                <a:gd name="T48" fmla="*/ 98 w 172"/>
                <a:gd name="T49" fmla="*/ 4 h 279"/>
                <a:gd name="T50" fmla="*/ 87 w 172"/>
                <a:gd name="T51" fmla="*/ 9 h 279"/>
                <a:gd name="T52" fmla="*/ 70 w 172"/>
                <a:gd name="T53" fmla="*/ 11 h 279"/>
                <a:gd name="T54" fmla="*/ 61 w 172"/>
                <a:gd name="T55" fmla="*/ 12 h 279"/>
                <a:gd name="T56" fmla="*/ 54 w 172"/>
                <a:gd name="T57" fmla="*/ 8 h 279"/>
                <a:gd name="T58" fmla="*/ 45 w 172"/>
                <a:gd name="T59" fmla="*/ 13 h 279"/>
                <a:gd name="T60" fmla="*/ 33 w 172"/>
                <a:gd name="T61" fmla="*/ 12 h 279"/>
                <a:gd name="T62" fmla="*/ 43 w 172"/>
                <a:gd name="T63" fmla="*/ 24 h 279"/>
                <a:gd name="T64" fmla="*/ 42 w 172"/>
                <a:gd name="T65" fmla="*/ 49 h 279"/>
                <a:gd name="T66" fmla="*/ 30 w 172"/>
                <a:gd name="T67" fmla="*/ 81 h 279"/>
                <a:gd name="T68" fmla="*/ 6 w 172"/>
                <a:gd name="T69" fmla="*/ 88 h 279"/>
                <a:gd name="T70" fmla="*/ 2 w 172"/>
                <a:gd name="T71" fmla="*/ 99 h 279"/>
                <a:gd name="T72" fmla="*/ 14 w 172"/>
                <a:gd name="T73" fmla="*/ 111 h 279"/>
                <a:gd name="T74" fmla="*/ 26 w 172"/>
                <a:gd name="T75" fmla="*/ 104 h 279"/>
                <a:gd name="T76" fmla="*/ 47 w 172"/>
                <a:gd name="T77" fmla="*/ 127 h 279"/>
                <a:gd name="T78" fmla="*/ 42 w 172"/>
                <a:gd name="T79" fmla="*/ 195 h 279"/>
                <a:gd name="T80" fmla="*/ 29 w 172"/>
                <a:gd name="T81" fmla="*/ 218 h 279"/>
                <a:gd name="T82" fmla="*/ 25 w 172"/>
                <a:gd name="T83" fmla="*/ 237 h 279"/>
                <a:gd name="T84" fmla="*/ 42 w 172"/>
                <a:gd name="T85" fmla="*/ 237 h 279"/>
                <a:gd name="T86" fmla="*/ 50 w 172"/>
                <a:gd name="T87" fmla="*/ 238 h 279"/>
                <a:gd name="T88" fmla="*/ 55 w 172"/>
                <a:gd name="T89" fmla="*/ 242 h 279"/>
                <a:gd name="T90" fmla="*/ 65 w 172"/>
                <a:gd name="T91" fmla="*/ 246 h 279"/>
                <a:gd name="T92" fmla="*/ 85 w 172"/>
                <a:gd name="T93" fmla="*/ 254 h 279"/>
                <a:gd name="T94" fmla="*/ 95 w 172"/>
                <a:gd name="T95" fmla="*/ 258 h 279"/>
                <a:gd name="T96" fmla="*/ 103 w 172"/>
                <a:gd name="T97" fmla="*/ 271 h 279"/>
                <a:gd name="T98" fmla="*/ 123 w 172"/>
                <a:gd name="T99" fmla="*/ 277 h 279"/>
                <a:gd name="T100" fmla="*/ 135 w 172"/>
                <a:gd name="T101" fmla="*/ 269 h 279"/>
                <a:gd name="T102" fmla="*/ 143 w 172"/>
                <a:gd name="T103" fmla="*/ 26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279">
                  <a:moveTo>
                    <a:pt x="143" y="261"/>
                  </a:moveTo>
                  <a:cubicBezTo>
                    <a:pt x="143" y="259"/>
                    <a:pt x="142" y="257"/>
                    <a:pt x="142" y="255"/>
                  </a:cubicBezTo>
                  <a:cubicBezTo>
                    <a:pt x="143" y="252"/>
                    <a:pt x="146" y="251"/>
                    <a:pt x="147" y="248"/>
                  </a:cubicBezTo>
                  <a:cubicBezTo>
                    <a:pt x="147" y="245"/>
                    <a:pt x="145" y="244"/>
                    <a:pt x="143" y="243"/>
                  </a:cubicBezTo>
                  <a:cubicBezTo>
                    <a:pt x="140" y="241"/>
                    <a:pt x="140" y="241"/>
                    <a:pt x="141" y="237"/>
                  </a:cubicBezTo>
                  <a:cubicBezTo>
                    <a:pt x="141" y="235"/>
                    <a:pt x="140" y="232"/>
                    <a:pt x="142" y="230"/>
                  </a:cubicBezTo>
                  <a:cubicBezTo>
                    <a:pt x="143" y="228"/>
                    <a:pt x="149" y="227"/>
                    <a:pt x="145" y="224"/>
                  </a:cubicBezTo>
                  <a:cubicBezTo>
                    <a:pt x="143" y="222"/>
                    <a:pt x="140" y="225"/>
                    <a:pt x="140" y="220"/>
                  </a:cubicBezTo>
                  <a:cubicBezTo>
                    <a:pt x="142" y="220"/>
                    <a:pt x="143" y="219"/>
                    <a:pt x="143" y="217"/>
                  </a:cubicBezTo>
                  <a:cubicBezTo>
                    <a:pt x="143" y="214"/>
                    <a:pt x="142" y="215"/>
                    <a:pt x="140" y="213"/>
                  </a:cubicBezTo>
                  <a:cubicBezTo>
                    <a:pt x="137" y="211"/>
                    <a:pt x="135" y="208"/>
                    <a:pt x="134" y="204"/>
                  </a:cubicBezTo>
                  <a:cubicBezTo>
                    <a:pt x="133" y="202"/>
                    <a:pt x="133" y="200"/>
                    <a:pt x="133" y="199"/>
                  </a:cubicBezTo>
                  <a:cubicBezTo>
                    <a:pt x="132" y="196"/>
                    <a:pt x="130" y="196"/>
                    <a:pt x="129" y="194"/>
                  </a:cubicBezTo>
                  <a:cubicBezTo>
                    <a:pt x="127" y="191"/>
                    <a:pt x="126" y="186"/>
                    <a:pt x="129" y="185"/>
                  </a:cubicBezTo>
                  <a:cubicBezTo>
                    <a:pt x="129" y="181"/>
                    <a:pt x="134" y="177"/>
                    <a:pt x="135" y="174"/>
                  </a:cubicBezTo>
                  <a:cubicBezTo>
                    <a:pt x="136" y="171"/>
                    <a:pt x="134" y="166"/>
                    <a:pt x="136" y="162"/>
                  </a:cubicBezTo>
                  <a:cubicBezTo>
                    <a:pt x="137" y="161"/>
                    <a:pt x="139" y="161"/>
                    <a:pt x="141" y="160"/>
                  </a:cubicBezTo>
                  <a:cubicBezTo>
                    <a:pt x="144" y="158"/>
                    <a:pt x="145" y="156"/>
                    <a:pt x="147" y="153"/>
                  </a:cubicBezTo>
                  <a:cubicBezTo>
                    <a:pt x="149" y="149"/>
                    <a:pt x="151" y="144"/>
                    <a:pt x="150" y="140"/>
                  </a:cubicBezTo>
                  <a:cubicBezTo>
                    <a:pt x="149" y="136"/>
                    <a:pt x="142" y="135"/>
                    <a:pt x="145" y="131"/>
                  </a:cubicBezTo>
                  <a:cubicBezTo>
                    <a:pt x="145" y="130"/>
                    <a:pt x="147" y="130"/>
                    <a:pt x="148" y="130"/>
                  </a:cubicBezTo>
                  <a:cubicBezTo>
                    <a:pt x="148" y="129"/>
                    <a:pt x="148" y="128"/>
                    <a:pt x="148" y="127"/>
                  </a:cubicBezTo>
                  <a:cubicBezTo>
                    <a:pt x="149" y="126"/>
                    <a:pt x="149" y="125"/>
                    <a:pt x="149" y="125"/>
                  </a:cubicBezTo>
                  <a:cubicBezTo>
                    <a:pt x="150" y="124"/>
                    <a:pt x="151" y="124"/>
                    <a:pt x="151" y="123"/>
                  </a:cubicBezTo>
                  <a:cubicBezTo>
                    <a:pt x="152" y="118"/>
                    <a:pt x="144" y="118"/>
                    <a:pt x="143" y="115"/>
                  </a:cubicBezTo>
                  <a:cubicBezTo>
                    <a:pt x="141" y="111"/>
                    <a:pt x="145" y="108"/>
                    <a:pt x="149" y="108"/>
                  </a:cubicBezTo>
                  <a:cubicBezTo>
                    <a:pt x="152" y="108"/>
                    <a:pt x="154" y="110"/>
                    <a:pt x="157" y="110"/>
                  </a:cubicBezTo>
                  <a:cubicBezTo>
                    <a:pt x="158" y="107"/>
                    <a:pt x="157" y="105"/>
                    <a:pt x="157" y="102"/>
                  </a:cubicBezTo>
                  <a:cubicBezTo>
                    <a:pt x="156" y="99"/>
                    <a:pt x="156" y="99"/>
                    <a:pt x="155" y="97"/>
                  </a:cubicBezTo>
                  <a:cubicBezTo>
                    <a:pt x="154" y="94"/>
                    <a:pt x="154" y="93"/>
                    <a:pt x="154" y="90"/>
                  </a:cubicBezTo>
                  <a:cubicBezTo>
                    <a:pt x="154" y="83"/>
                    <a:pt x="150" y="78"/>
                    <a:pt x="154" y="70"/>
                  </a:cubicBezTo>
                  <a:cubicBezTo>
                    <a:pt x="156" y="67"/>
                    <a:pt x="157" y="65"/>
                    <a:pt x="157" y="62"/>
                  </a:cubicBezTo>
                  <a:cubicBezTo>
                    <a:pt x="156" y="60"/>
                    <a:pt x="154" y="56"/>
                    <a:pt x="156" y="54"/>
                  </a:cubicBezTo>
                  <a:cubicBezTo>
                    <a:pt x="157" y="51"/>
                    <a:pt x="162" y="51"/>
                    <a:pt x="164" y="49"/>
                  </a:cubicBezTo>
                  <a:cubicBezTo>
                    <a:pt x="165" y="47"/>
                    <a:pt x="165" y="46"/>
                    <a:pt x="166" y="45"/>
                  </a:cubicBezTo>
                  <a:cubicBezTo>
                    <a:pt x="165" y="42"/>
                    <a:pt x="165" y="39"/>
                    <a:pt x="165" y="36"/>
                  </a:cubicBezTo>
                  <a:cubicBezTo>
                    <a:pt x="166" y="34"/>
                    <a:pt x="166" y="31"/>
                    <a:pt x="167" y="30"/>
                  </a:cubicBezTo>
                  <a:cubicBezTo>
                    <a:pt x="168" y="28"/>
                    <a:pt x="170" y="28"/>
                    <a:pt x="171" y="26"/>
                  </a:cubicBezTo>
                  <a:cubicBezTo>
                    <a:pt x="172" y="23"/>
                    <a:pt x="171" y="17"/>
                    <a:pt x="169" y="15"/>
                  </a:cubicBezTo>
                  <a:cubicBezTo>
                    <a:pt x="165" y="11"/>
                    <a:pt x="159" y="15"/>
                    <a:pt x="156" y="12"/>
                  </a:cubicBezTo>
                  <a:cubicBezTo>
                    <a:pt x="155" y="11"/>
                    <a:pt x="155" y="2"/>
                    <a:pt x="155" y="0"/>
                  </a:cubicBezTo>
                  <a:cubicBezTo>
                    <a:pt x="151" y="0"/>
                    <a:pt x="150" y="1"/>
                    <a:pt x="148" y="4"/>
                  </a:cubicBezTo>
                  <a:cubicBezTo>
                    <a:pt x="146" y="7"/>
                    <a:pt x="144" y="9"/>
                    <a:pt x="141" y="11"/>
                  </a:cubicBezTo>
                  <a:cubicBezTo>
                    <a:pt x="139" y="13"/>
                    <a:pt x="136" y="12"/>
                    <a:pt x="134" y="13"/>
                  </a:cubicBezTo>
                  <a:cubicBezTo>
                    <a:pt x="130" y="14"/>
                    <a:pt x="129" y="18"/>
                    <a:pt x="124" y="16"/>
                  </a:cubicBezTo>
                  <a:cubicBezTo>
                    <a:pt x="121" y="15"/>
                    <a:pt x="120" y="13"/>
                    <a:pt x="116" y="14"/>
                  </a:cubicBezTo>
                  <a:cubicBezTo>
                    <a:pt x="114" y="15"/>
                    <a:pt x="115" y="16"/>
                    <a:pt x="113" y="16"/>
                  </a:cubicBezTo>
                  <a:cubicBezTo>
                    <a:pt x="111" y="16"/>
                    <a:pt x="110" y="15"/>
                    <a:pt x="108" y="14"/>
                  </a:cubicBezTo>
                  <a:cubicBezTo>
                    <a:pt x="106" y="13"/>
                    <a:pt x="104" y="10"/>
                    <a:pt x="101" y="9"/>
                  </a:cubicBezTo>
                  <a:cubicBezTo>
                    <a:pt x="98" y="8"/>
                    <a:pt x="98" y="7"/>
                    <a:pt x="98" y="4"/>
                  </a:cubicBezTo>
                  <a:cubicBezTo>
                    <a:pt x="95" y="4"/>
                    <a:pt x="91" y="3"/>
                    <a:pt x="88" y="5"/>
                  </a:cubicBezTo>
                  <a:cubicBezTo>
                    <a:pt x="87" y="6"/>
                    <a:pt x="88" y="8"/>
                    <a:pt x="87" y="9"/>
                  </a:cubicBezTo>
                  <a:cubicBezTo>
                    <a:pt x="86" y="10"/>
                    <a:pt x="83" y="11"/>
                    <a:pt x="82" y="11"/>
                  </a:cubicBezTo>
                  <a:cubicBezTo>
                    <a:pt x="79" y="12"/>
                    <a:pt x="74" y="12"/>
                    <a:pt x="70" y="11"/>
                  </a:cubicBezTo>
                  <a:cubicBezTo>
                    <a:pt x="68" y="11"/>
                    <a:pt x="68" y="10"/>
                    <a:pt x="65" y="10"/>
                  </a:cubicBezTo>
                  <a:cubicBezTo>
                    <a:pt x="64" y="11"/>
                    <a:pt x="62" y="12"/>
                    <a:pt x="61" y="12"/>
                  </a:cubicBezTo>
                  <a:cubicBezTo>
                    <a:pt x="60" y="12"/>
                    <a:pt x="58" y="12"/>
                    <a:pt x="57" y="11"/>
                  </a:cubicBezTo>
                  <a:cubicBezTo>
                    <a:pt x="55" y="10"/>
                    <a:pt x="55" y="9"/>
                    <a:pt x="54" y="8"/>
                  </a:cubicBezTo>
                  <a:cubicBezTo>
                    <a:pt x="52" y="6"/>
                    <a:pt x="47" y="5"/>
                    <a:pt x="45" y="9"/>
                  </a:cubicBezTo>
                  <a:cubicBezTo>
                    <a:pt x="45" y="10"/>
                    <a:pt x="46" y="12"/>
                    <a:pt x="45" y="13"/>
                  </a:cubicBezTo>
                  <a:cubicBezTo>
                    <a:pt x="43" y="14"/>
                    <a:pt x="43" y="12"/>
                    <a:pt x="41" y="11"/>
                  </a:cubicBezTo>
                  <a:cubicBezTo>
                    <a:pt x="38" y="10"/>
                    <a:pt x="36" y="11"/>
                    <a:pt x="33" y="12"/>
                  </a:cubicBezTo>
                  <a:cubicBezTo>
                    <a:pt x="33" y="12"/>
                    <a:pt x="33" y="12"/>
                    <a:pt x="33" y="13"/>
                  </a:cubicBezTo>
                  <a:cubicBezTo>
                    <a:pt x="34" y="18"/>
                    <a:pt x="39" y="19"/>
                    <a:pt x="43" y="24"/>
                  </a:cubicBezTo>
                  <a:cubicBezTo>
                    <a:pt x="47" y="29"/>
                    <a:pt x="45" y="33"/>
                    <a:pt x="44" y="37"/>
                  </a:cubicBezTo>
                  <a:cubicBezTo>
                    <a:pt x="43" y="41"/>
                    <a:pt x="42" y="45"/>
                    <a:pt x="42" y="49"/>
                  </a:cubicBezTo>
                  <a:cubicBezTo>
                    <a:pt x="41" y="54"/>
                    <a:pt x="39" y="56"/>
                    <a:pt x="39" y="62"/>
                  </a:cubicBezTo>
                  <a:cubicBezTo>
                    <a:pt x="38" y="68"/>
                    <a:pt x="34" y="74"/>
                    <a:pt x="30" y="81"/>
                  </a:cubicBezTo>
                  <a:cubicBezTo>
                    <a:pt x="27" y="88"/>
                    <a:pt x="20" y="93"/>
                    <a:pt x="16" y="94"/>
                  </a:cubicBezTo>
                  <a:cubicBezTo>
                    <a:pt x="12" y="95"/>
                    <a:pt x="9" y="92"/>
                    <a:pt x="6" y="88"/>
                  </a:cubicBezTo>
                  <a:cubicBezTo>
                    <a:pt x="3" y="84"/>
                    <a:pt x="0" y="87"/>
                    <a:pt x="1" y="90"/>
                  </a:cubicBezTo>
                  <a:cubicBezTo>
                    <a:pt x="1" y="92"/>
                    <a:pt x="1" y="97"/>
                    <a:pt x="2" y="99"/>
                  </a:cubicBezTo>
                  <a:cubicBezTo>
                    <a:pt x="4" y="101"/>
                    <a:pt x="5" y="104"/>
                    <a:pt x="7" y="108"/>
                  </a:cubicBezTo>
                  <a:cubicBezTo>
                    <a:pt x="9" y="111"/>
                    <a:pt x="10" y="110"/>
                    <a:pt x="14" y="111"/>
                  </a:cubicBezTo>
                  <a:cubicBezTo>
                    <a:pt x="18" y="111"/>
                    <a:pt x="20" y="111"/>
                    <a:pt x="22" y="109"/>
                  </a:cubicBezTo>
                  <a:cubicBezTo>
                    <a:pt x="25" y="107"/>
                    <a:pt x="24" y="104"/>
                    <a:pt x="26" y="104"/>
                  </a:cubicBezTo>
                  <a:cubicBezTo>
                    <a:pt x="31" y="103"/>
                    <a:pt x="33" y="105"/>
                    <a:pt x="37" y="108"/>
                  </a:cubicBezTo>
                  <a:cubicBezTo>
                    <a:pt x="42" y="111"/>
                    <a:pt x="45" y="118"/>
                    <a:pt x="47" y="127"/>
                  </a:cubicBezTo>
                  <a:cubicBezTo>
                    <a:pt x="50" y="135"/>
                    <a:pt x="49" y="144"/>
                    <a:pt x="49" y="155"/>
                  </a:cubicBezTo>
                  <a:cubicBezTo>
                    <a:pt x="50" y="167"/>
                    <a:pt x="43" y="190"/>
                    <a:pt x="42" y="195"/>
                  </a:cubicBezTo>
                  <a:cubicBezTo>
                    <a:pt x="41" y="200"/>
                    <a:pt x="38" y="205"/>
                    <a:pt x="33" y="208"/>
                  </a:cubicBezTo>
                  <a:cubicBezTo>
                    <a:pt x="28" y="212"/>
                    <a:pt x="30" y="214"/>
                    <a:pt x="29" y="218"/>
                  </a:cubicBezTo>
                  <a:cubicBezTo>
                    <a:pt x="28" y="222"/>
                    <a:pt x="29" y="223"/>
                    <a:pt x="28" y="227"/>
                  </a:cubicBezTo>
                  <a:cubicBezTo>
                    <a:pt x="28" y="231"/>
                    <a:pt x="26" y="233"/>
                    <a:pt x="25" y="237"/>
                  </a:cubicBezTo>
                  <a:cubicBezTo>
                    <a:pt x="28" y="237"/>
                    <a:pt x="32" y="238"/>
                    <a:pt x="35" y="238"/>
                  </a:cubicBezTo>
                  <a:cubicBezTo>
                    <a:pt x="37" y="238"/>
                    <a:pt x="40" y="238"/>
                    <a:pt x="42" y="237"/>
                  </a:cubicBezTo>
                  <a:cubicBezTo>
                    <a:pt x="45" y="237"/>
                    <a:pt x="45" y="235"/>
                    <a:pt x="48" y="233"/>
                  </a:cubicBezTo>
                  <a:cubicBezTo>
                    <a:pt x="50" y="235"/>
                    <a:pt x="50" y="236"/>
                    <a:pt x="50" y="238"/>
                  </a:cubicBezTo>
                  <a:cubicBezTo>
                    <a:pt x="51" y="239"/>
                    <a:pt x="50" y="241"/>
                    <a:pt x="51" y="241"/>
                  </a:cubicBezTo>
                  <a:cubicBezTo>
                    <a:pt x="52" y="242"/>
                    <a:pt x="54" y="242"/>
                    <a:pt x="55" y="242"/>
                  </a:cubicBezTo>
                  <a:cubicBezTo>
                    <a:pt x="57" y="243"/>
                    <a:pt x="57" y="245"/>
                    <a:pt x="59" y="246"/>
                  </a:cubicBezTo>
                  <a:cubicBezTo>
                    <a:pt x="61" y="247"/>
                    <a:pt x="64" y="248"/>
                    <a:pt x="65" y="246"/>
                  </a:cubicBezTo>
                  <a:cubicBezTo>
                    <a:pt x="69" y="254"/>
                    <a:pt x="77" y="250"/>
                    <a:pt x="84" y="251"/>
                  </a:cubicBezTo>
                  <a:cubicBezTo>
                    <a:pt x="85" y="252"/>
                    <a:pt x="85" y="253"/>
                    <a:pt x="85" y="254"/>
                  </a:cubicBezTo>
                  <a:cubicBezTo>
                    <a:pt x="87" y="254"/>
                    <a:pt x="88" y="254"/>
                    <a:pt x="89" y="255"/>
                  </a:cubicBezTo>
                  <a:cubicBezTo>
                    <a:pt x="92" y="256"/>
                    <a:pt x="92" y="257"/>
                    <a:pt x="95" y="258"/>
                  </a:cubicBezTo>
                  <a:cubicBezTo>
                    <a:pt x="99" y="259"/>
                    <a:pt x="101" y="262"/>
                    <a:pt x="102" y="266"/>
                  </a:cubicBezTo>
                  <a:cubicBezTo>
                    <a:pt x="103" y="268"/>
                    <a:pt x="102" y="270"/>
                    <a:pt x="103" y="271"/>
                  </a:cubicBezTo>
                  <a:cubicBezTo>
                    <a:pt x="104" y="273"/>
                    <a:pt x="107" y="273"/>
                    <a:pt x="109" y="273"/>
                  </a:cubicBezTo>
                  <a:cubicBezTo>
                    <a:pt x="114" y="275"/>
                    <a:pt x="117" y="279"/>
                    <a:pt x="123" y="277"/>
                  </a:cubicBezTo>
                  <a:cubicBezTo>
                    <a:pt x="125" y="276"/>
                    <a:pt x="126" y="274"/>
                    <a:pt x="128" y="273"/>
                  </a:cubicBezTo>
                  <a:cubicBezTo>
                    <a:pt x="132" y="272"/>
                    <a:pt x="133" y="273"/>
                    <a:pt x="135" y="269"/>
                  </a:cubicBezTo>
                  <a:cubicBezTo>
                    <a:pt x="138" y="265"/>
                    <a:pt x="139" y="264"/>
                    <a:pt x="143" y="263"/>
                  </a:cubicBezTo>
                  <a:cubicBezTo>
                    <a:pt x="143" y="263"/>
                    <a:pt x="143" y="262"/>
                    <a:pt x="143" y="261"/>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81" name="Freeform 11">
              <a:extLst>
                <a:ext uri="{FF2B5EF4-FFF2-40B4-BE49-F238E27FC236}">
                  <a16:creationId xmlns:a16="http://schemas.microsoft.com/office/drawing/2014/main" id="{C5272A7A-A3F8-4444-A58F-3FBBA9F1E81D}"/>
                </a:ext>
              </a:extLst>
            </p:cNvPr>
            <p:cNvSpPr>
              <a:spLocks/>
            </p:cNvSpPr>
            <p:nvPr/>
          </p:nvSpPr>
          <p:spPr bwMode="auto">
            <a:xfrm>
              <a:off x="6302375" y="5237163"/>
              <a:ext cx="719138" cy="1071563"/>
            </a:xfrm>
            <a:custGeom>
              <a:avLst/>
              <a:gdLst>
                <a:gd name="T0" fmla="*/ 176 w 192"/>
                <a:gd name="T1" fmla="*/ 138 h 286"/>
                <a:gd name="T2" fmla="*/ 174 w 192"/>
                <a:gd name="T3" fmla="*/ 95 h 286"/>
                <a:gd name="T4" fmla="*/ 168 w 192"/>
                <a:gd name="T5" fmla="*/ 73 h 286"/>
                <a:gd name="T6" fmla="*/ 158 w 192"/>
                <a:gd name="T7" fmla="*/ 52 h 286"/>
                <a:gd name="T8" fmla="*/ 153 w 192"/>
                <a:gd name="T9" fmla="*/ 37 h 286"/>
                <a:gd name="T10" fmla="*/ 137 w 192"/>
                <a:gd name="T11" fmla="*/ 0 h 286"/>
                <a:gd name="T12" fmla="*/ 124 w 192"/>
                <a:gd name="T13" fmla="*/ 4 h 286"/>
                <a:gd name="T14" fmla="*/ 111 w 192"/>
                <a:gd name="T15" fmla="*/ 10 h 286"/>
                <a:gd name="T16" fmla="*/ 89 w 192"/>
                <a:gd name="T17" fmla="*/ 12 h 286"/>
                <a:gd name="T18" fmla="*/ 77 w 192"/>
                <a:gd name="T19" fmla="*/ 16 h 286"/>
                <a:gd name="T20" fmla="*/ 63 w 192"/>
                <a:gd name="T21" fmla="*/ 23 h 286"/>
                <a:gd name="T22" fmla="*/ 54 w 192"/>
                <a:gd name="T23" fmla="*/ 33 h 286"/>
                <a:gd name="T24" fmla="*/ 40 w 192"/>
                <a:gd name="T25" fmla="*/ 32 h 286"/>
                <a:gd name="T26" fmla="*/ 30 w 192"/>
                <a:gd name="T27" fmla="*/ 41 h 286"/>
                <a:gd name="T28" fmla="*/ 28 w 192"/>
                <a:gd name="T29" fmla="*/ 57 h 286"/>
                <a:gd name="T30" fmla="*/ 29 w 192"/>
                <a:gd name="T31" fmla="*/ 84 h 286"/>
                <a:gd name="T32" fmla="*/ 31 w 192"/>
                <a:gd name="T33" fmla="*/ 97 h 286"/>
                <a:gd name="T34" fmla="*/ 17 w 192"/>
                <a:gd name="T35" fmla="*/ 102 h 286"/>
                <a:gd name="T36" fmla="*/ 23 w 192"/>
                <a:gd name="T37" fmla="*/ 112 h 286"/>
                <a:gd name="T38" fmla="*/ 22 w 192"/>
                <a:gd name="T39" fmla="*/ 117 h 286"/>
                <a:gd name="T40" fmla="*/ 24 w 192"/>
                <a:gd name="T41" fmla="*/ 127 h 286"/>
                <a:gd name="T42" fmla="*/ 15 w 192"/>
                <a:gd name="T43" fmla="*/ 147 h 286"/>
                <a:gd name="T44" fmla="*/ 9 w 192"/>
                <a:gd name="T45" fmla="*/ 161 h 286"/>
                <a:gd name="T46" fmla="*/ 3 w 192"/>
                <a:gd name="T47" fmla="*/ 181 h 286"/>
                <a:gd name="T48" fmla="*/ 8 w 192"/>
                <a:gd name="T49" fmla="*/ 191 h 286"/>
                <a:gd name="T50" fmla="*/ 17 w 192"/>
                <a:gd name="T51" fmla="*/ 204 h 286"/>
                <a:gd name="T52" fmla="*/ 19 w 192"/>
                <a:gd name="T53" fmla="*/ 211 h 286"/>
                <a:gd name="T54" fmla="*/ 15 w 192"/>
                <a:gd name="T55" fmla="*/ 224 h 286"/>
                <a:gd name="T56" fmla="*/ 21 w 192"/>
                <a:gd name="T57" fmla="*/ 235 h 286"/>
                <a:gd name="T58" fmla="*/ 17 w 192"/>
                <a:gd name="T59" fmla="*/ 248 h 286"/>
                <a:gd name="T60" fmla="*/ 19 w 192"/>
                <a:gd name="T61" fmla="*/ 250 h 286"/>
                <a:gd name="T62" fmla="*/ 30 w 192"/>
                <a:gd name="T63" fmla="*/ 256 h 286"/>
                <a:gd name="T64" fmla="*/ 47 w 192"/>
                <a:gd name="T65" fmla="*/ 262 h 286"/>
                <a:gd name="T66" fmla="*/ 57 w 192"/>
                <a:gd name="T67" fmla="*/ 264 h 286"/>
                <a:gd name="T68" fmla="*/ 62 w 192"/>
                <a:gd name="T69" fmla="*/ 274 h 286"/>
                <a:gd name="T70" fmla="*/ 72 w 192"/>
                <a:gd name="T71" fmla="*/ 282 h 286"/>
                <a:gd name="T72" fmla="*/ 86 w 192"/>
                <a:gd name="T73" fmla="*/ 276 h 286"/>
                <a:gd name="T74" fmla="*/ 101 w 192"/>
                <a:gd name="T75" fmla="*/ 280 h 286"/>
                <a:gd name="T76" fmla="*/ 110 w 192"/>
                <a:gd name="T77" fmla="*/ 258 h 286"/>
                <a:gd name="T78" fmla="*/ 128 w 192"/>
                <a:gd name="T79" fmla="*/ 248 h 286"/>
                <a:gd name="T80" fmla="*/ 136 w 192"/>
                <a:gd name="T81" fmla="*/ 249 h 286"/>
                <a:gd name="T82" fmla="*/ 139 w 192"/>
                <a:gd name="T83" fmla="*/ 248 h 286"/>
                <a:gd name="T84" fmla="*/ 139 w 192"/>
                <a:gd name="T85" fmla="*/ 248 h 286"/>
                <a:gd name="T86" fmla="*/ 144 w 192"/>
                <a:gd name="T87" fmla="*/ 246 h 286"/>
                <a:gd name="T88" fmla="*/ 148 w 192"/>
                <a:gd name="T89" fmla="*/ 240 h 286"/>
                <a:gd name="T90" fmla="*/ 155 w 192"/>
                <a:gd name="T91" fmla="*/ 234 h 286"/>
                <a:gd name="T92" fmla="*/ 164 w 192"/>
                <a:gd name="T93" fmla="*/ 229 h 286"/>
                <a:gd name="T94" fmla="*/ 159 w 192"/>
                <a:gd name="T95" fmla="*/ 220 h 286"/>
                <a:gd name="T96" fmla="*/ 166 w 192"/>
                <a:gd name="T97" fmla="*/ 215 h 286"/>
                <a:gd name="T98" fmla="*/ 163 w 192"/>
                <a:gd name="T99" fmla="*/ 210 h 286"/>
                <a:gd name="T100" fmla="*/ 167 w 192"/>
                <a:gd name="T101" fmla="*/ 205 h 286"/>
                <a:gd name="T102" fmla="*/ 166 w 192"/>
                <a:gd name="T103" fmla="*/ 201 h 286"/>
                <a:gd name="T104" fmla="*/ 170 w 192"/>
                <a:gd name="T105" fmla="*/ 191 h 286"/>
                <a:gd name="T106" fmla="*/ 173 w 192"/>
                <a:gd name="T107" fmla="*/ 184 h 286"/>
                <a:gd name="T108" fmla="*/ 173 w 192"/>
                <a:gd name="T109" fmla="*/ 175 h 286"/>
                <a:gd name="T110" fmla="*/ 184 w 192"/>
                <a:gd name="T111" fmla="*/ 170 h 286"/>
                <a:gd name="T112" fmla="*/ 179 w 192"/>
                <a:gd name="T113" fmla="*/ 163 h 286"/>
                <a:gd name="T114" fmla="*/ 181 w 192"/>
                <a:gd name="T115" fmla="*/ 14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286">
                  <a:moveTo>
                    <a:pt x="181" y="141"/>
                  </a:moveTo>
                  <a:cubicBezTo>
                    <a:pt x="182" y="133"/>
                    <a:pt x="179" y="135"/>
                    <a:pt x="176" y="138"/>
                  </a:cubicBezTo>
                  <a:cubicBezTo>
                    <a:pt x="173" y="142"/>
                    <a:pt x="172" y="136"/>
                    <a:pt x="175" y="125"/>
                  </a:cubicBezTo>
                  <a:cubicBezTo>
                    <a:pt x="177" y="114"/>
                    <a:pt x="176" y="99"/>
                    <a:pt x="174" y="95"/>
                  </a:cubicBezTo>
                  <a:cubicBezTo>
                    <a:pt x="173" y="92"/>
                    <a:pt x="169" y="89"/>
                    <a:pt x="171" y="84"/>
                  </a:cubicBezTo>
                  <a:cubicBezTo>
                    <a:pt x="173" y="79"/>
                    <a:pt x="170" y="73"/>
                    <a:pt x="168" y="73"/>
                  </a:cubicBezTo>
                  <a:cubicBezTo>
                    <a:pt x="166" y="72"/>
                    <a:pt x="165" y="69"/>
                    <a:pt x="161" y="66"/>
                  </a:cubicBezTo>
                  <a:cubicBezTo>
                    <a:pt x="156" y="63"/>
                    <a:pt x="152" y="54"/>
                    <a:pt x="158" y="52"/>
                  </a:cubicBezTo>
                  <a:cubicBezTo>
                    <a:pt x="163" y="49"/>
                    <a:pt x="160" y="45"/>
                    <a:pt x="156" y="44"/>
                  </a:cubicBezTo>
                  <a:cubicBezTo>
                    <a:pt x="152" y="42"/>
                    <a:pt x="149" y="40"/>
                    <a:pt x="153" y="37"/>
                  </a:cubicBezTo>
                  <a:cubicBezTo>
                    <a:pt x="157" y="33"/>
                    <a:pt x="155" y="30"/>
                    <a:pt x="152" y="23"/>
                  </a:cubicBezTo>
                  <a:cubicBezTo>
                    <a:pt x="150" y="19"/>
                    <a:pt x="143" y="9"/>
                    <a:pt x="137" y="0"/>
                  </a:cubicBezTo>
                  <a:cubicBezTo>
                    <a:pt x="137" y="0"/>
                    <a:pt x="136" y="1"/>
                    <a:pt x="136" y="1"/>
                  </a:cubicBezTo>
                  <a:cubicBezTo>
                    <a:pt x="133" y="1"/>
                    <a:pt x="126" y="1"/>
                    <a:pt x="124" y="4"/>
                  </a:cubicBezTo>
                  <a:cubicBezTo>
                    <a:pt x="122" y="7"/>
                    <a:pt x="124" y="11"/>
                    <a:pt x="119" y="12"/>
                  </a:cubicBezTo>
                  <a:cubicBezTo>
                    <a:pt x="115" y="13"/>
                    <a:pt x="114" y="11"/>
                    <a:pt x="111" y="10"/>
                  </a:cubicBezTo>
                  <a:cubicBezTo>
                    <a:pt x="103" y="7"/>
                    <a:pt x="101" y="20"/>
                    <a:pt x="93" y="14"/>
                  </a:cubicBezTo>
                  <a:cubicBezTo>
                    <a:pt x="92" y="13"/>
                    <a:pt x="92" y="12"/>
                    <a:pt x="89" y="12"/>
                  </a:cubicBezTo>
                  <a:cubicBezTo>
                    <a:pt x="88" y="12"/>
                    <a:pt x="87" y="12"/>
                    <a:pt x="86" y="13"/>
                  </a:cubicBezTo>
                  <a:cubicBezTo>
                    <a:pt x="83" y="14"/>
                    <a:pt x="80" y="15"/>
                    <a:pt x="77" y="16"/>
                  </a:cubicBezTo>
                  <a:cubicBezTo>
                    <a:pt x="75" y="17"/>
                    <a:pt x="73" y="19"/>
                    <a:pt x="70" y="20"/>
                  </a:cubicBezTo>
                  <a:cubicBezTo>
                    <a:pt x="68" y="21"/>
                    <a:pt x="65" y="21"/>
                    <a:pt x="63" y="23"/>
                  </a:cubicBezTo>
                  <a:cubicBezTo>
                    <a:pt x="60" y="25"/>
                    <a:pt x="61" y="26"/>
                    <a:pt x="59" y="29"/>
                  </a:cubicBezTo>
                  <a:cubicBezTo>
                    <a:pt x="58" y="31"/>
                    <a:pt x="56" y="32"/>
                    <a:pt x="54" y="33"/>
                  </a:cubicBezTo>
                  <a:cubicBezTo>
                    <a:pt x="51" y="35"/>
                    <a:pt x="46" y="38"/>
                    <a:pt x="42" y="35"/>
                  </a:cubicBezTo>
                  <a:cubicBezTo>
                    <a:pt x="41" y="34"/>
                    <a:pt x="41" y="33"/>
                    <a:pt x="40" y="32"/>
                  </a:cubicBezTo>
                  <a:cubicBezTo>
                    <a:pt x="39" y="33"/>
                    <a:pt x="39" y="34"/>
                    <a:pt x="38" y="36"/>
                  </a:cubicBezTo>
                  <a:cubicBezTo>
                    <a:pt x="36" y="38"/>
                    <a:pt x="31" y="38"/>
                    <a:pt x="30" y="41"/>
                  </a:cubicBezTo>
                  <a:cubicBezTo>
                    <a:pt x="28" y="43"/>
                    <a:pt x="30" y="47"/>
                    <a:pt x="31" y="49"/>
                  </a:cubicBezTo>
                  <a:cubicBezTo>
                    <a:pt x="31" y="52"/>
                    <a:pt x="30" y="54"/>
                    <a:pt x="28" y="57"/>
                  </a:cubicBezTo>
                  <a:cubicBezTo>
                    <a:pt x="24" y="65"/>
                    <a:pt x="28" y="70"/>
                    <a:pt x="28" y="77"/>
                  </a:cubicBezTo>
                  <a:cubicBezTo>
                    <a:pt x="28" y="80"/>
                    <a:pt x="28" y="81"/>
                    <a:pt x="29" y="84"/>
                  </a:cubicBezTo>
                  <a:cubicBezTo>
                    <a:pt x="30" y="86"/>
                    <a:pt x="30" y="86"/>
                    <a:pt x="31" y="89"/>
                  </a:cubicBezTo>
                  <a:cubicBezTo>
                    <a:pt x="31" y="92"/>
                    <a:pt x="32" y="94"/>
                    <a:pt x="31" y="97"/>
                  </a:cubicBezTo>
                  <a:cubicBezTo>
                    <a:pt x="28" y="97"/>
                    <a:pt x="26" y="95"/>
                    <a:pt x="23" y="95"/>
                  </a:cubicBezTo>
                  <a:cubicBezTo>
                    <a:pt x="19" y="95"/>
                    <a:pt x="15" y="98"/>
                    <a:pt x="17" y="102"/>
                  </a:cubicBezTo>
                  <a:cubicBezTo>
                    <a:pt x="18" y="105"/>
                    <a:pt x="26" y="105"/>
                    <a:pt x="25" y="110"/>
                  </a:cubicBezTo>
                  <a:cubicBezTo>
                    <a:pt x="25" y="111"/>
                    <a:pt x="24" y="111"/>
                    <a:pt x="23" y="112"/>
                  </a:cubicBezTo>
                  <a:cubicBezTo>
                    <a:pt x="23" y="112"/>
                    <a:pt x="23" y="113"/>
                    <a:pt x="22" y="114"/>
                  </a:cubicBezTo>
                  <a:cubicBezTo>
                    <a:pt x="22" y="115"/>
                    <a:pt x="22" y="116"/>
                    <a:pt x="22" y="117"/>
                  </a:cubicBezTo>
                  <a:cubicBezTo>
                    <a:pt x="21" y="117"/>
                    <a:pt x="19" y="117"/>
                    <a:pt x="19" y="118"/>
                  </a:cubicBezTo>
                  <a:cubicBezTo>
                    <a:pt x="16" y="122"/>
                    <a:pt x="23" y="123"/>
                    <a:pt x="24" y="127"/>
                  </a:cubicBezTo>
                  <a:cubicBezTo>
                    <a:pt x="25" y="131"/>
                    <a:pt x="23" y="136"/>
                    <a:pt x="21" y="140"/>
                  </a:cubicBezTo>
                  <a:cubicBezTo>
                    <a:pt x="19" y="143"/>
                    <a:pt x="18" y="145"/>
                    <a:pt x="15" y="147"/>
                  </a:cubicBezTo>
                  <a:cubicBezTo>
                    <a:pt x="13" y="148"/>
                    <a:pt x="11" y="148"/>
                    <a:pt x="10" y="149"/>
                  </a:cubicBezTo>
                  <a:cubicBezTo>
                    <a:pt x="8" y="153"/>
                    <a:pt x="10" y="158"/>
                    <a:pt x="9" y="161"/>
                  </a:cubicBezTo>
                  <a:cubicBezTo>
                    <a:pt x="8" y="164"/>
                    <a:pt x="3" y="168"/>
                    <a:pt x="3" y="172"/>
                  </a:cubicBezTo>
                  <a:cubicBezTo>
                    <a:pt x="0" y="173"/>
                    <a:pt x="1" y="178"/>
                    <a:pt x="3" y="181"/>
                  </a:cubicBezTo>
                  <a:cubicBezTo>
                    <a:pt x="4" y="183"/>
                    <a:pt x="6" y="183"/>
                    <a:pt x="7" y="186"/>
                  </a:cubicBezTo>
                  <a:cubicBezTo>
                    <a:pt x="7" y="187"/>
                    <a:pt x="7" y="189"/>
                    <a:pt x="8" y="191"/>
                  </a:cubicBezTo>
                  <a:cubicBezTo>
                    <a:pt x="9" y="195"/>
                    <a:pt x="11" y="198"/>
                    <a:pt x="14" y="200"/>
                  </a:cubicBezTo>
                  <a:cubicBezTo>
                    <a:pt x="16" y="202"/>
                    <a:pt x="17" y="201"/>
                    <a:pt x="17" y="204"/>
                  </a:cubicBezTo>
                  <a:cubicBezTo>
                    <a:pt x="17" y="206"/>
                    <a:pt x="16" y="207"/>
                    <a:pt x="14" y="207"/>
                  </a:cubicBezTo>
                  <a:cubicBezTo>
                    <a:pt x="14" y="212"/>
                    <a:pt x="17" y="209"/>
                    <a:pt x="19" y="211"/>
                  </a:cubicBezTo>
                  <a:cubicBezTo>
                    <a:pt x="23" y="214"/>
                    <a:pt x="17" y="215"/>
                    <a:pt x="16" y="217"/>
                  </a:cubicBezTo>
                  <a:cubicBezTo>
                    <a:pt x="14" y="219"/>
                    <a:pt x="15" y="222"/>
                    <a:pt x="15" y="224"/>
                  </a:cubicBezTo>
                  <a:cubicBezTo>
                    <a:pt x="14" y="228"/>
                    <a:pt x="14" y="228"/>
                    <a:pt x="17" y="230"/>
                  </a:cubicBezTo>
                  <a:cubicBezTo>
                    <a:pt x="19" y="231"/>
                    <a:pt x="21" y="232"/>
                    <a:pt x="21" y="235"/>
                  </a:cubicBezTo>
                  <a:cubicBezTo>
                    <a:pt x="20" y="238"/>
                    <a:pt x="17" y="239"/>
                    <a:pt x="16" y="242"/>
                  </a:cubicBezTo>
                  <a:cubicBezTo>
                    <a:pt x="16" y="244"/>
                    <a:pt x="17" y="246"/>
                    <a:pt x="17" y="248"/>
                  </a:cubicBezTo>
                  <a:cubicBezTo>
                    <a:pt x="17" y="249"/>
                    <a:pt x="17" y="250"/>
                    <a:pt x="17" y="250"/>
                  </a:cubicBezTo>
                  <a:cubicBezTo>
                    <a:pt x="18" y="250"/>
                    <a:pt x="18" y="250"/>
                    <a:pt x="19" y="250"/>
                  </a:cubicBezTo>
                  <a:cubicBezTo>
                    <a:pt x="21" y="250"/>
                    <a:pt x="23" y="250"/>
                    <a:pt x="25" y="251"/>
                  </a:cubicBezTo>
                  <a:cubicBezTo>
                    <a:pt x="27" y="252"/>
                    <a:pt x="27" y="255"/>
                    <a:pt x="30" y="256"/>
                  </a:cubicBezTo>
                  <a:cubicBezTo>
                    <a:pt x="34" y="258"/>
                    <a:pt x="40" y="256"/>
                    <a:pt x="45" y="259"/>
                  </a:cubicBezTo>
                  <a:cubicBezTo>
                    <a:pt x="46" y="260"/>
                    <a:pt x="45" y="262"/>
                    <a:pt x="47" y="262"/>
                  </a:cubicBezTo>
                  <a:cubicBezTo>
                    <a:pt x="48" y="263"/>
                    <a:pt x="49" y="262"/>
                    <a:pt x="50" y="263"/>
                  </a:cubicBezTo>
                  <a:cubicBezTo>
                    <a:pt x="52" y="263"/>
                    <a:pt x="55" y="263"/>
                    <a:pt x="57" y="264"/>
                  </a:cubicBezTo>
                  <a:cubicBezTo>
                    <a:pt x="61" y="264"/>
                    <a:pt x="67" y="263"/>
                    <a:pt x="66" y="270"/>
                  </a:cubicBezTo>
                  <a:cubicBezTo>
                    <a:pt x="65" y="271"/>
                    <a:pt x="63" y="272"/>
                    <a:pt x="62" y="274"/>
                  </a:cubicBezTo>
                  <a:cubicBezTo>
                    <a:pt x="62" y="276"/>
                    <a:pt x="65" y="278"/>
                    <a:pt x="66" y="279"/>
                  </a:cubicBezTo>
                  <a:cubicBezTo>
                    <a:pt x="68" y="280"/>
                    <a:pt x="70" y="281"/>
                    <a:pt x="72" y="282"/>
                  </a:cubicBezTo>
                  <a:cubicBezTo>
                    <a:pt x="73" y="283"/>
                    <a:pt x="75" y="285"/>
                    <a:pt x="77" y="285"/>
                  </a:cubicBezTo>
                  <a:cubicBezTo>
                    <a:pt x="83" y="286"/>
                    <a:pt x="81" y="278"/>
                    <a:pt x="86" y="276"/>
                  </a:cubicBezTo>
                  <a:cubicBezTo>
                    <a:pt x="88" y="276"/>
                    <a:pt x="93" y="276"/>
                    <a:pt x="95" y="276"/>
                  </a:cubicBezTo>
                  <a:cubicBezTo>
                    <a:pt x="98" y="277"/>
                    <a:pt x="99" y="280"/>
                    <a:pt x="101" y="280"/>
                  </a:cubicBezTo>
                  <a:cubicBezTo>
                    <a:pt x="105" y="282"/>
                    <a:pt x="105" y="273"/>
                    <a:pt x="106" y="271"/>
                  </a:cubicBezTo>
                  <a:cubicBezTo>
                    <a:pt x="107" y="266"/>
                    <a:pt x="109" y="263"/>
                    <a:pt x="110" y="258"/>
                  </a:cubicBezTo>
                  <a:cubicBezTo>
                    <a:pt x="111" y="252"/>
                    <a:pt x="112" y="243"/>
                    <a:pt x="120" y="245"/>
                  </a:cubicBezTo>
                  <a:cubicBezTo>
                    <a:pt x="123" y="245"/>
                    <a:pt x="126" y="246"/>
                    <a:pt x="128" y="248"/>
                  </a:cubicBezTo>
                  <a:cubicBezTo>
                    <a:pt x="128" y="246"/>
                    <a:pt x="129" y="245"/>
                    <a:pt x="130" y="245"/>
                  </a:cubicBezTo>
                  <a:cubicBezTo>
                    <a:pt x="133" y="244"/>
                    <a:pt x="135" y="247"/>
                    <a:pt x="136" y="249"/>
                  </a:cubicBezTo>
                  <a:cubicBezTo>
                    <a:pt x="137" y="253"/>
                    <a:pt x="137" y="251"/>
                    <a:pt x="140" y="249"/>
                  </a:cubicBezTo>
                  <a:cubicBezTo>
                    <a:pt x="140" y="249"/>
                    <a:pt x="139" y="249"/>
                    <a:pt x="139" y="248"/>
                  </a:cubicBezTo>
                  <a:cubicBezTo>
                    <a:pt x="139" y="249"/>
                    <a:pt x="139" y="249"/>
                    <a:pt x="138" y="248"/>
                  </a:cubicBezTo>
                  <a:cubicBezTo>
                    <a:pt x="139" y="248"/>
                    <a:pt x="139" y="248"/>
                    <a:pt x="139" y="248"/>
                  </a:cubicBezTo>
                  <a:cubicBezTo>
                    <a:pt x="140" y="248"/>
                    <a:pt x="141" y="247"/>
                    <a:pt x="142" y="247"/>
                  </a:cubicBezTo>
                  <a:cubicBezTo>
                    <a:pt x="143" y="246"/>
                    <a:pt x="143" y="246"/>
                    <a:pt x="144" y="246"/>
                  </a:cubicBezTo>
                  <a:cubicBezTo>
                    <a:pt x="144" y="245"/>
                    <a:pt x="144" y="243"/>
                    <a:pt x="144" y="243"/>
                  </a:cubicBezTo>
                  <a:cubicBezTo>
                    <a:pt x="145" y="241"/>
                    <a:pt x="146" y="241"/>
                    <a:pt x="148" y="240"/>
                  </a:cubicBezTo>
                  <a:cubicBezTo>
                    <a:pt x="149" y="239"/>
                    <a:pt x="150" y="236"/>
                    <a:pt x="152" y="238"/>
                  </a:cubicBezTo>
                  <a:cubicBezTo>
                    <a:pt x="153" y="236"/>
                    <a:pt x="155" y="236"/>
                    <a:pt x="155" y="234"/>
                  </a:cubicBezTo>
                  <a:cubicBezTo>
                    <a:pt x="155" y="232"/>
                    <a:pt x="155" y="229"/>
                    <a:pt x="155" y="227"/>
                  </a:cubicBezTo>
                  <a:cubicBezTo>
                    <a:pt x="157" y="228"/>
                    <a:pt x="163" y="231"/>
                    <a:pt x="164" y="229"/>
                  </a:cubicBezTo>
                  <a:cubicBezTo>
                    <a:pt x="166" y="225"/>
                    <a:pt x="153" y="224"/>
                    <a:pt x="158" y="220"/>
                  </a:cubicBezTo>
                  <a:cubicBezTo>
                    <a:pt x="158" y="220"/>
                    <a:pt x="159" y="220"/>
                    <a:pt x="159" y="220"/>
                  </a:cubicBezTo>
                  <a:cubicBezTo>
                    <a:pt x="159" y="217"/>
                    <a:pt x="169" y="220"/>
                    <a:pt x="168" y="215"/>
                  </a:cubicBezTo>
                  <a:cubicBezTo>
                    <a:pt x="167" y="215"/>
                    <a:pt x="167" y="215"/>
                    <a:pt x="166" y="215"/>
                  </a:cubicBezTo>
                  <a:cubicBezTo>
                    <a:pt x="165" y="214"/>
                    <a:pt x="163" y="215"/>
                    <a:pt x="162" y="213"/>
                  </a:cubicBezTo>
                  <a:cubicBezTo>
                    <a:pt x="161" y="211"/>
                    <a:pt x="161" y="210"/>
                    <a:pt x="163" y="210"/>
                  </a:cubicBezTo>
                  <a:cubicBezTo>
                    <a:pt x="165" y="209"/>
                    <a:pt x="165" y="210"/>
                    <a:pt x="167" y="208"/>
                  </a:cubicBezTo>
                  <a:cubicBezTo>
                    <a:pt x="168" y="207"/>
                    <a:pt x="168" y="206"/>
                    <a:pt x="167" y="205"/>
                  </a:cubicBezTo>
                  <a:cubicBezTo>
                    <a:pt x="167" y="204"/>
                    <a:pt x="166" y="203"/>
                    <a:pt x="166" y="203"/>
                  </a:cubicBezTo>
                  <a:cubicBezTo>
                    <a:pt x="166" y="202"/>
                    <a:pt x="166" y="201"/>
                    <a:pt x="166" y="201"/>
                  </a:cubicBezTo>
                  <a:cubicBezTo>
                    <a:pt x="166" y="199"/>
                    <a:pt x="165" y="196"/>
                    <a:pt x="166" y="194"/>
                  </a:cubicBezTo>
                  <a:cubicBezTo>
                    <a:pt x="167" y="193"/>
                    <a:pt x="169" y="193"/>
                    <a:pt x="170" y="191"/>
                  </a:cubicBezTo>
                  <a:cubicBezTo>
                    <a:pt x="170" y="189"/>
                    <a:pt x="169" y="188"/>
                    <a:pt x="170" y="187"/>
                  </a:cubicBezTo>
                  <a:cubicBezTo>
                    <a:pt x="171" y="185"/>
                    <a:pt x="173" y="186"/>
                    <a:pt x="173" y="184"/>
                  </a:cubicBezTo>
                  <a:cubicBezTo>
                    <a:pt x="172" y="182"/>
                    <a:pt x="170" y="181"/>
                    <a:pt x="170" y="179"/>
                  </a:cubicBezTo>
                  <a:cubicBezTo>
                    <a:pt x="170" y="177"/>
                    <a:pt x="171" y="175"/>
                    <a:pt x="173" y="175"/>
                  </a:cubicBezTo>
                  <a:cubicBezTo>
                    <a:pt x="175" y="174"/>
                    <a:pt x="175" y="176"/>
                    <a:pt x="177" y="175"/>
                  </a:cubicBezTo>
                  <a:cubicBezTo>
                    <a:pt x="180" y="175"/>
                    <a:pt x="183" y="173"/>
                    <a:pt x="184" y="170"/>
                  </a:cubicBezTo>
                  <a:cubicBezTo>
                    <a:pt x="184" y="168"/>
                    <a:pt x="184" y="165"/>
                    <a:pt x="183" y="164"/>
                  </a:cubicBezTo>
                  <a:cubicBezTo>
                    <a:pt x="182" y="163"/>
                    <a:pt x="181" y="163"/>
                    <a:pt x="179" y="163"/>
                  </a:cubicBezTo>
                  <a:cubicBezTo>
                    <a:pt x="179" y="158"/>
                    <a:pt x="181" y="157"/>
                    <a:pt x="185" y="155"/>
                  </a:cubicBezTo>
                  <a:cubicBezTo>
                    <a:pt x="192" y="151"/>
                    <a:pt x="181" y="146"/>
                    <a:pt x="181" y="141"/>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82" name="Freeform 12">
              <a:extLst>
                <a:ext uri="{FF2B5EF4-FFF2-40B4-BE49-F238E27FC236}">
                  <a16:creationId xmlns:a16="http://schemas.microsoft.com/office/drawing/2014/main" id="{BF9DF704-208D-4BBB-BE99-70A73FD8918C}"/>
                </a:ext>
              </a:extLst>
            </p:cNvPr>
            <p:cNvSpPr>
              <a:spLocks/>
            </p:cNvSpPr>
            <p:nvPr/>
          </p:nvSpPr>
          <p:spPr bwMode="auto">
            <a:xfrm>
              <a:off x="5761038" y="6061076"/>
              <a:ext cx="536575" cy="881063"/>
            </a:xfrm>
            <a:custGeom>
              <a:avLst/>
              <a:gdLst>
                <a:gd name="T0" fmla="*/ 101 w 143"/>
                <a:gd name="T1" fmla="*/ 182 h 235"/>
                <a:gd name="T2" fmla="*/ 115 w 143"/>
                <a:gd name="T3" fmla="*/ 173 h 235"/>
                <a:gd name="T4" fmla="*/ 121 w 143"/>
                <a:gd name="T5" fmla="*/ 149 h 235"/>
                <a:gd name="T6" fmla="*/ 125 w 143"/>
                <a:gd name="T7" fmla="*/ 144 h 235"/>
                <a:gd name="T8" fmla="*/ 128 w 143"/>
                <a:gd name="T9" fmla="*/ 136 h 235"/>
                <a:gd name="T10" fmla="*/ 134 w 143"/>
                <a:gd name="T11" fmla="*/ 127 h 235"/>
                <a:gd name="T12" fmla="*/ 140 w 143"/>
                <a:gd name="T13" fmla="*/ 113 h 235"/>
                <a:gd name="T14" fmla="*/ 133 w 143"/>
                <a:gd name="T15" fmla="*/ 94 h 235"/>
                <a:gd name="T16" fmla="*/ 135 w 143"/>
                <a:gd name="T17" fmla="*/ 82 h 235"/>
                <a:gd name="T18" fmla="*/ 139 w 143"/>
                <a:gd name="T19" fmla="*/ 72 h 235"/>
                <a:gd name="T20" fmla="*/ 138 w 143"/>
                <a:gd name="T21" fmla="*/ 58 h 235"/>
                <a:gd name="T22" fmla="*/ 133 w 143"/>
                <a:gd name="T23" fmla="*/ 49 h 235"/>
                <a:gd name="T24" fmla="*/ 127 w 143"/>
                <a:gd name="T25" fmla="*/ 40 h 235"/>
                <a:gd name="T26" fmla="*/ 120 w 143"/>
                <a:gd name="T27" fmla="*/ 33 h 235"/>
                <a:gd name="T28" fmla="*/ 107 w 143"/>
                <a:gd name="T29" fmla="*/ 22 h 235"/>
                <a:gd name="T30" fmla="*/ 102 w 143"/>
                <a:gd name="T31" fmla="*/ 18 h 235"/>
                <a:gd name="T32" fmla="*/ 77 w 143"/>
                <a:gd name="T33" fmla="*/ 13 h 235"/>
                <a:gd name="T34" fmla="*/ 69 w 143"/>
                <a:gd name="T35" fmla="*/ 8 h 235"/>
                <a:gd name="T36" fmla="*/ 66 w 143"/>
                <a:gd name="T37" fmla="*/ 0 h 235"/>
                <a:gd name="T38" fmla="*/ 53 w 143"/>
                <a:gd name="T39" fmla="*/ 5 h 235"/>
                <a:gd name="T40" fmla="*/ 43 w 143"/>
                <a:gd name="T41" fmla="*/ 5 h 235"/>
                <a:gd name="T42" fmla="*/ 36 w 143"/>
                <a:gd name="T43" fmla="*/ 30 h 235"/>
                <a:gd name="T44" fmla="*/ 18 w 143"/>
                <a:gd name="T45" fmla="*/ 70 h 235"/>
                <a:gd name="T46" fmla="*/ 0 w 143"/>
                <a:gd name="T47" fmla="*/ 99 h 235"/>
                <a:gd name="T48" fmla="*/ 19 w 143"/>
                <a:gd name="T49" fmla="*/ 106 h 235"/>
                <a:gd name="T50" fmla="*/ 41 w 143"/>
                <a:gd name="T51" fmla="*/ 136 h 235"/>
                <a:gd name="T52" fmla="*/ 37 w 143"/>
                <a:gd name="T53" fmla="*/ 153 h 235"/>
                <a:gd name="T54" fmla="*/ 26 w 143"/>
                <a:gd name="T55" fmla="*/ 159 h 235"/>
                <a:gd name="T56" fmla="*/ 19 w 143"/>
                <a:gd name="T57" fmla="*/ 166 h 235"/>
                <a:gd name="T58" fmla="*/ 18 w 143"/>
                <a:gd name="T59" fmla="*/ 178 h 235"/>
                <a:gd name="T60" fmla="*/ 13 w 143"/>
                <a:gd name="T61" fmla="*/ 191 h 235"/>
                <a:gd name="T62" fmla="*/ 13 w 143"/>
                <a:gd name="T63" fmla="*/ 197 h 235"/>
                <a:gd name="T64" fmla="*/ 14 w 143"/>
                <a:gd name="T65" fmla="*/ 214 h 235"/>
                <a:gd name="T66" fmla="*/ 24 w 143"/>
                <a:gd name="T67" fmla="*/ 220 h 235"/>
                <a:gd name="T68" fmla="*/ 46 w 143"/>
                <a:gd name="T69" fmla="*/ 221 h 235"/>
                <a:gd name="T70" fmla="*/ 63 w 143"/>
                <a:gd name="T71" fmla="*/ 231 h 235"/>
                <a:gd name="T72" fmla="*/ 72 w 143"/>
                <a:gd name="T73" fmla="*/ 233 h 235"/>
                <a:gd name="T74" fmla="*/ 83 w 143"/>
                <a:gd name="T75" fmla="*/ 232 h 235"/>
                <a:gd name="T76" fmla="*/ 97 w 143"/>
                <a:gd name="T77" fmla="*/ 220 h 235"/>
                <a:gd name="T78" fmla="*/ 94 w 143"/>
                <a:gd name="T79" fmla="*/ 208 h 235"/>
                <a:gd name="T80" fmla="*/ 96 w 143"/>
                <a:gd name="T81" fmla="*/ 19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235">
                  <a:moveTo>
                    <a:pt x="96" y="182"/>
                  </a:moveTo>
                  <a:cubicBezTo>
                    <a:pt x="97" y="181"/>
                    <a:pt x="100" y="182"/>
                    <a:pt x="101" y="182"/>
                  </a:cubicBezTo>
                  <a:cubicBezTo>
                    <a:pt x="104" y="182"/>
                    <a:pt x="105" y="181"/>
                    <a:pt x="108" y="180"/>
                  </a:cubicBezTo>
                  <a:cubicBezTo>
                    <a:pt x="113" y="179"/>
                    <a:pt x="113" y="178"/>
                    <a:pt x="115" y="173"/>
                  </a:cubicBezTo>
                  <a:cubicBezTo>
                    <a:pt x="116" y="169"/>
                    <a:pt x="119" y="165"/>
                    <a:pt x="121" y="160"/>
                  </a:cubicBezTo>
                  <a:cubicBezTo>
                    <a:pt x="122" y="157"/>
                    <a:pt x="121" y="153"/>
                    <a:pt x="121" y="149"/>
                  </a:cubicBezTo>
                  <a:cubicBezTo>
                    <a:pt x="121" y="146"/>
                    <a:pt x="120" y="146"/>
                    <a:pt x="122" y="144"/>
                  </a:cubicBezTo>
                  <a:cubicBezTo>
                    <a:pt x="123" y="144"/>
                    <a:pt x="124" y="144"/>
                    <a:pt x="125" y="144"/>
                  </a:cubicBezTo>
                  <a:cubicBezTo>
                    <a:pt x="125" y="143"/>
                    <a:pt x="125" y="142"/>
                    <a:pt x="125" y="141"/>
                  </a:cubicBezTo>
                  <a:cubicBezTo>
                    <a:pt x="126" y="140"/>
                    <a:pt x="128" y="138"/>
                    <a:pt x="128" y="136"/>
                  </a:cubicBezTo>
                  <a:cubicBezTo>
                    <a:pt x="129" y="134"/>
                    <a:pt x="128" y="133"/>
                    <a:pt x="129" y="131"/>
                  </a:cubicBezTo>
                  <a:cubicBezTo>
                    <a:pt x="131" y="129"/>
                    <a:pt x="133" y="129"/>
                    <a:pt x="134" y="127"/>
                  </a:cubicBezTo>
                  <a:cubicBezTo>
                    <a:pt x="136" y="125"/>
                    <a:pt x="134" y="123"/>
                    <a:pt x="135" y="121"/>
                  </a:cubicBezTo>
                  <a:cubicBezTo>
                    <a:pt x="135" y="117"/>
                    <a:pt x="140" y="118"/>
                    <a:pt x="140" y="113"/>
                  </a:cubicBezTo>
                  <a:cubicBezTo>
                    <a:pt x="139" y="107"/>
                    <a:pt x="130" y="109"/>
                    <a:pt x="132" y="102"/>
                  </a:cubicBezTo>
                  <a:cubicBezTo>
                    <a:pt x="132" y="99"/>
                    <a:pt x="134" y="98"/>
                    <a:pt x="133" y="94"/>
                  </a:cubicBezTo>
                  <a:cubicBezTo>
                    <a:pt x="133" y="91"/>
                    <a:pt x="130" y="89"/>
                    <a:pt x="130" y="86"/>
                  </a:cubicBezTo>
                  <a:cubicBezTo>
                    <a:pt x="130" y="83"/>
                    <a:pt x="132" y="83"/>
                    <a:pt x="135" y="82"/>
                  </a:cubicBezTo>
                  <a:cubicBezTo>
                    <a:pt x="138" y="82"/>
                    <a:pt x="139" y="82"/>
                    <a:pt x="139" y="78"/>
                  </a:cubicBezTo>
                  <a:cubicBezTo>
                    <a:pt x="139" y="76"/>
                    <a:pt x="139" y="74"/>
                    <a:pt x="139" y="72"/>
                  </a:cubicBezTo>
                  <a:cubicBezTo>
                    <a:pt x="139" y="70"/>
                    <a:pt x="140" y="68"/>
                    <a:pt x="141" y="66"/>
                  </a:cubicBezTo>
                  <a:cubicBezTo>
                    <a:pt x="143" y="61"/>
                    <a:pt x="139" y="62"/>
                    <a:pt x="138" y="58"/>
                  </a:cubicBezTo>
                  <a:cubicBezTo>
                    <a:pt x="137" y="56"/>
                    <a:pt x="138" y="54"/>
                    <a:pt x="138" y="53"/>
                  </a:cubicBezTo>
                  <a:cubicBezTo>
                    <a:pt x="137" y="51"/>
                    <a:pt x="134" y="50"/>
                    <a:pt x="133" y="49"/>
                  </a:cubicBezTo>
                  <a:cubicBezTo>
                    <a:pt x="130" y="47"/>
                    <a:pt x="131" y="45"/>
                    <a:pt x="131" y="42"/>
                  </a:cubicBezTo>
                  <a:cubicBezTo>
                    <a:pt x="130" y="42"/>
                    <a:pt x="128" y="41"/>
                    <a:pt x="127" y="40"/>
                  </a:cubicBezTo>
                  <a:cubicBezTo>
                    <a:pt x="125" y="40"/>
                    <a:pt x="122" y="40"/>
                    <a:pt x="121" y="38"/>
                  </a:cubicBezTo>
                  <a:cubicBezTo>
                    <a:pt x="120" y="37"/>
                    <a:pt x="121" y="35"/>
                    <a:pt x="120" y="33"/>
                  </a:cubicBezTo>
                  <a:cubicBezTo>
                    <a:pt x="119" y="29"/>
                    <a:pt x="117" y="26"/>
                    <a:pt x="113" y="25"/>
                  </a:cubicBezTo>
                  <a:cubicBezTo>
                    <a:pt x="110" y="24"/>
                    <a:pt x="110" y="23"/>
                    <a:pt x="107" y="22"/>
                  </a:cubicBezTo>
                  <a:cubicBezTo>
                    <a:pt x="106" y="21"/>
                    <a:pt x="105" y="21"/>
                    <a:pt x="103" y="21"/>
                  </a:cubicBezTo>
                  <a:cubicBezTo>
                    <a:pt x="103" y="20"/>
                    <a:pt x="103" y="19"/>
                    <a:pt x="102" y="18"/>
                  </a:cubicBezTo>
                  <a:cubicBezTo>
                    <a:pt x="95" y="17"/>
                    <a:pt x="87" y="21"/>
                    <a:pt x="83" y="13"/>
                  </a:cubicBezTo>
                  <a:cubicBezTo>
                    <a:pt x="82" y="15"/>
                    <a:pt x="79" y="14"/>
                    <a:pt x="77" y="13"/>
                  </a:cubicBezTo>
                  <a:cubicBezTo>
                    <a:pt x="75" y="12"/>
                    <a:pt x="75" y="10"/>
                    <a:pt x="73" y="9"/>
                  </a:cubicBezTo>
                  <a:cubicBezTo>
                    <a:pt x="72" y="9"/>
                    <a:pt x="70" y="9"/>
                    <a:pt x="69" y="8"/>
                  </a:cubicBezTo>
                  <a:cubicBezTo>
                    <a:pt x="68" y="8"/>
                    <a:pt x="69" y="6"/>
                    <a:pt x="68" y="5"/>
                  </a:cubicBezTo>
                  <a:cubicBezTo>
                    <a:pt x="68" y="3"/>
                    <a:pt x="68" y="2"/>
                    <a:pt x="66" y="0"/>
                  </a:cubicBezTo>
                  <a:cubicBezTo>
                    <a:pt x="63" y="2"/>
                    <a:pt x="63" y="4"/>
                    <a:pt x="60" y="4"/>
                  </a:cubicBezTo>
                  <a:cubicBezTo>
                    <a:pt x="58" y="5"/>
                    <a:pt x="55" y="5"/>
                    <a:pt x="53" y="5"/>
                  </a:cubicBezTo>
                  <a:cubicBezTo>
                    <a:pt x="50" y="5"/>
                    <a:pt x="46" y="4"/>
                    <a:pt x="43" y="4"/>
                  </a:cubicBezTo>
                  <a:cubicBezTo>
                    <a:pt x="43" y="4"/>
                    <a:pt x="43" y="4"/>
                    <a:pt x="43" y="5"/>
                  </a:cubicBezTo>
                  <a:cubicBezTo>
                    <a:pt x="42" y="9"/>
                    <a:pt x="43" y="11"/>
                    <a:pt x="42" y="16"/>
                  </a:cubicBezTo>
                  <a:cubicBezTo>
                    <a:pt x="40" y="20"/>
                    <a:pt x="38" y="25"/>
                    <a:pt x="36" y="30"/>
                  </a:cubicBezTo>
                  <a:cubicBezTo>
                    <a:pt x="35" y="36"/>
                    <a:pt x="32" y="43"/>
                    <a:pt x="30" y="52"/>
                  </a:cubicBezTo>
                  <a:cubicBezTo>
                    <a:pt x="28" y="61"/>
                    <a:pt x="22" y="67"/>
                    <a:pt x="18" y="70"/>
                  </a:cubicBezTo>
                  <a:cubicBezTo>
                    <a:pt x="14" y="74"/>
                    <a:pt x="8" y="78"/>
                    <a:pt x="6" y="85"/>
                  </a:cubicBezTo>
                  <a:cubicBezTo>
                    <a:pt x="3" y="90"/>
                    <a:pt x="1" y="95"/>
                    <a:pt x="0" y="99"/>
                  </a:cubicBezTo>
                  <a:cubicBezTo>
                    <a:pt x="3" y="101"/>
                    <a:pt x="6" y="102"/>
                    <a:pt x="8" y="103"/>
                  </a:cubicBezTo>
                  <a:cubicBezTo>
                    <a:pt x="11" y="105"/>
                    <a:pt x="15" y="105"/>
                    <a:pt x="19" y="106"/>
                  </a:cubicBezTo>
                  <a:cubicBezTo>
                    <a:pt x="27" y="109"/>
                    <a:pt x="20" y="120"/>
                    <a:pt x="22" y="126"/>
                  </a:cubicBezTo>
                  <a:cubicBezTo>
                    <a:pt x="26" y="135"/>
                    <a:pt x="35" y="131"/>
                    <a:pt x="41" y="136"/>
                  </a:cubicBezTo>
                  <a:cubicBezTo>
                    <a:pt x="43" y="139"/>
                    <a:pt x="46" y="143"/>
                    <a:pt x="45" y="146"/>
                  </a:cubicBezTo>
                  <a:cubicBezTo>
                    <a:pt x="44" y="151"/>
                    <a:pt x="40" y="150"/>
                    <a:pt x="37" y="153"/>
                  </a:cubicBezTo>
                  <a:cubicBezTo>
                    <a:pt x="36" y="154"/>
                    <a:pt x="36" y="156"/>
                    <a:pt x="33" y="157"/>
                  </a:cubicBezTo>
                  <a:cubicBezTo>
                    <a:pt x="32" y="158"/>
                    <a:pt x="28" y="159"/>
                    <a:pt x="26" y="159"/>
                  </a:cubicBezTo>
                  <a:cubicBezTo>
                    <a:pt x="24" y="159"/>
                    <a:pt x="22" y="158"/>
                    <a:pt x="21" y="160"/>
                  </a:cubicBezTo>
                  <a:cubicBezTo>
                    <a:pt x="19" y="161"/>
                    <a:pt x="19" y="165"/>
                    <a:pt x="19" y="166"/>
                  </a:cubicBezTo>
                  <a:cubicBezTo>
                    <a:pt x="19" y="166"/>
                    <a:pt x="19" y="166"/>
                    <a:pt x="19" y="165"/>
                  </a:cubicBezTo>
                  <a:cubicBezTo>
                    <a:pt x="19" y="170"/>
                    <a:pt x="19" y="174"/>
                    <a:pt x="18" y="178"/>
                  </a:cubicBezTo>
                  <a:cubicBezTo>
                    <a:pt x="17" y="180"/>
                    <a:pt x="17" y="183"/>
                    <a:pt x="16" y="185"/>
                  </a:cubicBezTo>
                  <a:cubicBezTo>
                    <a:pt x="15" y="187"/>
                    <a:pt x="13" y="188"/>
                    <a:pt x="13" y="191"/>
                  </a:cubicBezTo>
                  <a:cubicBezTo>
                    <a:pt x="13" y="191"/>
                    <a:pt x="13" y="191"/>
                    <a:pt x="13" y="191"/>
                  </a:cubicBezTo>
                  <a:cubicBezTo>
                    <a:pt x="13" y="193"/>
                    <a:pt x="13" y="195"/>
                    <a:pt x="13" y="197"/>
                  </a:cubicBezTo>
                  <a:cubicBezTo>
                    <a:pt x="12" y="199"/>
                    <a:pt x="11" y="201"/>
                    <a:pt x="11" y="203"/>
                  </a:cubicBezTo>
                  <a:cubicBezTo>
                    <a:pt x="10" y="207"/>
                    <a:pt x="11" y="211"/>
                    <a:pt x="14" y="214"/>
                  </a:cubicBezTo>
                  <a:cubicBezTo>
                    <a:pt x="16" y="215"/>
                    <a:pt x="18" y="215"/>
                    <a:pt x="20" y="216"/>
                  </a:cubicBezTo>
                  <a:cubicBezTo>
                    <a:pt x="21" y="217"/>
                    <a:pt x="22" y="219"/>
                    <a:pt x="24" y="220"/>
                  </a:cubicBezTo>
                  <a:cubicBezTo>
                    <a:pt x="27" y="223"/>
                    <a:pt x="31" y="222"/>
                    <a:pt x="35" y="222"/>
                  </a:cubicBezTo>
                  <a:cubicBezTo>
                    <a:pt x="39" y="222"/>
                    <a:pt x="42" y="222"/>
                    <a:pt x="46" y="221"/>
                  </a:cubicBezTo>
                  <a:cubicBezTo>
                    <a:pt x="51" y="221"/>
                    <a:pt x="53" y="221"/>
                    <a:pt x="55" y="226"/>
                  </a:cubicBezTo>
                  <a:cubicBezTo>
                    <a:pt x="57" y="229"/>
                    <a:pt x="58" y="232"/>
                    <a:pt x="63" y="231"/>
                  </a:cubicBezTo>
                  <a:cubicBezTo>
                    <a:pt x="65" y="230"/>
                    <a:pt x="66" y="228"/>
                    <a:pt x="68" y="229"/>
                  </a:cubicBezTo>
                  <a:cubicBezTo>
                    <a:pt x="70" y="229"/>
                    <a:pt x="71" y="232"/>
                    <a:pt x="72" y="233"/>
                  </a:cubicBezTo>
                  <a:cubicBezTo>
                    <a:pt x="74" y="234"/>
                    <a:pt x="76" y="235"/>
                    <a:pt x="77" y="235"/>
                  </a:cubicBezTo>
                  <a:cubicBezTo>
                    <a:pt x="80" y="235"/>
                    <a:pt x="80" y="233"/>
                    <a:pt x="83" y="232"/>
                  </a:cubicBezTo>
                  <a:cubicBezTo>
                    <a:pt x="86" y="231"/>
                    <a:pt x="91" y="234"/>
                    <a:pt x="94" y="231"/>
                  </a:cubicBezTo>
                  <a:cubicBezTo>
                    <a:pt x="96" y="229"/>
                    <a:pt x="97" y="223"/>
                    <a:pt x="97" y="220"/>
                  </a:cubicBezTo>
                  <a:cubicBezTo>
                    <a:pt x="96" y="219"/>
                    <a:pt x="95" y="217"/>
                    <a:pt x="94" y="215"/>
                  </a:cubicBezTo>
                  <a:cubicBezTo>
                    <a:pt x="94" y="213"/>
                    <a:pt x="94" y="210"/>
                    <a:pt x="94" y="208"/>
                  </a:cubicBezTo>
                  <a:cubicBezTo>
                    <a:pt x="95" y="206"/>
                    <a:pt x="94" y="200"/>
                    <a:pt x="95" y="198"/>
                  </a:cubicBezTo>
                  <a:cubicBezTo>
                    <a:pt x="95" y="197"/>
                    <a:pt x="96" y="197"/>
                    <a:pt x="96" y="197"/>
                  </a:cubicBezTo>
                  <a:cubicBezTo>
                    <a:pt x="95" y="191"/>
                    <a:pt x="94" y="184"/>
                    <a:pt x="96" y="182"/>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83" name="Freeform 13">
              <a:extLst>
                <a:ext uri="{FF2B5EF4-FFF2-40B4-BE49-F238E27FC236}">
                  <a16:creationId xmlns:a16="http://schemas.microsoft.com/office/drawing/2014/main" id="{9D01653E-6D97-4D73-8274-2AF699D34384}"/>
                </a:ext>
              </a:extLst>
            </p:cNvPr>
            <p:cNvSpPr>
              <a:spLocks/>
            </p:cNvSpPr>
            <p:nvPr/>
          </p:nvSpPr>
          <p:spPr bwMode="auto">
            <a:xfrm>
              <a:off x="6113463" y="6148388"/>
              <a:ext cx="682625" cy="768350"/>
            </a:xfrm>
            <a:custGeom>
              <a:avLst/>
              <a:gdLst>
                <a:gd name="T0" fmla="*/ 179 w 182"/>
                <a:gd name="T1" fmla="*/ 14 h 205"/>
                <a:gd name="T2" fmla="*/ 178 w 182"/>
                <a:gd name="T3" fmla="*/ 5 h 205"/>
                <a:gd name="T4" fmla="*/ 160 w 182"/>
                <a:gd name="T5" fmla="*/ 15 h 205"/>
                <a:gd name="T6" fmla="*/ 151 w 182"/>
                <a:gd name="T7" fmla="*/ 37 h 205"/>
                <a:gd name="T8" fmla="*/ 136 w 182"/>
                <a:gd name="T9" fmla="*/ 33 h 205"/>
                <a:gd name="T10" fmla="*/ 122 w 182"/>
                <a:gd name="T11" fmla="*/ 39 h 205"/>
                <a:gd name="T12" fmla="*/ 112 w 182"/>
                <a:gd name="T13" fmla="*/ 31 h 205"/>
                <a:gd name="T14" fmla="*/ 107 w 182"/>
                <a:gd name="T15" fmla="*/ 21 h 205"/>
                <a:gd name="T16" fmla="*/ 97 w 182"/>
                <a:gd name="T17" fmla="*/ 19 h 205"/>
                <a:gd name="T18" fmla="*/ 80 w 182"/>
                <a:gd name="T19" fmla="*/ 13 h 205"/>
                <a:gd name="T20" fmla="*/ 69 w 182"/>
                <a:gd name="T21" fmla="*/ 7 h 205"/>
                <a:gd name="T22" fmla="*/ 52 w 182"/>
                <a:gd name="T23" fmla="*/ 17 h 205"/>
                <a:gd name="T24" fmla="*/ 37 w 182"/>
                <a:gd name="T25" fmla="*/ 19 h 205"/>
                <a:gd name="T26" fmla="*/ 44 w 182"/>
                <a:gd name="T27" fmla="*/ 30 h 205"/>
                <a:gd name="T28" fmla="*/ 47 w 182"/>
                <a:gd name="T29" fmla="*/ 43 h 205"/>
                <a:gd name="T30" fmla="*/ 45 w 182"/>
                <a:gd name="T31" fmla="*/ 55 h 205"/>
                <a:gd name="T32" fmla="*/ 36 w 182"/>
                <a:gd name="T33" fmla="*/ 63 h 205"/>
                <a:gd name="T34" fmla="*/ 38 w 182"/>
                <a:gd name="T35" fmla="*/ 79 h 205"/>
                <a:gd name="T36" fmla="*/ 41 w 182"/>
                <a:gd name="T37" fmla="*/ 98 h 205"/>
                <a:gd name="T38" fmla="*/ 35 w 182"/>
                <a:gd name="T39" fmla="*/ 108 h 205"/>
                <a:gd name="T40" fmla="*/ 31 w 182"/>
                <a:gd name="T41" fmla="*/ 118 h 205"/>
                <a:gd name="T42" fmla="*/ 28 w 182"/>
                <a:gd name="T43" fmla="*/ 121 h 205"/>
                <a:gd name="T44" fmla="*/ 27 w 182"/>
                <a:gd name="T45" fmla="*/ 137 h 205"/>
                <a:gd name="T46" fmla="*/ 14 w 182"/>
                <a:gd name="T47" fmla="*/ 157 h 205"/>
                <a:gd name="T48" fmla="*/ 2 w 182"/>
                <a:gd name="T49" fmla="*/ 159 h 205"/>
                <a:gd name="T50" fmla="*/ 13 w 182"/>
                <a:gd name="T51" fmla="*/ 175 h 205"/>
                <a:gd name="T52" fmla="*/ 27 w 182"/>
                <a:gd name="T53" fmla="*/ 178 h 205"/>
                <a:gd name="T54" fmla="*/ 37 w 182"/>
                <a:gd name="T55" fmla="*/ 185 h 205"/>
                <a:gd name="T56" fmla="*/ 52 w 182"/>
                <a:gd name="T57" fmla="*/ 186 h 205"/>
                <a:gd name="T58" fmla="*/ 57 w 182"/>
                <a:gd name="T59" fmla="*/ 196 h 205"/>
                <a:gd name="T60" fmla="*/ 68 w 182"/>
                <a:gd name="T61" fmla="*/ 205 h 205"/>
                <a:gd name="T62" fmla="*/ 81 w 182"/>
                <a:gd name="T63" fmla="*/ 187 h 205"/>
                <a:gd name="T64" fmla="*/ 97 w 182"/>
                <a:gd name="T65" fmla="*/ 127 h 205"/>
                <a:gd name="T66" fmla="*/ 114 w 182"/>
                <a:gd name="T67" fmla="*/ 112 h 205"/>
                <a:gd name="T68" fmla="*/ 125 w 182"/>
                <a:gd name="T69" fmla="*/ 105 h 205"/>
                <a:gd name="T70" fmla="*/ 140 w 182"/>
                <a:gd name="T71" fmla="*/ 102 h 205"/>
                <a:gd name="T72" fmla="*/ 148 w 182"/>
                <a:gd name="T73" fmla="*/ 105 h 205"/>
                <a:gd name="T74" fmla="*/ 168 w 182"/>
                <a:gd name="T75" fmla="*/ 117 h 205"/>
                <a:gd name="T76" fmla="*/ 165 w 182"/>
                <a:gd name="T77" fmla="*/ 105 h 205"/>
                <a:gd name="T78" fmla="*/ 158 w 182"/>
                <a:gd name="T79" fmla="*/ 98 h 205"/>
                <a:gd name="T80" fmla="*/ 162 w 182"/>
                <a:gd name="T81" fmla="*/ 86 h 205"/>
                <a:gd name="T82" fmla="*/ 160 w 182"/>
                <a:gd name="T83" fmla="*/ 78 h 205"/>
                <a:gd name="T84" fmla="*/ 160 w 182"/>
                <a:gd name="T85" fmla="*/ 71 h 205"/>
                <a:gd name="T86" fmla="*/ 153 w 182"/>
                <a:gd name="T87" fmla="*/ 60 h 205"/>
                <a:gd name="T88" fmla="*/ 164 w 182"/>
                <a:gd name="T89" fmla="*/ 52 h 205"/>
                <a:gd name="T90" fmla="*/ 170 w 182"/>
                <a:gd name="T91" fmla="*/ 49 h 205"/>
                <a:gd name="T92" fmla="*/ 174 w 182"/>
                <a:gd name="T93" fmla="*/ 32 h 205"/>
                <a:gd name="T94" fmla="*/ 181 w 182"/>
                <a:gd name="T95" fmla="*/ 2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 h="205">
                  <a:moveTo>
                    <a:pt x="181" y="21"/>
                  </a:moveTo>
                  <a:cubicBezTo>
                    <a:pt x="180" y="18"/>
                    <a:pt x="177" y="18"/>
                    <a:pt x="179" y="14"/>
                  </a:cubicBezTo>
                  <a:cubicBezTo>
                    <a:pt x="179" y="14"/>
                    <a:pt x="180" y="14"/>
                    <a:pt x="180" y="14"/>
                  </a:cubicBezTo>
                  <a:cubicBezTo>
                    <a:pt x="178" y="13"/>
                    <a:pt x="177" y="8"/>
                    <a:pt x="178" y="5"/>
                  </a:cubicBezTo>
                  <a:cubicBezTo>
                    <a:pt x="176" y="3"/>
                    <a:pt x="173" y="2"/>
                    <a:pt x="170" y="2"/>
                  </a:cubicBezTo>
                  <a:cubicBezTo>
                    <a:pt x="162" y="0"/>
                    <a:pt x="161" y="9"/>
                    <a:pt x="160" y="15"/>
                  </a:cubicBezTo>
                  <a:cubicBezTo>
                    <a:pt x="159" y="20"/>
                    <a:pt x="157" y="23"/>
                    <a:pt x="156" y="28"/>
                  </a:cubicBezTo>
                  <a:cubicBezTo>
                    <a:pt x="155" y="30"/>
                    <a:pt x="155" y="39"/>
                    <a:pt x="151" y="37"/>
                  </a:cubicBezTo>
                  <a:cubicBezTo>
                    <a:pt x="149" y="37"/>
                    <a:pt x="148" y="34"/>
                    <a:pt x="145" y="33"/>
                  </a:cubicBezTo>
                  <a:cubicBezTo>
                    <a:pt x="143" y="33"/>
                    <a:pt x="138" y="33"/>
                    <a:pt x="136" y="33"/>
                  </a:cubicBezTo>
                  <a:cubicBezTo>
                    <a:pt x="131" y="35"/>
                    <a:pt x="133" y="43"/>
                    <a:pt x="127" y="42"/>
                  </a:cubicBezTo>
                  <a:cubicBezTo>
                    <a:pt x="125" y="42"/>
                    <a:pt x="123" y="40"/>
                    <a:pt x="122" y="39"/>
                  </a:cubicBezTo>
                  <a:cubicBezTo>
                    <a:pt x="120" y="38"/>
                    <a:pt x="118" y="37"/>
                    <a:pt x="116" y="36"/>
                  </a:cubicBezTo>
                  <a:cubicBezTo>
                    <a:pt x="115" y="35"/>
                    <a:pt x="112" y="33"/>
                    <a:pt x="112" y="31"/>
                  </a:cubicBezTo>
                  <a:cubicBezTo>
                    <a:pt x="113" y="29"/>
                    <a:pt x="115" y="28"/>
                    <a:pt x="116" y="27"/>
                  </a:cubicBezTo>
                  <a:cubicBezTo>
                    <a:pt x="117" y="20"/>
                    <a:pt x="111" y="21"/>
                    <a:pt x="107" y="21"/>
                  </a:cubicBezTo>
                  <a:cubicBezTo>
                    <a:pt x="105" y="20"/>
                    <a:pt x="102" y="20"/>
                    <a:pt x="100" y="20"/>
                  </a:cubicBezTo>
                  <a:cubicBezTo>
                    <a:pt x="99" y="19"/>
                    <a:pt x="98" y="20"/>
                    <a:pt x="97" y="19"/>
                  </a:cubicBezTo>
                  <a:cubicBezTo>
                    <a:pt x="95" y="19"/>
                    <a:pt x="96" y="17"/>
                    <a:pt x="95" y="16"/>
                  </a:cubicBezTo>
                  <a:cubicBezTo>
                    <a:pt x="90" y="13"/>
                    <a:pt x="84" y="15"/>
                    <a:pt x="80" y="13"/>
                  </a:cubicBezTo>
                  <a:cubicBezTo>
                    <a:pt x="77" y="12"/>
                    <a:pt x="77" y="9"/>
                    <a:pt x="75" y="8"/>
                  </a:cubicBezTo>
                  <a:cubicBezTo>
                    <a:pt x="73" y="7"/>
                    <a:pt x="71" y="7"/>
                    <a:pt x="69" y="7"/>
                  </a:cubicBezTo>
                  <a:cubicBezTo>
                    <a:pt x="63" y="7"/>
                    <a:pt x="62" y="8"/>
                    <a:pt x="59" y="13"/>
                  </a:cubicBezTo>
                  <a:cubicBezTo>
                    <a:pt x="57" y="17"/>
                    <a:pt x="56" y="16"/>
                    <a:pt x="52" y="17"/>
                  </a:cubicBezTo>
                  <a:cubicBezTo>
                    <a:pt x="50" y="18"/>
                    <a:pt x="49" y="20"/>
                    <a:pt x="47" y="21"/>
                  </a:cubicBezTo>
                  <a:cubicBezTo>
                    <a:pt x="43" y="22"/>
                    <a:pt x="40" y="21"/>
                    <a:pt x="37" y="19"/>
                  </a:cubicBezTo>
                  <a:cubicBezTo>
                    <a:pt x="37" y="22"/>
                    <a:pt x="36" y="24"/>
                    <a:pt x="39" y="26"/>
                  </a:cubicBezTo>
                  <a:cubicBezTo>
                    <a:pt x="40" y="27"/>
                    <a:pt x="43" y="28"/>
                    <a:pt x="44" y="30"/>
                  </a:cubicBezTo>
                  <a:cubicBezTo>
                    <a:pt x="44" y="31"/>
                    <a:pt x="43" y="33"/>
                    <a:pt x="44" y="35"/>
                  </a:cubicBezTo>
                  <a:cubicBezTo>
                    <a:pt x="45" y="39"/>
                    <a:pt x="49" y="38"/>
                    <a:pt x="47" y="43"/>
                  </a:cubicBezTo>
                  <a:cubicBezTo>
                    <a:pt x="46" y="45"/>
                    <a:pt x="45" y="47"/>
                    <a:pt x="45" y="49"/>
                  </a:cubicBezTo>
                  <a:cubicBezTo>
                    <a:pt x="45" y="51"/>
                    <a:pt x="45" y="53"/>
                    <a:pt x="45" y="55"/>
                  </a:cubicBezTo>
                  <a:cubicBezTo>
                    <a:pt x="45" y="59"/>
                    <a:pt x="44" y="59"/>
                    <a:pt x="41" y="59"/>
                  </a:cubicBezTo>
                  <a:cubicBezTo>
                    <a:pt x="38" y="60"/>
                    <a:pt x="36" y="60"/>
                    <a:pt x="36" y="63"/>
                  </a:cubicBezTo>
                  <a:cubicBezTo>
                    <a:pt x="36" y="66"/>
                    <a:pt x="39" y="68"/>
                    <a:pt x="39" y="71"/>
                  </a:cubicBezTo>
                  <a:cubicBezTo>
                    <a:pt x="40" y="75"/>
                    <a:pt x="38" y="76"/>
                    <a:pt x="38" y="79"/>
                  </a:cubicBezTo>
                  <a:cubicBezTo>
                    <a:pt x="36" y="86"/>
                    <a:pt x="45" y="84"/>
                    <a:pt x="46" y="90"/>
                  </a:cubicBezTo>
                  <a:cubicBezTo>
                    <a:pt x="46" y="95"/>
                    <a:pt x="41" y="94"/>
                    <a:pt x="41" y="98"/>
                  </a:cubicBezTo>
                  <a:cubicBezTo>
                    <a:pt x="40" y="100"/>
                    <a:pt x="42" y="102"/>
                    <a:pt x="40" y="104"/>
                  </a:cubicBezTo>
                  <a:cubicBezTo>
                    <a:pt x="39" y="106"/>
                    <a:pt x="37" y="106"/>
                    <a:pt x="35" y="108"/>
                  </a:cubicBezTo>
                  <a:cubicBezTo>
                    <a:pt x="34" y="110"/>
                    <a:pt x="35" y="111"/>
                    <a:pt x="34" y="113"/>
                  </a:cubicBezTo>
                  <a:cubicBezTo>
                    <a:pt x="34" y="115"/>
                    <a:pt x="32" y="117"/>
                    <a:pt x="31" y="118"/>
                  </a:cubicBezTo>
                  <a:cubicBezTo>
                    <a:pt x="31" y="119"/>
                    <a:pt x="31" y="120"/>
                    <a:pt x="31" y="121"/>
                  </a:cubicBezTo>
                  <a:cubicBezTo>
                    <a:pt x="30" y="121"/>
                    <a:pt x="29" y="121"/>
                    <a:pt x="28" y="121"/>
                  </a:cubicBezTo>
                  <a:cubicBezTo>
                    <a:pt x="26" y="123"/>
                    <a:pt x="27" y="123"/>
                    <a:pt x="27" y="126"/>
                  </a:cubicBezTo>
                  <a:cubicBezTo>
                    <a:pt x="27" y="130"/>
                    <a:pt x="28" y="134"/>
                    <a:pt x="27" y="137"/>
                  </a:cubicBezTo>
                  <a:cubicBezTo>
                    <a:pt x="25" y="142"/>
                    <a:pt x="22" y="146"/>
                    <a:pt x="21" y="150"/>
                  </a:cubicBezTo>
                  <a:cubicBezTo>
                    <a:pt x="19" y="155"/>
                    <a:pt x="19" y="156"/>
                    <a:pt x="14" y="157"/>
                  </a:cubicBezTo>
                  <a:cubicBezTo>
                    <a:pt x="11" y="158"/>
                    <a:pt x="10" y="159"/>
                    <a:pt x="7" y="159"/>
                  </a:cubicBezTo>
                  <a:cubicBezTo>
                    <a:pt x="6" y="159"/>
                    <a:pt x="3" y="158"/>
                    <a:pt x="2" y="159"/>
                  </a:cubicBezTo>
                  <a:cubicBezTo>
                    <a:pt x="0" y="161"/>
                    <a:pt x="1" y="168"/>
                    <a:pt x="2" y="174"/>
                  </a:cubicBezTo>
                  <a:cubicBezTo>
                    <a:pt x="5" y="173"/>
                    <a:pt x="10" y="176"/>
                    <a:pt x="13" y="175"/>
                  </a:cubicBezTo>
                  <a:cubicBezTo>
                    <a:pt x="18" y="174"/>
                    <a:pt x="18" y="172"/>
                    <a:pt x="23" y="175"/>
                  </a:cubicBezTo>
                  <a:cubicBezTo>
                    <a:pt x="24" y="176"/>
                    <a:pt x="27" y="177"/>
                    <a:pt x="27" y="178"/>
                  </a:cubicBezTo>
                  <a:cubicBezTo>
                    <a:pt x="28" y="179"/>
                    <a:pt x="27" y="182"/>
                    <a:pt x="27" y="184"/>
                  </a:cubicBezTo>
                  <a:cubicBezTo>
                    <a:pt x="29" y="187"/>
                    <a:pt x="35" y="186"/>
                    <a:pt x="37" y="185"/>
                  </a:cubicBezTo>
                  <a:cubicBezTo>
                    <a:pt x="42" y="183"/>
                    <a:pt x="42" y="181"/>
                    <a:pt x="47" y="184"/>
                  </a:cubicBezTo>
                  <a:cubicBezTo>
                    <a:pt x="48" y="185"/>
                    <a:pt x="50" y="185"/>
                    <a:pt x="52" y="186"/>
                  </a:cubicBezTo>
                  <a:cubicBezTo>
                    <a:pt x="54" y="188"/>
                    <a:pt x="53" y="188"/>
                    <a:pt x="54" y="191"/>
                  </a:cubicBezTo>
                  <a:cubicBezTo>
                    <a:pt x="54" y="193"/>
                    <a:pt x="56" y="194"/>
                    <a:pt x="57" y="196"/>
                  </a:cubicBezTo>
                  <a:cubicBezTo>
                    <a:pt x="57" y="197"/>
                    <a:pt x="57" y="199"/>
                    <a:pt x="57" y="201"/>
                  </a:cubicBezTo>
                  <a:cubicBezTo>
                    <a:pt x="59" y="204"/>
                    <a:pt x="65" y="205"/>
                    <a:pt x="68" y="205"/>
                  </a:cubicBezTo>
                  <a:cubicBezTo>
                    <a:pt x="73" y="205"/>
                    <a:pt x="74" y="202"/>
                    <a:pt x="77" y="198"/>
                  </a:cubicBezTo>
                  <a:cubicBezTo>
                    <a:pt x="79" y="194"/>
                    <a:pt x="78" y="189"/>
                    <a:pt x="81" y="187"/>
                  </a:cubicBezTo>
                  <a:cubicBezTo>
                    <a:pt x="83" y="185"/>
                    <a:pt x="85" y="185"/>
                    <a:pt x="87" y="185"/>
                  </a:cubicBezTo>
                  <a:cubicBezTo>
                    <a:pt x="83" y="169"/>
                    <a:pt x="88" y="141"/>
                    <a:pt x="97" y="127"/>
                  </a:cubicBezTo>
                  <a:cubicBezTo>
                    <a:pt x="99" y="125"/>
                    <a:pt x="104" y="122"/>
                    <a:pt x="105" y="119"/>
                  </a:cubicBezTo>
                  <a:cubicBezTo>
                    <a:pt x="108" y="114"/>
                    <a:pt x="111" y="115"/>
                    <a:pt x="114" y="112"/>
                  </a:cubicBezTo>
                  <a:cubicBezTo>
                    <a:pt x="116" y="110"/>
                    <a:pt x="117" y="109"/>
                    <a:pt x="119" y="107"/>
                  </a:cubicBezTo>
                  <a:cubicBezTo>
                    <a:pt x="121" y="106"/>
                    <a:pt x="123" y="106"/>
                    <a:pt x="125" y="105"/>
                  </a:cubicBezTo>
                  <a:cubicBezTo>
                    <a:pt x="129" y="103"/>
                    <a:pt x="131" y="99"/>
                    <a:pt x="136" y="100"/>
                  </a:cubicBezTo>
                  <a:cubicBezTo>
                    <a:pt x="137" y="100"/>
                    <a:pt x="139" y="101"/>
                    <a:pt x="140" y="102"/>
                  </a:cubicBezTo>
                  <a:cubicBezTo>
                    <a:pt x="141" y="102"/>
                    <a:pt x="141" y="104"/>
                    <a:pt x="142" y="104"/>
                  </a:cubicBezTo>
                  <a:cubicBezTo>
                    <a:pt x="143" y="105"/>
                    <a:pt x="146" y="104"/>
                    <a:pt x="148" y="105"/>
                  </a:cubicBezTo>
                  <a:cubicBezTo>
                    <a:pt x="158" y="106"/>
                    <a:pt x="151" y="120"/>
                    <a:pt x="158" y="121"/>
                  </a:cubicBezTo>
                  <a:cubicBezTo>
                    <a:pt x="162" y="122"/>
                    <a:pt x="166" y="119"/>
                    <a:pt x="168" y="117"/>
                  </a:cubicBezTo>
                  <a:cubicBezTo>
                    <a:pt x="170" y="115"/>
                    <a:pt x="170" y="114"/>
                    <a:pt x="169" y="112"/>
                  </a:cubicBezTo>
                  <a:cubicBezTo>
                    <a:pt x="168" y="110"/>
                    <a:pt x="167" y="106"/>
                    <a:pt x="165" y="105"/>
                  </a:cubicBezTo>
                  <a:cubicBezTo>
                    <a:pt x="166" y="106"/>
                    <a:pt x="165" y="106"/>
                    <a:pt x="166" y="107"/>
                  </a:cubicBezTo>
                  <a:cubicBezTo>
                    <a:pt x="165" y="103"/>
                    <a:pt x="160" y="101"/>
                    <a:pt x="158" y="98"/>
                  </a:cubicBezTo>
                  <a:cubicBezTo>
                    <a:pt x="154" y="93"/>
                    <a:pt x="161" y="94"/>
                    <a:pt x="162" y="92"/>
                  </a:cubicBezTo>
                  <a:cubicBezTo>
                    <a:pt x="163" y="91"/>
                    <a:pt x="162" y="88"/>
                    <a:pt x="162" y="86"/>
                  </a:cubicBezTo>
                  <a:cubicBezTo>
                    <a:pt x="162" y="83"/>
                    <a:pt x="163" y="85"/>
                    <a:pt x="165" y="83"/>
                  </a:cubicBezTo>
                  <a:cubicBezTo>
                    <a:pt x="168" y="80"/>
                    <a:pt x="163" y="79"/>
                    <a:pt x="160" y="78"/>
                  </a:cubicBezTo>
                  <a:cubicBezTo>
                    <a:pt x="159" y="77"/>
                    <a:pt x="157" y="76"/>
                    <a:pt x="157" y="74"/>
                  </a:cubicBezTo>
                  <a:cubicBezTo>
                    <a:pt x="157" y="72"/>
                    <a:pt x="159" y="72"/>
                    <a:pt x="160" y="71"/>
                  </a:cubicBezTo>
                  <a:cubicBezTo>
                    <a:pt x="162" y="69"/>
                    <a:pt x="166" y="66"/>
                    <a:pt x="164" y="63"/>
                  </a:cubicBezTo>
                  <a:cubicBezTo>
                    <a:pt x="161" y="60"/>
                    <a:pt x="155" y="62"/>
                    <a:pt x="153" y="60"/>
                  </a:cubicBezTo>
                  <a:cubicBezTo>
                    <a:pt x="151" y="56"/>
                    <a:pt x="159" y="55"/>
                    <a:pt x="161" y="54"/>
                  </a:cubicBezTo>
                  <a:cubicBezTo>
                    <a:pt x="162" y="53"/>
                    <a:pt x="162" y="52"/>
                    <a:pt x="164" y="52"/>
                  </a:cubicBezTo>
                  <a:cubicBezTo>
                    <a:pt x="165" y="52"/>
                    <a:pt x="168" y="53"/>
                    <a:pt x="169" y="52"/>
                  </a:cubicBezTo>
                  <a:cubicBezTo>
                    <a:pt x="169" y="52"/>
                    <a:pt x="171" y="49"/>
                    <a:pt x="170" y="49"/>
                  </a:cubicBezTo>
                  <a:cubicBezTo>
                    <a:pt x="165" y="47"/>
                    <a:pt x="165" y="41"/>
                    <a:pt x="166" y="38"/>
                  </a:cubicBezTo>
                  <a:cubicBezTo>
                    <a:pt x="166" y="32"/>
                    <a:pt x="170" y="34"/>
                    <a:pt x="174" y="32"/>
                  </a:cubicBezTo>
                  <a:cubicBezTo>
                    <a:pt x="174" y="28"/>
                    <a:pt x="177" y="29"/>
                    <a:pt x="180" y="27"/>
                  </a:cubicBezTo>
                  <a:cubicBezTo>
                    <a:pt x="181" y="26"/>
                    <a:pt x="182" y="23"/>
                    <a:pt x="181" y="21"/>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84" name="Freeform 14">
              <a:extLst>
                <a:ext uri="{FF2B5EF4-FFF2-40B4-BE49-F238E27FC236}">
                  <a16:creationId xmlns:a16="http://schemas.microsoft.com/office/drawing/2014/main" id="{25B96E8E-3374-4F6C-B5C2-D0540563A726}"/>
                </a:ext>
              </a:extLst>
            </p:cNvPr>
            <p:cNvSpPr>
              <a:spLocks/>
            </p:cNvSpPr>
            <p:nvPr/>
          </p:nvSpPr>
          <p:spPr bwMode="auto">
            <a:xfrm>
              <a:off x="4819650" y="6432551"/>
              <a:ext cx="1114425" cy="1131888"/>
            </a:xfrm>
            <a:custGeom>
              <a:avLst/>
              <a:gdLst>
                <a:gd name="T0" fmla="*/ 212 w 297"/>
                <a:gd name="T1" fmla="*/ 248 h 302"/>
                <a:gd name="T2" fmla="*/ 212 w 297"/>
                <a:gd name="T3" fmla="*/ 230 h 302"/>
                <a:gd name="T4" fmla="*/ 201 w 297"/>
                <a:gd name="T5" fmla="*/ 219 h 302"/>
                <a:gd name="T6" fmla="*/ 206 w 297"/>
                <a:gd name="T7" fmla="*/ 206 h 302"/>
                <a:gd name="T8" fmla="*/ 209 w 297"/>
                <a:gd name="T9" fmla="*/ 198 h 302"/>
                <a:gd name="T10" fmla="*/ 205 w 297"/>
                <a:gd name="T11" fmla="*/ 192 h 302"/>
                <a:gd name="T12" fmla="*/ 214 w 297"/>
                <a:gd name="T13" fmla="*/ 183 h 302"/>
                <a:gd name="T14" fmla="*/ 232 w 297"/>
                <a:gd name="T15" fmla="*/ 174 h 302"/>
                <a:gd name="T16" fmla="*/ 250 w 297"/>
                <a:gd name="T17" fmla="*/ 173 h 302"/>
                <a:gd name="T18" fmla="*/ 254 w 297"/>
                <a:gd name="T19" fmla="*/ 166 h 302"/>
                <a:gd name="T20" fmla="*/ 253 w 297"/>
                <a:gd name="T21" fmla="*/ 150 h 302"/>
                <a:gd name="T22" fmla="*/ 266 w 297"/>
                <a:gd name="T23" fmla="*/ 134 h 302"/>
                <a:gd name="T24" fmla="*/ 272 w 297"/>
                <a:gd name="T25" fmla="*/ 125 h 302"/>
                <a:gd name="T26" fmla="*/ 276 w 297"/>
                <a:gd name="T27" fmla="*/ 122 h 302"/>
                <a:gd name="T28" fmla="*/ 271 w 297"/>
                <a:gd name="T29" fmla="*/ 117 h 302"/>
                <a:gd name="T30" fmla="*/ 262 w 297"/>
                <a:gd name="T31" fmla="*/ 104 h 302"/>
                <a:gd name="T32" fmla="*/ 264 w 297"/>
                <a:gd name="T33" fmla="*/ 92 h 302"/>
                <a:gd name="T34" fmla="*/ 267 w 297"/>
                <a:gd name="T35" fmla="*/ 86 h 302"/>
                <a:gd name="T36" fmla="*/ 270 w 297"/>
                <a:gd name="T37" fmla="*/ 66 h 302"/>
                <a:gd name="T38" fmla="*/ 272 w 297"/>
                <a:gd name="T39" fmla="*/ 61 h 302"/>
                <a:gd name="T40" fmla="*/ 284 w 297"/>
                <a:gd name="T41" fmla="*/ 58 h 302"/>
                <a:gd name="T42" fmla="*/ 296 w 297"/>
                <a:gd name="T43" fmla="*/ 47 h 302"/>
                <a:gd name="T44" fmla="*/ 273 w 297"/>
                <a:gd name="T45" fmla="*/ 27 h 302"/>
                <a:gd name="T46" fmla="*/ 259 w 297"/>
                <a:gd name="T47" fmla="*/ 4 h 302"/>
                <a:gd name="T48" fmla="*/ 250 w 297"/>
                <a:gd name="T49" fmla="*/ 4 h 302"/>
                <a:gd name="T50" fmla="*/ 239 w 297"/>
                <a:gd name="T51" fmla="*/ 29 h 302"/>
                <a:gd name="T52" fmla="*/ 232 w 297"/>
                <a:gd name="T53" fmla="*/ 69 h 302"/>
                <a:gd name="T54" fmla="*/ 195 w 297"/>
                <a:gd name="T55" fmla="*/ 99 h 302"/>
                <a:gd name="T56" fmla="*/ 171 w 297"/>
                <a:gd name="T57" fmla="*/ 113 h 302"/>
                <a:gd name="T58" fmla="*/ 151 w 297"/>
                <a:gd name="T59" fmla="*/ 141 h 302"/>
                <a:gd name="T60" fmla="*/ 140 w 297"/>
                <a:gd name="T61" fmla="*/ 167 h 302"/>
                <a:gd name="T62" fmla="*/ 125 w 297"/>
                <a:gd name="T63" fmla="*/ 190 h 302"/>
                <a:gd name="T64" fmla="*/ 102 w 297"/>
                <a:gd name="T65" fmla="*/ 208 h 302"/>
                <a:gd name="T66" fmla="*/ 77 w 297"/>
                <a:gd name="T67" fmla="*/ 230 h 302"/>
                <a:gd name="T68" fmla="*/ 59 w 297"/>
                <a:gd name="T69" fmla="*/ 231 h 302"/>
                <a:gd name="T70" fmla="*/ 43 w 297"/>
                <a:gd name="T71" fmla="*/ 243 h 302"/>
                <a:gd name="T72" fmla="*/ 20 w 297"/>
                <a:gd name="T73" fmla="*/ 254 h 302"/>
                <a:gd name="T74" fmla="*/ 3 w 297"/>
                <a:gd name="T75" fmla="*/ 266 h 302"/>
                <a:gd name="T76" fmla="*/ 10 w 297"/>
                <a:gd name="T77" fmla="*/ 279 h 302"/>
                <a:gd name="T78" fmla="*/ 17 w 297"/>
                <a:gd name="T79" fmla="*/ 295 h 302"/>
                <a:gd name="T80" fmla="*/ 26 w 297"/>
                <a:gd name="T81" fmla="*/ 286 h 302"/>
                <a:gd name="T82" fmla="*/ 31 w 297"/>
                <a:gd name="T83" fmla="*/ 272 h 302"/>
                <a:gd name="T84" fmla="*/ 50 w 297"/>
                <a:gd name="T85" fmla="*/ 280 h 302"/>
                <a:gd name="T86" fmla="*/ 58 w 297"/>
                <a:gd name="T87" fmla="*/ 290 h 302"/>
                <a:gd name="T88" fmla="*/ 66 w 297"/>
                <a:gd name="T89" fmla="*/ 283 h 302"/>
                <a:gd name="T90" fmla="*/ 83 w 297"/>
                <a:gd name="T91" fmla="*/ 283 h 302"/>
                <a:gd name="T92" fmla="*/ 96 w 297"/>
                <a:gd name="T93" fmla="*/ 267 h 302"/>
                <a:gd name="T94" fmla="*/ 113 w 297"/>
                <a:gd name="T95" fmla="*/ 256 h 302"/>
                <a:gd name="T96" fmla="*/ 122 w 297"/>
                <a:gd name="T97" fmla="*/ 258 h 302"/>
                <a:gd name="T98" fmla="*/ 125 w 297"/>
                <a:gd name="T99" fmla="*/ 270 h 302"/>
                <a:gd name="T100" fmla="*/ 129 w 297"/>
                <a:gd name="T101" fmla="*/ 275 h 302"/>
                <a:gd name="T102" fmla="*/ 136 w 297"/>
                <a:gd name="T103" fmla="*/ 280 h 302"/>
                <a:gd name="T104" fmla="*/ 141 w 297"/>
                <a:gd name="T105" fmla="*/ 301 h 302"/>
                <a:gd name="T106" fmla="*/ 150 w 297"/>
                <a:gd name="T107" fmla="*/ 299 h 302"/>
                <a:gd name="T108" fmla="*/ 165 w 297"/>
                <a:gd name="T109" fmla="*/ 288 h 302"/>
                <a:gd name="T110" fmla="*/ 176 w 297"/>
                <a:gd name="T111" fmla="*/ 271 h 302"/>
                <a:gd name="T112" fmla="*/ 186 w 297"/>
                <a:gd name="T113" fmla="*/ 259 h 302"/>
                <a:gd name="T114" fmla="*/ 204 w 297"/>
                <a:gd name="T115" fmla="*/ 261 h 302"/>
                <a:gd name="T116" fmla="*/ 210 w 297"/>
                <a:gd name="T117" fmla="*/ 268 h 302"/>
                <a:gd name="T118" fmla="*/ 212 w 297"/>
                <a:gd name="T119" fmla="*/ 25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7" h="302">
                  <a:moveTo>
                    <a:pt x="212" y="256"/>
                  </a:moveTo>
                  <a:cubicBezTo>
                    <a:pt x="211" y="253"/>
                    <a:pt x="212" y="251"/>
                    <a:pt x="212" y="248"/>
                  </a:cubicBezTo>
                  <a:cubicBezTo>
                    <a:pt x="212" y="245"/>
                    <a:pt x="210" y="243"/>
                    <a:pt x="210" y="240"/>
                  </a:cubicBezTo>
                  <a:cubicBezTo>
                    <a:pt x="210" y="236"/>
                    <a:pt x="212" y="234"/>
                    <a:pt x="212" y="230"/>
                  </a:cubicBezTo>
                  <a:cubicBezTo>
                    <a:pt x="211" y="226"/>
                    <a:pt x="209" y="226"/>
                    <a:pt x="206" y="225"/>
                  </a:cubicBezTo>
                  <a:cubicBezTo>
                    <a:pt x="204" y="224"/>
                    <a:pt x="201" y="222"/>
                    <a:pt x="201" y="219"/>
                  </a:cubicBezTo>
                  <a:cubicBezTo>
                    <a:pt x="200" y="215"/>
                    <a:pt x="205" y="214"/>
                    <a:pt x="206" y="211"/>
                  </a:cubicBezTo>
                  <a:cubicBezTo>
                    <a:pt x="206" y="209"/>
                    <a:pt x="206" y="207"/>
                    <a:pt x="206" y="206"/>
                  </a:cubicBezTo>
                  <a:cubicBezTo>
                    <a:pt x="207" y="204"/>
                    <a:pt x="207" y="204"/>
                    <a:pt x="208" y="202"/>
                  </a:cubicBezTo>
                  <a:cubicBezTo>
                    <a:pt x="209" y="201"/>
                    <a:pt x="208" y="200"/>
                    <a:pt x="209" y="198"/>
                  </a:cubicBezTo>
                  <a:cubicBezTo>
                    <a:pt x="209" y="196"/>
                    <a:pt x="210" y="196"/>
                    <a:pt x="208" y="194"/>
                  </a:cubicBezTo>
                  <a:cubicBezTo>
                    <a:pt x="208" y="193"/>
                    <a:pt x="206" y="193"/>
                    <a:pt x="205" y="192"/>
                  </a:cubicBezTo>
                  <a:cubicBezTo>
                    <a:pt x="205" y="191"/>
                    <a:pt x="205" y="188"/>
                    <a:pt x="206" y="187"/>
                  </a:cubicBezTo>
                  <a:cubicBezTo>
                    <a:pt x="207" y="185"/>
                    <a:pt x="212" y="184"/>
                    <a:pt x="214" y="183"/>
                  </a:cubicBezTo>
                  <a:cubicBezTo>
                    <a:pt x="219" y="182"/>
                    <a:pt x="224" y="181"/>
                    <a:pt x="229" y="181"/>
                  </a:cubicBezTo>
                  <a:cubicBezTo>
                    <a:pt x="234" y="180"/>
                    <a:pt x="231" y="177"/>
                    <a:pt x="232" y="174"/>
                  </a:cubicBezTo>
                  <a:cubicBezTo>
                    <a:pt x="233" y="171"/>
                    <a:pt x="239" y="173"/>
                    <a:pt x="241" y="173"/>
                  </a:cubicBezTo>
                  <a:cubicBezTo>
                    <a:pt x="244" y="173"/>
                    <a:pt x="247" y="173"/>
                    <a:pt x="250" y="173"/>
                  </a:cubicBezTo>
                  <a:cubicBezTo>
                    <a:pt x="253" y="174"/>
                    <a:pt x="256" y="175"/>
                    <a:pt x="255" y="170"/>
                  </a:cubicBezTo>
                  <a:cubicBezTo>
                    <a:pt x="255" y="169"/>
                    <a:pt x="254" y="168"/>
                    <a:pt x="254" y="166"/>
                  </a:cubicBezTo>
                  <a:cubicBezTo>
                    <a:pt x="253" y="164"/>
                    <a:pt x="254" y="161"/>
                    <a:pt x="253" y="159"/>
                  </a:cubicBezTo>
                  <a:cubicBezTo>
                    <a:pt x="253" y="156"/>
                    <a:pt x="251" y="153"/>
                    <a:pt x="253" y="150"/>
                  </a:cubicBezTo>
                  <a:cubicBezTo>
                    <a:pt x="254" y="147"/>
                    <a:pt x="257" y="146"/>
                    <a:pt x="260" y="144"/>
                  </a:cubicBezTo>
                  <a:cubicBezTo>
                    <a:pt x="264" y="142"/>
                    <a:pt x="263" y="137"/>
                    <a:pt x="266" y="134"/>
                  </a:cubicBezTo>
                  <a:cubicBezTo>
                    <a:pt x="268" y="132"/>
                    <a:pt x="269" y="131"/>
                    <a:pt x="270" y="129"/>
                  </a:cubicBezTo>
                  <a:cubicBezTo>
                    <a:pt x="271" y="127"/>
                    <a:pt x="270" y="127"/>
                    <a:pt x="272" y="125"/>
                  </a:cubicBezTo>
                  <a:cubicBezTo>
                    <a:pt x="273" y="124"/>
                    <a:pt x="274" y="123"/>
                    <a:pt x="276" y="123"/>
                  </a:cubicBezTo>
                  <a:cubicBezTo>
                    <a:pt x="276" y="122"/>
                    <a:pt x="276" y="122"/>
                    <a:pt x="276" y="122"/>
                  </a:cubicBezTo>
                  <a:cubicBezTo>
                    <a:pt x="276" y="122"/>
                    <a:pt x="275" y="121"/>
                    <a:pt x="275" y="121"/>
                  </a:cubicBezTo>
                  <a:cubicBezTo>
                    <a:pt x="273" y="120"/>
                    <a:pt x="272" y="118"/>
                    <a:pt x="271" y="117"/>
                  </a:cubicBezTo>
                  <a:cubicBezTo>
                    <a:pt x="269" y="116"/>
                    <a:pt x="267" y="116"/>
                    <a:pt x="265" y="115"/>
                  </a:cubicBezTo>
                  <a:cubicBezTo>
                    <a:pt x="262" y="112"/>
                    <a:pt x="261" y="108"/>
                    <a:pt x="262" y="104"/>
                  </a:cubicBezTo>
                  <a:cubicBezTo>
                    <a:pt x="262" y="102"/>
                    <a:pt x="263" y="100"/>
                    <a:pt x="264" y="98"/>
                  </a:cubicBezTo>
                  <a:cubicBezTo>
                    <a:pt x="264" y="96"/>
                    <a:pt x="264" y="94"/>
                    <a:pt x="264" y="92"/>
                  </a:cubicBezTo>
                  <a:cubicBezTo>
                    <a:pt x="264" y="92"/>
                    <a:pt x="264" y="92"/>
                    <a:pt x="264" y="92"/>
                  </a:cubicBezTo>
                  <a:cubicBezTo>
                    <a:pt x="264" y="89"/>
                    <a:pt x="266" y="88"/>
                    <a:pt x="267" y="86"/>
                  </a:cubicBezTo>
                  <a:cubicBezTo>
                    <a:pt x="268" y="84"/>
                    <a:pt x="268" y="81"/>
                    <a:pt x="269" y="79"/>
                  </a:cubicBezTo>
                  <a:cubicBezTo>
                    <a:pt x="270" y="75"/>
                    <a:pt x="270" y="71"/>
                    <a:pt x="270" y="66"/>
                  </a:cubicBezTo>
                  <a:cubicBezTo>
                    <a:pt x="270" y="67"/>
                    <a:pt x="270" y="67"/>
                    <a:pt x="270" y="67"/>
                  </a:cubicBezTo>
                  <a:cubicBezTo>
                    <a:pt x="270" y="66"/>
                    <a:pt x="270" y="62"/>
                    <a:pt x="272" y="61"/>
                  </a:cubicBezTo>
                  <a:cubicBezTo>
                    <a:pt x="273" y="59"/>
                    <a:pt x="275" y="60"/>
                    <a:pt x="277" y="60"/>
                  </a:cubicBezTo>
                  <a:cubicBezTo>
                    <a:pt x="279" y="60"/>
                    <a:pt x="283" y="59"/>
                    <a:pt x="284" y="58"/>
                  </a:cubicBezTo>
                  <a:cubicBezTo>
                    <a:pt x="287" y="57"/>
                    <a:pt x="287" y="55"/>
                    <a:pt x="288" y="54"/>
                  </a:cubicBezTo>
                  <a:cubicBezTo>
                    <a:pt x="291" y="51"/>
                    <a:pt x="295" y="52"/>
                    <a:pt x="296" y="47"/>
                  </a:cubicBezTo>
                  <a:cubicBezTo>
                    <a:pt x="297" y="44"/>
                    <a:pt x="294" y="40"/>
                    <a:pt x="292" y="37"/>
                  </a:cubicBezTo>
                  <a:cubicBezTo>
                    <a:pt x="286" y="32"/>
                    <a:pt x="277" y="36"/>
                    <a:pt x="273" y="27"/>
                  </a:cubicBezTo>
                  <a:cubicBezTo>
                    <a:pt x="271" y="21"/>
                    <a:pt x="278" y="10"/>
                    <a:pt x="270" y="7"/>
                  </a:cubicBezTo>
                  <a:cubicBezTo>
                    <a:pt x="266" y="6"/>
                    <a:pt x="262" y="6"/>
                    <a:pt x="259" y="4"/>
                  </a:cubicBezTo>
                  <a:cubicBezTo>
                    <a:pt x="257" y="3"/>
                    <a:pt x="254" y="2"/>
                    <a:pt x="251" y="0"/>
                  </a:cubicBezTo>
                  <a:cubicBezTo>
                    <a:pt x="251" y="1"/>
                    <a:pt x="250" y="3"/>
                    <a:pt x="250" y="4"/>
                  </a:cubicBezTo>
                  <a:cubicBezTo>
                    <a:pt x="248" y="8"/>
                    <a:pt x="247" y="11"/>
                    <a:pt x="244" y="16"/>
                  </a:cubicBezTo>
                  <a:cubicBezTo>
                    <a:pt x="241" y="21"/>
                    <a:pt x="239" y="24"/>
                    <a:pt x="239" y="29"/>
                  </a:cubicBezTo>
                  <a:cubicBezTo>
                    <a:pt x="238" y="33"/>
                    <a:pt x="238" y="43"/>
                    <a:pt x="238" y="49"/>
                  </a:cubicBezTo>
                  <a:cubicBezTo>
                    <a:pt x="237" y="56"/>
                    <a:pt x="234" y="63"/>
                    <a:pt x="232" y="69"/>
                  </a:cubicBezTo>
                  <a:cubicBezTo>
                    <a:pt x="229" y="75"/>
                    <a:pt x="222" y="81"/>
                    <a:pt x="218" y="87"/>
                  </a:cubicBezTo>
                  <a:cubicBezTo>
                    <a:pt x="214" y="92"/>
                    <a:pt x="201" y="97"/>
                    <a:pt x="195" y="99"/>
                  </a:cubicBezTo>
                  <a:cubicBezTo>
                    <a:pt x="190" y="101"/>
                    <a:pt x="187" y="101"/>
                    <a:pt x="185" y="104"/>
                  </a:cubicBezTo>
                  <a:cubicBezTo>
                    <a:pt x="182" y="106"/>
                    <a:pt x="177" y="110"/>
                    <a:pt x="171" y="113"/>
                  </a:cubicBezTo>
                  <a:cubicBezTo>
                    <a:pt x="165" y="116"/>
                    <a:pt x="162" y="118"/>
                    <a:pt x="159" y="122"/>
                  </a:cubicBezTo>
                  <a:cubicBezTo>
                    <a:pt x="155" y="126"/>
                    <a:pt x="152" y="134"/>
                    <a:pt x="151" y="141"/>
                  </a:cubicBezTo>
                  <a:cubicBezTo>
                    <a:pt x="150" y="147"/>
                    <a:pt x="147" y="154"/>
                    <a:pt x="146" y="158"/>
                  </a:cubicBezTo>
                  <a:cubicBezTo>
                    <a:pt x="144" y="162"/>
                    <a:pt x="144" y="164"/>
                    <a:pt x="140" y="167"/>
                  </a:cubicBezTo>
                  <a:cubicBezTo>
                    <a:pt x="135" y="171"/>
                    <a:pt x="133" y="174"/>
                    <a:pt x="130" y="178"/>
                  </a:cubicBezTo>
                  <a:cubicBezTo>
                    <a:pt x="127" y="181"/>
                    <a:pt x="126" y="186"/>
                    <a:pt x="125" y="190"/>
                  </a:cubicBezTo>
                  <a:cubicBezTo>
                    <a:pt x="123" y="195"/>
                    <a:pt x="121" y="196"/>
                    <a:pt x="116" y="199"/>
                  </a:cubicBezTo>
                  <a:cubicBezTo>
                    <a:pt x="111" y="202"/>
                    <a:pt x="106" y="205"/>
                    <a:pt x="102" y="208"/>
                  </a:cubicBezTo>
                  <a:cubicBezTo>
                    <a:pt x="99" y="211"/>
                    <a:pt x="93" y="217"/>
                    <a:pt x="90" y="221"/>
                  </a:cubicBezTo>
                  <a:cubicBezTo>
                    <a:pt x="86" y="224"/>
                    <a:pt x="81" y="228"/>
                    <a:pt x="77" y="230"/>
                  </a:cubicBezTo>
                  <a:cubicBezTo>
                    <a:pt x="73" y="231"/>
                    <a:pt x="70" y="231"/>
                    <a:pt x="66" y="230"/>
                  </a:cubicBezTo>
                  <a:cubicBezTo>
                    <a:pt x="61" y="229"/>
                    <a:pt x="61" y="229"/>
                    <a:pt x="59" y="231"/>
                  </a:cubicBezTo>
                  <a:cubicBezTo>
                    <a:pt x="57" y="233"/>
                    <a:pt x="54" y="237"/>
                    <a:pt x="52" y="238"/>
                  </a:cubicBezTo>
                  <a:cubicBezTo>
                    <a:pt x="49" y="240"/>
                    <a:pt x="46" y="241"/>
                    <a:pt x="43" y="243"/>
                  </a:cubicBezTo>
                  <a:cubicBezTo>
                    <a:pt x="39" y="246"/>
                    <a:pt x="40" y="247"/>
                    <a:pt x="34" y="249"/>
                  </a:cubicBezTo>
                  <a:cubicBezTo>
                    <a:pt x="28" y="251"/>
                    <a:pt x="25" y="253"/>
                    <a:pt x="20" y="254"/>
                  </a:cubicBezTo>
                  <a:cubicBezTo>
                    <a:pt x="16" y="255"/>
                    <a:pt x="7" y="260"/>
                    <a:pt x="0" y="262"/>
                  </a:cubicBezTo>
                  <a:cubicBezTo>
                    <a:pt x="1" y="264"/>
                    <a:pt x="2" y="266"/>
                    <a:pt x="3" y="266"/>
                  </a:cubicBezTo>
                  <a:cubicBezTo>
                    <a:pt x="7" y="268"/>
                    <a:pt x="9" y="266"/>
                    <a:pt x="10" y="270"/>
                  </a:cubicBezTo>
                  <a:cubicBezTo>
                    <a:pt x="11" y="273"/>
                    <a:pt x="10" y="276"/>
                    <a:pt x="10" y="279"/>
                  </a:cubicBezTo>
                  <a:cubicBezTo>
                    <a:pt x="11" y="282"/>
                    <a:pt x="12" y="284"/>
                    <a:pt x="13" y="287"/>
                  </a:cubicBezTo>
                  <a:cubicBezTo>
                    <a:pt x="14" y="289"/>
                    <a:pt x="13" y="294"/>
                    <a:pt x="17" y="295"/>
                  </a:cubicBezTo>
                  <a:cubicBezTo>
                    <a:pt x="20" y="297"/>
                    <a:pt x="23" y="293"/>
                    <a:pt x="24" y="290"/>
                  </a:cubicBezTo>
                  <a:cubicBezTo>
                    <a:pt x="25" y="289"/>
                    <a:pt x="26" y="287"/>
                    <a:pt x="26" y="286"/>
                  </a:cubicBezTo>
                  <a:cubicBezTo>
                    <a:pt x="27" y="284"/>
                    <a:pt x="29" y="283"/>
                    <a:pt x="30" y="282"/>
                  </a:cubicBezTo>
                  <a:cubicBezTo>
                    <a:pt x="32" y="279"/>
                    <a:pt x="31" y="275"/>
                    <a:pt x="31" y="272"/>
                  </a:cubicBezTo>
                  <a:cubicBezTo>
                    <a:pt x="37" y="271"/>
                    <a:pt x="43" y="272"/>
                    <a:pt x="48" y="273"/>
                  </a:cubicBezTo>
                  <a:cubicBezTo>
                    <a:pt x="53" y="275"/>
                    <a:pt x="51" y="276"/>
                    <a:pt x="50" y="280"/>
                  </a:cubicBezTo>
                  <a:cubicBezTo>
                    <a:pt x="49" y="283"/>
                    <a:pt x="49" y="286"/>
                    <a:pt x="48" y="289"/>
                  </a:cubicBezTo>
                  <a:cubicBezTo>
                    <a:pt x="51" y="289"/>
                    <a:pt x="56" y="292"/>
                    <a:pt x="58" y="290"/>
                  </a:cubicBezTo>
                  <a:cubicBezTo>
                    <a:pt x="59" y="289"/>
                    <a:pt x="59" y="286"/>
                    <a:pt x="60" y="285"/>
                  </a:cubicBezTo>
                  <a:cubicBezTo>
                    <a:pt x="62" y="283"/>
                    <a:pt x="64" y="284"/>
                    <a:pt x="66" y="283"/>
                  </a:cubicBezTo>
                  <a:cubicBezTo>
                    <a:pt x="70" y="283"/>
                    <a:pt x="72" y="282"/>
                    <a:pt x="75" y="281"/>
                  </a:cubicBezTo>
                  <a:cubicBezTo>
                    <a:pt x="77" y="280"/>
                    <a:pt x="84" y="279"/>
                    <a:pt x="83" y="283"/>
                  </a:cubicBezTo>
                  <a:cubicBezTo>
                    <a:pt x="87" y="284"/>
                    <a:pt x="85" y="275"/>
                    <a:pt x="86" y="273"/>
                  </a:cubicBezTo>
                  <a:cubicBezTo>
                    <a:pt x="88" y="270"/>
                    <a:pt x="93" y="270"/>
                    <a:pt x="96" y="267"/>
                  </a:cubicBezTo>
                  <a:cubicBezTo>
                    <a:pt x="98" y="264"/>
                    <a:pt x="98" y="260"/>
                    <a:pt x="102" y="257"/>
                  </a:cubicBezTo>
                  <a:cubicBezTo>
                    <a:pt x="105" y="255"/>
                    <a:pt x="110" y="256"/>
                    <a:pt x="113" y="256"/>
                  </a:cubicBezTo>
                  <a:cubicBezTo>
                    <a:pt x="115" y="255"/>
                    <a:pt x="117" y="254"/>
                    <a:pt x="119" y="255"/>
                  </a:cubicBezTo>
                  <a:cubicBezTo>
                    <a:pt x="122" y="255"/>
                    <a:pt x="121" y="256"/>
                    <a:pt x="122" y="258"/>
                  </a:cubicBezTo>
                  <a:cubicBezTo>
                    <a:pt x="123" y="260"/>
                    <a:pt x="124" y="262"/>
                    <a:pt x="125" y="264"/>
                  </a:cubicBezTo>
                  <a:cubicBezTo>
                    <a:pt x="126" y="267"/>
                    <a:pt x="125" y="268"/>
                    <a:pt x="125" y="270"/>
                  </a:cubicBezTo>
                  <a:cubicBezTo>
                    <a:pt x="125" y="273"/>
                    <a:pt x="125" y="272"/>
                    <a:pt x="127" y="274"/>
                  </a:cubicBezTo>
                  <a:cubicBezTo>
                    <a:pt x="127" y="275"/>
                    <a:pt x="128" y="274"/>
                    <a:pt x="129" y="275"/>
                  </a:cubicBezTo>
                  <a:cubicBezTo>
                    <a:pt x="130" y="276"/>
                    <a:pt x="130" y="277"/>
                    <a:pt x="131" y="278"/>
                  </a:cubicBezTo>
                  <a:cubicBezTo>
                    <a:pt x="132" y="279"/>
                    <a:pt x="134" y="278"/>
                    <a:pt x="136" y="280"/>
                  </a:cubicBezTo>
                  <a:cubicBezTo>
                    <a:pt x="138" y="282"/>
                    <a:pt x="139" y="283"/>
                    <a:pt x="139" y="286"/>
                  </a:cubicBezTo>
                  <a:cubicBezTo>
                    <a:pt x="140" y="289"/>
                    <a:pt x="134" y="302"/>
                    <a:pt x="141" y="301"/>
                  </a:cubicBezTo>
                  <a:cubicBezTo>
                    <a:pt x="143" y="300"/>
                    <a:pt x="143" y="299"/>
                    <a:pt x="145" y="299"/>
                  </a:cubicBezTo>
                  <a:cubicBezTo>
                    <a:pt x="147" y="299"/>
                    <a:pt x="148" y="300"/>
                    <a:pt x="150" y="299"/>
                  </a:cubicBezTo>
                  <a:cubicBezTo>
                    <a:pt x="153" y="299"/>
                    <a:pt x="156" y="295"/>
                    <a:pt x="156" y="292"/>
                  </a:cubicBezTo>
                  <a:cubicBezTo>
                    <a:pt x="158" y="286"/>
                    <a:pt x="159" y="289"/>
                    <a:pt x="165" y="288"/>
                  </a:cubicBezTo>
                  <a:cubicBezTo>
                    <a:pt x="170" y="286"/>
                    <a:pt x="169" y="280"/>
                    <a:pt x="169" y="275"/>
                  </a:cubicBezTo>
                  <a:cubicBezTo>
                    <a:pt x="173" y="275"/>
                    <a:pt x="176" y="276"/>
                    <a:pt x="176" y="271"/>
                  </a:cubicBezTo>
                  <a:cubicBezTo>
                    <a:pt x="175" y="267"/>
                    <a:pt x="170" y="263"/>
                    <a:pt x="175" y="261"/>
                  </a:cubicBezTo>
                  <a:cubicBezTo>
                    <a:pt x="178" y="259"/>
                    <a:pt x="182" y="262"/>
                    <a:pt x="186" y="259"/>
                  </a:cubicBezTo>
                  <a:cubicBezTo>
                    <a:pt x="189" y="256"/>
                    <a:pt x="191" y="253"/>
                    <a:pt x="191" y="249"/>
                  </a:cubicBezTo>
                  <a:cubicBezTo>
                    <a:pt x="193" y="249"/>
                    <a:pt x="203" y="258"/>
                    <a:pt x="204" y="261"/>
                  </a:cubicBezTo>
                  <a:cubicBezTo>
                    <a:pt x="205" y="264"/>
                    <a:pt x="204" y="266"/>
                    <a:pt x="208" y="267"/>
                  </a:cubicBezTo>
                  <a:cubicBezTo>
                    <a:pt x="209" y="268"/>
                    <a:pt x="210" y="268"/>
                    <a:pt x="210" y="268"/>
                  </a:cubicBezTo>
                  <a:cubicBezTo>
                    <a:pt x="211" y="267"/>
                    <a:pt x="211" y="265"/>
                    <a:pt x="211" y="264"/>
                  </a:cubicBezTo>
                  <a:cubicBezTo>
                    <a:pt x="211" y="261"/>
                    <a:pt x="212" y="259"/>
                    <a:pt x="212" y="256"/>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85" name="Freeform 15">
              <a:extLst>
                <a:ext uri="{FF2B5EF4-FFF2-40B4-BE49-F238E27FC236}">
                  <a16:creationId xmlns:a16="http://schemas.microsoft.com/office/drawing/2014/main" id="{829733C8-D518-4DA0-9B7E-C22EFA44C62A}"/>
                </a:ext>
              </a:extLst>
            </p:cNvPr>
            <p:cNvSpPr>
              <a:spLocks/>
            </p:cNvSpPr>
            <p:nvPr/>
          </p:nvSpPr>
          <p:spPr bwMode="auto">
            <a:xfrm>
              <a:off x="5570538" y="6788151"/>
              <a:ext cx="925513" cy="742950"/>
            </a:xfrm>
            <a:custGeom>
              <a:avLst/>
              <a:gdLst>
                <a:gd name="T0" fmla="*/ 235 w 247"/>
                <a:gd name="T1" fmla="*/ 22 h 198"/>
                <a:gd name="T2" fmla="*/ 226 w 247"/>
                <a:gd name="T3" fmla="*/ 16 h 198"/>
                <a:gd name="T4" fmla="*/ 213 w 247"/>
                <a:gd name="T5" fmla="*/ 34 h 198"/>
                <a:gd name="T6" fmla="*/ 202 w 247"/>
                <a:gd name="T7" fmla="*/ 25 h 198"/>
                <a:gd name="T8" fmla="*/ 197 w 247"/>
                <a:gd name="T9" fmla="*/ 15 h 198"/>
                <a:gd name="T10" fmla="*/ 182 w 247"/>
                <a:gd name="T11" fmla="*/ 14 h 198"/>
                <a:gd name="T12" fmla="*/ 172 w 247"/>
                <a:gd name="T13" fmla="*/ 7 h 198"/>
                <a:gd name="T14" fmla="*/ 158 w 247"/>
                <a:gd name="T15" fmla="*/ 4 h 198"/>
                <a:gd name="T16" fmla="*/ 145 w 247"/>
                <a:gd name="T17" fmla="*/ 14 h 198"/>
                <a:gd name="T18" fmla="*/ 148 w 247"/>
                <a:gd name="T19" fmla="*/ 26 h 198"/>
                <a:gd name="T20" fmla="*/ 134 w 247"/>
                <a:gd name="T21" fmla="*/ 38 h 198"/>
                <a:gd name="T22" fmla="*/ 123 w 247"/>
                <a:gd name="T23" fmla="*/ 39 h 198"/>
                <a:gd name="T24" fmla="*/ 114 w 247"/>
                <a:gd name="T25" fmla="*/ 37 h 198"/>
                <a:gd name="T26" fmla="*/ 97 w 247"/>
                <a:gd name="T27" fmla="*/ 27 h 198"/>
                <a:gd name="T28" fmla="*/ 76 w 247"/>
                <a:gd name="T29" fmla="*/ 27 h 198"/>
                <a:gd name="T30" fmla="*/ 72 w 247"/>
                <a:gd name="T31" fmla="*/ 30 h 198"/>
                <a:gd name="T32" fmla="*/ 66 w 247"/>
                <a:gd name="T33" fmla="*/ 39 h 198"/>
                <a:gd name="T34" fmla="*/ 53 w 247"/>
                <a:gd name="T35" fmla="*/ 55 h 198"/>
                <a:gd name="T36" fmla="*/ 54 w 247"/>
                <a:gd name="T37" fmla="*/ 71 h 198"/>
                <a:gd name="T38" fmla="*/ 50 w 247"/>
                <a:gd name="T39" fmla="*/ 78 h 198"/>
                <a:gd name="T40" fmla="*/ 32 w 247"/>
                <a:gd name="T41" fmla="*/ 79 h 198"/>
                <a:gd name="T42" fmla="*/ 14 w 247"/>
                <a:gd name="T43" fmla="*/ 88 h 198"/>
                <a:gd name="T44" fmla="*/ 5 w 247"/>
                <a:gd name="T45" fmla="*/ 97 h 198"/>
                <a:gd name="T46" fmla="*/ 9 w 247"/>
                <a:gd name="T47" fmla="*/ 103 h 198"/>
                <a:gd name="T48" fmla="*/ 6 w 247"/>
                <a:gd name="T49" fmla="*/ 111 h 198"/>
                <a:gd name="T50" fmla="*/ 1 w 247"/>
                <a:gd name="T51" fmla="*/ 124 h 198"/>
                <a:gd name="T52" fmla="*/ 12 w 247"/>
                <a:gd name="T53" fmla="*/ 135 h 198"/>
                <a:gd name="T54" fmla="*/ 12 w 247"/>
                <a:gd name="T55" fmla="*/ 153 h 198"/>
                <a:gd name="T56" fmla="*/ 11 w 247"/>
                <a:gd name="T57" fmla="*/ 169 h 198"/>
                <a:gd name="T58" fmla="*/ 19 w 247"/>
                <a:gd name="T59" fmla="*/ 174 h 198"/>
                <a:gd name="T60" fmla="*/ 36 w 247"/>
                <a:gd name="T61" fmla="*/ 171 h 198"/>
                <a:gd name="T62" fmla="*/ 60 w 247"/>
                <a:gd name="T63" fmla="*/ 160 h 198"/>
                <a:gd name="T64" fmla="*/ 70 w 247"/>
                <a:gd name="T65" fmla="*/ 154 h 198"/>
                <a:gd name="T66" fmla="*/ 89 w 247"/>
                <a:gd name="T67" fmla="*/ 141 h 198"/>
                <a:gd name="T68" fmla="*/ 113 w 247"/>
                <a:gd name="T69" fmla="*/ 140 h 198"/>
                <a:gd name="T70" fmla="*/ 137 w 247"/>
                <a:gd name="T71" fmla="*/ 156 h 198"/>
                <a:gd name="T72" fmla="*/ 143 w 247"/>
                <a:gd name="T73" fmla="*/ 170 h 198"/>
                <a:gd name="T74" fmla="*/ 154 w 247"/>
                <a:gd name="T75" fmla="*/ 180 h 198"/>
                <a:gd name="T76" fmla="*/ 159 w 247"/>
                <a:gd name="T77" fmla="*/ 184 h 198"/>
                <a:gd name="T78" fmla="*/ 166 w 247"/>
                <a:gd name="T79" fmla="*/ 192 h 198"/>
                <a:gd name="T80" fmla="*/ 180 w 247"/>
                <a:gd name="T81" fmla="*/ 189 h 198"/>
                <a:gd name="T82" fmla="*/ 184 w 247"/>
                <a:gd name="T83" fmla="*/ 173 h 198"/>
                <a:gd name="T84" fmla="*/ 193 w 247"/>
                <a:gd name="T85" fmla="*/ 179 h 198"/>
                <a:gd name="T86" fmla="*/ 210 w 247"/>
                <a:gd name="T87" fmla="*/ 184 h 198"/>
                <a:gd name="T88" fmla="*/ 230 w 247"/>
                <a:gd name="T89" fmla="*/ 173 h 198"/>
                <a:gd name="T90" fmla="*/ 242 w 247"/>
                <a:gd name="T91" fmla="*/ 13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 h="198">
                  <a:moveTo>
                    <a:pt x="244" y="57"/>
                  </a:moveTo>
                  <a:cubicBezTo>
                    <a:pt x="243" y="42"/>
                    <a:pt x="238" y="28"/>
                    <a:pt x="235" y="22"/>
                  </a:cubicBezTo>
                  <a:cubicBezTo>
                    <a:pt x="233" y="20"/>
                    <a:pt x="233" y="17"/>
                    <a:pt x="232" y="14"/>
                  </a:cubicBezTo>
                  <a:cubicBezTo>
                    <a:pt x="230" y="14"/>
                    <a:pt x="228" y="14"/>
                    <a:pt x="226" y="16"/>
                  </a:cubicBezTo>
                  <a:cubicBezTo>
                    <a:pt x="223" y="18"/>
                    <a:pt x="224" y="23"/>
                    <a:pt x="222" y="27"/>
                  </a:cubicBezTo>
                  <a:cubicBezTo>
                    <a:pt x="219" y="31"/>
                    <a:pt x="218" y="34"/>
                    <a:pt x="213" y="34"/>
                  </a:cubicBezTo>
                  <a:cubicBezTo>
                    <a:pt x="210" y="34"/>
                    <a:pt x="204" y="33"/>
                    <a:pt x="202" y="30"/>
                  </a:cubicBezTo>
                  <a:cubicBezTo>
                    <a:pt x="202" y="28"/>
                    <a:pt x="202" y="26"/>
                    <a:pt x="202" y="25"/>
                  </a:cubicBezTo>
                  <a:cubicBezTo>
                    <a:pt x="201" y="23"/>
                    <a:pt x="199" y="22"/>
                    <a:pt x="199" y="20"/>
                  </a:cubicBezTo>
                  <a:cubicBezTo>
                    <a:pt x="198" y="17"/>
                    <a:pt x="199" y="17"/>
                    <a:pt x="197" y="15"/>
                  </a:cubicBezTo>
                  <a:cubicBezTo>
                    <a:pt x="195" y="14"/>
                    <a:pt x="193" y="14"/>
                    <a:pt x="192" y="13"/>
                  </a:cubicBezTo>
                  <a:cubicBezTo>
                    <a:pt x="187" y="10"/>
                    <a:pt x="187" y="12"/>
                    <a:pt x="182" y="14"/>
                  </a:cubicBezTo>
                  <a:cubicBezTo>
                    <a:pt x="180" y="15"/>
                    <a:pt x="174" y="16"/>
                    <a:pt x="172" y="13"/>
                  </a:cubicBezTo>
                  <a:cubicBezTo>
                    <a:pt x="172" y="11"/>
                    <a:pt x="173" y="8"/>
                    <a:pt x="172" y="7"/>
                  </a:cubicBezTo>
                  <a:cubicBezTo>
                    <a:pt x="172" y="6"/>
                    <a:pt x="169" y="5"/>
                    <a:pt x="168" y="4"/>
                  </a:cubicBezTo>
                  <a:cubicBezTo>
                    <a:pt x="163" y="1"/>
                    <a:pt x="163" y="3"/>
                    <a:pt x="158" y="4"/>
                  </a:cubicBezTo>
                  <a:cubicBezTo>
                    <a:pt x="155" y="5"/>
                    <a:pt x="149" y="0"/>
                    <a:pt x="146" y="4"/>
                  </a:cubicBezTo>
                  <a:cubicBezTo>
                    <a:pt x="145" y="6"/>
                    <a:pt x="146" y="12"/>
                    <a:pt x="145" y="14"/>
                  </a:cubicBezTo>
                  <a:cubicBezTo>
                    <a:pt x="145" y="16"/>
                    <a:pt x="145" y="19"/>
                    <a:pt x="145" y="21"/>
                  </a:cubicBezTo>
                  <a:cubicBezTo>
                    <a:pt x="146" y="23"/>
                    <a:pt x="147" y="25"/>
                    <a:pt x="148" y="26"/>
                  </a:cubicBezTo>
                  <a:cubicBezTo>
                    <a:pt x="148" y="29"/>
                    <a:pt x="147" y="35"/>
                    <a:pt x="145" y="37"/>
                  </a:cubicBezTo>
                  <a:cubicBezTo>
                    <a:pt x="142" y="40"/>
                    <a:pt x="137" y="37"/>
                    <a:pt x="134" y="38"/>
                  </a:cubicBezTo>
                  <a:cubicBezTo>
                    <a:pt x="131" y="39"/>
                    <a:pt x="131" y="41"/>
                    <a:pt x="128" y="41"/>
                  </a:cubicBezTo>
                  <a:cubicBezTo>
                    <a:pt x="127" y="41"/>
                    <a:pt x="125" y="40"/>
                    <a:pt x="123" y="39"/>
                  </a:cubicBezTo>
                  <a:cubicBezTo>
                    <a:pt x="122" y="38"/>
                    <a:pt x="121" y="35"/>
                    <a:pt x="119" y="35"/>
                  </a:cubicBezTo>
                  <a:cubicBezTo>
                    <a:pt x="117" y="34"/>
                    <a:pt x="116" y="36"/>
                    <a:pt x="114" y="37"/>
                  </a:cubicBezTo>
                  <a:cubicBezTo>
                    <a:pt x="109" y="38"/>
                    <a:pt x="108" y="35"/>
                    <a:pt x="106" y="32"/>
                  </a:cubicBezTo>
                  <a:cubicBezTo>
                    <a:pt x="104" y="27"/>
                    <a:pt x="102" y="27"/>
                    <a:pt x="97" y="27"/>
                  </a:cubicBezTo>
                  <a:cubicBezTo>
                    <a:pt x="93" y="28"/>
                    <a:pt x="90" y="28"/>
                    <a:pt x="86" y="28"/>
                  </a:cubicBezTo>
                  <a:cubicBezTo>
                    <a:pt x="83" y="28"/>
                    <a:pt x="79" y="28"/>
                    <a:pt x="76" y="27"/>
                  </a:cubicBezTo>
                  <a:cubicBezTo>
                    <a:pt x="76" y="27"/>
                    <a:pt x="76" y="27"/>
                    <a:pt x="76" y="28"/>
                  </a:cubicBezTo>
                  <a:cubicBezTo>
                    <a:pt x="74" y="28"/>
                    <a:pt x="73" y="29"/>
                    <a:pt x="72" y="30"/>
                  </a:cubicBezTo>
                  <a:cubicBezTo>
                    <a:pt x="70" y="32"/>
                    <a:pt x="71" y="32"/>
                    <a:pt x="70" y="34"/>
                  </a:cubicBezTo>
                  <a:cubicBezTo>
                    <a:pt x="69" y="36"/>
                    <a:pt x="68" y="37"/>
                    <a:pt x="66" y="39"/>
                  </a:cubicBezTo>
                  <a:cubicBezTo>
                    <a:pt x="63" y="42"/>
                    <a:pt x="64" y="47"/>
                    <a:pt x="60" y="49"/>
                  </a:cubicBezTo>
                  <a:cubicBezTo>
                    <a:pt x="57" y="51"/>
                    <a:pt x="54" y="52"/>
                    <a:pt x="53" y="55"/>
                  </a:cubicBezTo>
                  <a:cubicBezTo>
                    <a:pt x="51" y="58"/>
                    <a:pt x="53" y="61"/>
                    <a:pt x="53" y="64"/>
                  </a:cubicBezTo>
                  <a:cubicBezTo>
                    <a:pt x="54" y="66"/>
                    <a:pt x="53" y="69"/>
                    <a:pt x="54" y="71"/>
                  </a:cubicBezTo>
                  <a:cubicBezTo>
                    <a:pt x="54" y="73"/>
                    <a:pt x="55" y="74"/>
                    <a:pt x="55" y="75"/>
                  </a:cubicBezTo>
                  <a:cubicBezTo>
                    <a:pt x="56" y="80"/>
                    <a:pt x="53" y="79"/>
                    <a:pt x="50" y="78"/>
                  </a:cubicBezTo>
                  <a:cubicBezTo>
                    <a:pt x="47" y="78"/>
                    <a:pt x="44" y="78"/>
                    <a:pt x="41" y="78"/>
                  </a:cubicBezTo>
                  <a:cubicBezTo>
                    <a:pt x="39" y="78"/>
                    <a:pt x="33" y="76"/>
                    <a:pt x="32" y="79"/>
                  </a:cubicBezTo>
                  <a:cubicBezTo>
                    <a:pt x="31" y="82"/>
                    <a:pt x="34" y="85"/>
                    <a:pt x="29" y="86"/>
                  </a:cubicBezTo>
                  <a:cubicBezTo>
                    <a:pt x="24" y="86"/>
                    <a:pt x="19" y="87"/>
                    <a:pt x="14" y="88"/>
                  </a:cubicBezTo>
                  <a:cubicBezTo>
                    <a:pt x="12" y="89"/>
                    <a:pt x="7" y="90"/>
                    <a:pt x="6" y="92"/>
                  </a:cubicBezTo>
                  <a:cubicBezTo>
                    <a:pt x="5" y="93"/>
                    <a:pt x="5" y="96"/>
                    <a:pt x="5" y="97"/>
                  </a:cubicBezTo>
                  <a:cubicBezTo>
                    <a:pt x="6" y="98"/>
                    <a:pt x="8" y="98"/>
                    <a:pt x="8" y="99"/>
                  </a:cubicBezTo>
                  <a:cubicBezTo>
                    <a:pt x="10" y="101"/>
                    <a:pt x="9" y="101"/>
                    <a:pt x="9" y="103"/>
                  </a:cubicBezTo>
                  <a:cubicBezTo>
                    <a:pt x="8" y="105"/>
                    <a:pt x="9" y="106"/>
                    <a:pt x="8" y="107"/>
                  </a:cubicBezTo>
                  <a:cubicBezTo>
                    <a:pt x="7" y="109"/>
                    <a:pt x="7" y="109"/>
                    <a:pt x="6" y="111"/>
                  </a:cubicBezTo>
                  <a:cubicBezTo>
                    <a:pt x="6" y="112"/>
                    <a:pt x="6" y="114"/>
                    <a:pt x="6" y="116"/>
                  </a:cubicBezTo>
                  <a:cubicBezTo>
                    <a:pt x="5" y="119"/>
                    <a:pt x="0" y="120"/>
                    <a:pt x="1" y="124"/>
                  </a:cubicBezTo>
                  <a:cubicBezTo>
                    <a:pt x="1" y="127"/>
                    <a:pt x="4" y="129"/>
                    <a:pt x="6" y="130"/>
                  </a:cubicBezTo>
                  <a:cubicBezTo>
                    <a:pt x="9" y="131"/>
                    <a:pt x="11" y="131"/>
                    <a:pt x="12" y="135"/>
                  </a:cubicBezTo>
                  <a:cubicBezTo>
                    <a:pt x="12" y="139"/>
                    <a:pt x="10" y="141"/>
                    <a:pt x="10" y="145"/>
                  </a:cubicBezTo>
                  <a:cubicBezTo>
                    <a:pt x="10" y="148"/>
                    <a:pt x="12" y="150"/>
                    <a:pt x="12" y="153"/>
                  </a:cubicBezTo>
                  <a:cubicBezTo>
                    <a:pt x="12" y="156"/>
                    <a:pt x="11" y="158"/>
                    <a:pt x="12" y="161"/>
                  </a:cubicBezTo>
                  <a:cubicBezTo>
                    <a:pt x="12" y="164"/>
                    <a:pt x="11" y="166"/>
                    <a:pt x="11" y="169"/>
                  </a:cubicBezTo>
                  <a:cubicBezTo>
                    <a:pt x="11" y="170"/>
                    <a:pt x="11" y="172"/>
                    <a:pt x="10" y="173"/>
                  </a:cubicBezTo>
                  <a:cubicBezTo>
                    <a:pt x="13" y="174"/>
                    <a:pt x="16" y="173"/>
                    <a:pt x="19" y="174"/>
                  </a:cubicBezTo>
                  <a:cubicBezTo>
                    <a:pt x="23" y="175"/>
                    <a:pt x="31" y="181"/>
                    <a:pt x="35" y="175"/>
                  </a:cubicBezTo>
                  <a:cubicBezTo>
                    <a:pt x="35" y="174"/>
                    <a:pt x="35" y="172"/>
                    <a:pt x="36" y="171"/>
                  </a:cubicBezTo>
                  <a:cubicBezTo>
                    <a:pt x="37" y="170"/>
                    <a:pt x="39" y="170"/>
                    <a:pt x="41" y="169"/>
                  </a:cubicBezTo>
                  <a:cubicBezTo>
                    <a:pt x="48" y="166"/>
                    <a:pt x="53" y="164"/>
                    <a:pt x="60" y="160"/>
                  </a:cubicBezTo>
                  <a:cubicBezTo>
                    <a:pt x="61" y="159"/>
                    <a:pt x="63" y="158"/>
                    <a:pt x="65" y="158"/>
                  </a:cubicBezTo>
                  <a:cubicBezTo>
                    <a:pt x="67" y="157"/>
                    <a:pt x="69" y="155"/>
                    <a:pt x="70" y="154"/>
                  </a:cubicBezTo>
                  <a:cubicBezTo>
                    <a:pt x="75" y="152"/>
                    <a:pt x="80" y="153"/>
                    <a:pt x="84" y="150"/>
                  </a:cubicBezTo>
                  <a:cubicBezTo>
                    <a:pt x="87" y="147"/>
                    <a:pt x="85" y="144"/>
                    <a:pt x="89" y="141"/>
                  </a:cubicBezTo>
                  <a:cubicBezTo>
                    <a:pt x="92" y="139"/>
                    <a:pt x="97" y="139"/>
                    <a:pt x="101" y="138"/>
                  </a:cubicBezTo>
                  <a:cubicBezTo>
                    <a:pt x="105" y="138"/>
                    <a:pt x="109" y="138"/>
                    <a:pt x="113" y="140"/>
                  </a:cubicBezTo>
                  <a:cubicBezTo>
                    <a:pt x="121" y="143"/>
                    <a:pt x="128" y="144"/>
                    <a:pt x="133" y="151"/>
                  </a:cubicBezTo>
                  <a:cubicBezTo>
                    <a:pt x="134" y="153"/>
                    <a:pt x="135" y="154"/>
                    <a:pt x="137" y="156"/>
                  </a:cubicBezTo>
                  <a:cubicBezTo>
                    <a:pt x="138" y="157"/>
                    <a:pt x="140" y="159"/>
                    <a:pt x="141" y="160"/>
                  </a:cubicBezTo>
                  <a:cubicBezTo>
                    <a:pt x="144" y="163"/>
                    <a:pt x="142" y="167"/>
                    <a:pt x="143" y="170"/>
                  </a:cubicBezTo>
                  <a:cubicBezTo>
                    <a:pt x="143" y="175"/>
                    <a:pt x="147" y="174"/>
                    <a:pt x="150" y="176"/>
                  </a:cubicBezTo>
                  <a:cubicBezTo>
                    <a:pt x="153" y="177"/>
                    <a:pt x="153" y="178"/>
                    <a:pt x="154" y="180"/>
                  </a:cubicBezTo>
                  <a:cubicBezTo>
                    <a:pt x="155" y="181"/>
                    <a:pt x="155" y="182"/>
                    <a:pt x="156" y="183"/>
                  </a:cubicBezTo>
                  <a:cubicBezTo>
                    <a:pt x="157" y="184"/>
                    <a:pt x="158" y="183"/>
                    <a:pt x="159" y="184"/>
                  </a:cubicBezTo>
                  <a:cubicBezTo>
                    <a:pt x="160" y="185"/>
                    <a:pt x="159" y="187"/>
                    <a:pt x="160" y="189"/>
                  </a:cubicBezTo>
                  <a:cubicBezTo>
                    <a:pt x="162" y="190"/>
                    <a:pt x="164" y="190"/>
                    <a:pt x="166" y="192"/>
                  </a:cubicBezTo>
                  <a:cubicBezTo>
                    <a:pt x="169" y="195"/>
                    <a:pt x="172" y="198"/>
                    <a:pt x="176" y="194"/>
                  </a:cubicBezTo>
                  <a:cubicBezTo>
                    <a:pt x="178" y="192"/>
                    <a:pt x="178" y="190"/>
                    <a:pt x="180" y="189"/>
                  </a:cubicBezTo>
                  <a:cubicBezTo>
                    <a:pt x="182" y="187"/>
                    <a:pt x="186" y="186"/>
                    <a:pt x="187" y="183"/>
                  </a:cubicBezTo>
                  <a:cubicBezTo>
                    <a:pt x="189" y="179"/>
                    <a:pt x="183" y="177"/>
                    <a:pt x="184" y="173"/>
                  </a:cubicBezTo>
                  <a:cubicBezTo>
                    <a:pt x="186" y="173"/>
                    <a:pt x="189" y="174"/>
                    <a:pt x="189" y="175"/>
                  </a:cubicBezTo>
                  <a:cubicBezTo>
                    <a:pt x="191" y="177"/>
                    <a:pt x="190" y="178"/>
                    <a:pt x="193" y="179"/>
                  </a:cubicBezTo>
                  <a:cubicBezTo>
                    <a:pt x="196" y="180"/>
                    <a:pt x="198" y="179"/>
                    <a:pt x="201" y="180"/>
                  </a:cubicBezTo>
                  <a:cubicBezTo>
                    <a:pt x="204" y="181"/>
                    <a:pt x="206" y="183"/>
                    <a:pt x="210" y="184"/>
                  </a:cubicBezTo>
                  <a:cubicBezTo>
                    <a:pt x="211" y="184"/>
                    <a:pt x="213" y="184"/>
                    <a:pt x="215" y="184"/>
                  </a:cubicBezTo>
                  <a:cubicBezTo>
                    <a:pt x="216" y="179"/>
                    <a:pt x="221" y="174"/>
                    <a:pt x="230" y="173"/>
                  </a:cubicBezTo>
                  <a:cubicBezTo>
                    <a:pt x="238" y="171"/>
                    <a:pt x="239" y="165"/>
                    <a:pt x="238" y="160"/>
                  </a:cubicBezTo>
                  <a:cubicBezTo>
                    <a:pt x="238" y="154"/>
                    <a:pt x="239" y="144"/>
                    <a:pt x="242" y="135"/>
                  </a:cubicBezTo>
                  <a:cubicBezTo>
                    <a:pt x="247" y="118"/>
                    <a:pt x="245" y="73"/>
                    <a:pt x="244" y="57"/>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86" name="Freeform 16">
              <a:extLst>
                <a:ext uri="{FF2B5EF4-FFF2-40B4-BE49-F238E27FC236}">
                  <a16:creationId xmlns:a16="http://schemas.microsoft.com/office/drawing/2014/main" id="{7E9F1BEA-29CB-4E12-9C7E-AEB67381C9F2}"/>
                </a:ext>
              </a:extLst>
            </p:cNvPr>
            <p:cNvSpPr>
              <a:spLocks/>
            </p:cNvSpPr>
            <p:nvPr/>
          </p:nvSpPr>
          <p:spPr bwMode="auto">
            <a:xfrm>
              <a:off x="5649913" y="7305676"/>
              <a:ext cx="479425" cy="582613"/>
            </a:xfrm>
            <a:custGeom>
              <a:avLst/>
              <a:gdLst>
                <a:gd name="T0" fmla="*/ 58 w 128"/>
                <a:gd name="T1" fmla="*/ 153 h 155"/>
                <a:gd name="T2" fmla="*/ 66 w 128"/>
                <a:gd name="T3" fmla="*/ 147 h 155"/>
                <a:gd name="T4" fmla="*/ 68 w 128"/>
                <a:gd name="T5" fmla="*/ 141 h 155"/>
                <a:gd name="T6" fmla="*/ 72 w 128"/>
                <a:gd name="T7" fmla="*/ 137 h 155"/>
                <a:gd name="T8" fmla="*/ 80 w 128"/>
                <a:gd name="T9" fmla="*/ 135 h 155"/>
                <a:gd name="T10" fmla="*/ 79 w 128"/>
                <a:gd name="T11" fmla="*/ 132 h 155"/>
                <a:gd name="T12" fmla="*/ 85 w 128"/>
                <a:gd name="T13" fmla="*/ 130 h 155"/>
                <a:gd name="T14" fmla="*/ 94 w 128"/>
                <a:gd name="T15" fmla="*/ 126 h 155"/>
                <a:gd name="T16" fmla="*/ 98 w 128"/>
                <a:gd name="T17" fmla="*/ 125 h 155"/>
                <a:gd name="T18" fmla="*/ 102 w 128"/>
                <a:gd name="T19" fmla="*/ 123 h 155"/>
                <a:gd name="T20" fmla="*/ 106 w 128"/>
                <a:gd name="T21" fmla="*/ 121 h 155"/>
                <a:gd name="T22" fmla="*/ 111 w 128"/>
                <a:gd name="T23" fmla="*/ 123 h 155"/>
                <a:gd name="T24" fmla="*/ 116 w 128"/>
                <a:gd name="T25" fmla="*/ 118 h 155"/>
                <a:gd name="T26" fmla="*/ 118 w 128"/>
                <a:gd name="T27" fmla="*/ 109 h 155"/>
                <a:gd name="T28" fmla="*/ 123 w 128"/>
                <a:gd name="T29" fmla="*/ 104 h 155"/>
                <a:gd name="T30" fmla="*/ 122 w 128"/>
                <a:gd name="T31" fmla="*/ 96 h 155"/>
                <a:gd name="T32" fmla="*/ 121 w 128"/>
                <a:gd name="T33" fmla="*/ 89 h 155"/>
                <a:gd name="T34" fmla="*/ 119 w 128"/>
                <a:gd name="T35" fmla="*/ 76 h 155"/>
                <a:gd name="T36" fmla="*/ 126 w 128"/>
                <a:gd name="T37" fmla="*/ 71 h 155"/>
                <a:gd name="T38" fmla="*/ 122 w 128"/>
                <a:gd name="T39" fmla="*/ 62 h 155"/>
                <a:gd name="T40" fmla="*/ 124 w 128"/>
                <a:gd name="T41" fmla="*/ 51 h 155"/>
                <a:gd name="T42" fmla="*/ 122 w 128"/>
                <a:gd name="T43" fmla="*/ 46 h 155"/>
                <a:gd name="T44" fmla="*/ 122 w 128"/>
                <a:gd name="T45" fmla="*/ 40 h 155"/>
                <a:gd name="T46" fmla="*/ 123 w 128"/>
                <a:gd name="T47" fmla="*/ 35 h 155"/>
                <a:gd name="T48" fmla="*/ 122 w 128"/>
                <a:gd name="T49" fmla="*/ 32 h 155"/>
                <a:gd name="T50" fmla="*/ 120 w 128"/>
                <a:gd name="T51" fmla="*/ 22 h 155"/>
                <a:gd name="T52" fmla="*/ 116 w 128"/>
                <a:gd name="T53" fmla="*/ 18 h 155"/>
                <a:gd name="T54" fmla="*/ 112 w 128"/>
                <a:gd name="T55" fmla="*/ 13 h 155"/>
                <a:gd name="T56" fmla="*/ 92 w 128"/>
                <a:gd name="T57" fmla="*/ 2 h 155"/>
                <a:gd name="T58" fmla="*/ 80 w 128"/>
                <a:gd name="T59" fmla="*/ 0 h 155"/>
                <a:gd name="T60" fmla="*/ 68 w 128"/>
                <a:gd name="T61" fmla="*/ 3 h 155"/>
                <a:gd name="T62" fmla="*/ 63 w 128"/>
                <a:gd name="T63" fmla="*/ 12 h 155"/>
                <a:gd name="T64" fmla="*/ 49 w 128"/>
                <a:gd name="T65" fmla="*/ 16 h 155"/>
                <a:gd name="T66" fmla="*/ 44 w 128"/>
                <a:gd name="T67" fmla="*/ 20 h 155"/>
                <a:gd name="T68" fmla="*/ 39 w 128"/>
                <a:gd name="T69" fmla="*/ 22 h 155"/>
                <a:gd name="T70" fmla="*/ 20 w 128"/>
                <a:gd name="T71" fmla="*/ 31 h 155"/>
                <a:gd name="T72" fmla="*/ 15 w 128"/>
                <a:gd name="T73" fmla="*/ 33 h 155"/>
                <a:gd name="T74" fmla="*/ 14 w 128"/>
                <a:gd name="T75" fmla="*/ 37 h 155"/>
                <a:gd name="T76" fmla="*/ 10 w 128"/>
                <a:gd name="T77" fmla="*/ 40 h 155"/>
                <a:gd name="T78" fmla="*/ 8 w 128"/>
                <a:gd name="T79" fmla="*/ 43 h 155"/>
                <a:gd name="T80" fmla="*/ 5 w 128"/>
                <a:gd name="T81" fmla="*/ 51 h 155"/>
                <a:gd name="T82" fmla="*/ 7 w 128"/>
                <a:gd name="T83" fmla="*/ 59 h 155"/>
                <a:gd name="T84" fmla="*/ 4 w 128"/>
                <a:gd name="T85" fmla="*/ 63 h 155"/>
                <a:gd name="T86" fmla="*/ 5 w 128"/>
                <a:gd name="T87" fmla="*/ 68 h 155"/>
                <a:gd name="T88" fmla="*/ 1 w 128"/>
                <a:gd name="T89" fmla="*/ 76 h 155"/>
                <a:gd name="T90" fmla="*/ 1 w 128"/>
                <a:gd name="T91" fmla="*/ 86 h 155"/>
                <a:gd name="T92" fmla="*/ 20 w 128"/>
                <a:gd name="T93" fmla="*/ 92 h 155"/>
                <a:gd name="T94" fmla="*/ 16 w 128"/>
                <a:gd name="T95" fmla="*/ 100 h 155"/>
                <a:gd name="T96" fmla="*/ 13 w 128"/>
                <a:gd name="T97" fmla="*/ 110 h 155"/>
                <a:gd name="T98" fmla="*/ 9 w 128"/>
                <a:gd name="T99" fmla="*/ 121 h 155"/>
                <a:gd name="T100" fmla="*/ 8 w 128"/>
                <a:gd name="T101" fmla="*/ 120 h 155"/>
                <a:gd name="T102" fmla="*/ 5 w 128"/>
                <a:gd name="T103" fmla="*/ 128 h 155"/>
                <a:gd name="T104" fmla="*/ 12 w 128"/>
                <a:gd name="T105" fmla="*/ 134 h 155"/>
                <a:gd name="T106" fmla="*/ 16 w 128"/>
                <a:gd name="T107" fmla="*/ 143 h 155"/>
                <a:gd name="T108" fmla="*/ 25 w 128"/>
                <a:gd name="T109" fmla="*/ 144 h 155"/>
                <a:gd name="T110" fmla="*/ 25 w 128"/>
                <a:gd name="T111" fmla="*/ 142 h 155"/>
                <a:gd name="T112" fmla="*/ 37 w 128"/>
                <a:gd name="T113" fmla="*/ 145 h 155"/>
                <a:gd name="T114" fmla="*/ 46 w 128"/>
                <a:gd name="T115" fmla="*/ 154 h 155"/>
                <a:gd name="T116" fmla="*/ 46 w 128"/>
                <a:gd name="T117" fmla="*/ 155 h 155"/>
                <a:gd name="T118" fmla="*/ 48 w 128"/>
                <a:gd name="T119" fmla="*/ 154 h 155"/>
                <a:gd name="T120" fmla="*/ 58 w 128"/>
                <a:gd name="T121" fmla="*/ 15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155">
                  <a:moveTo>
                    <a:pt x="58" y="153"/>
                  </a:moveTo>
                  <a:cubicBezTo>
                    <a:pt x="63" y="152"/>
                    <a:pt x="64" y="152"/>
                    <a:pt x="66" y="147"/>
                  </a:cubicBezTo>
                  <a:cubicBezTo>
                    <a:pt x="67" y="145"/>
                    <a:pt x="67" y="143"/>
                    <a:pt x="68" y="141"/>
                  </a:cubicBezTo>
                  <a:cubicBezTo>
                    <a:pt x="68" y="138"/>
                    <a:pt x="69" y="138"/>
                    <a:pt x="72" y="137"/>
                  </a:cubicBezTo>
                  <a:cubicBezTo>
                    <a:pt x="75" y="137"/>
                    <a:pt x="79" y="140"/>
                    <a:pt x="80" y="135"/>
                  </a:cubicBezTo>
                  <a:cubicBezTo>
                    <a:pt x="80" y="134"/>
                    <a:pt x="78" y="133"/>
                    <a:pt x="79" y="132"/>
                  </a:cubicBezTo>
                  <a:cubicBezTo>
                    <a:pt x="80" y="130"/>
                    <a:pt x="84" y="131"/>
                    <a:pt x="85" y="130"/>
                  </a:cubicBezTo>
                  <a:cubicBezTo>
                    <a:pt x="89" y="129"/>
                    <a:pt x="90" y="126"/>
                    <a:pt x="94" y="126"/>
                  </a:cubicBezTo>
                  <a:cubicBezTo>
                    <a:pt x="96" y="125"/>
                    <a:pt x="97" y="126"/>
                    <a:pt x="98" y="125"/>
                  </a:cubicBezTo>
                  <a:cubicBezTo>
                    <a:pt x="100" y="125"/>
                    <a:pt x="101" y="123"/>
                    <a:pt x="102" y="123"/>
                  </a:cubicBezTo>
                  <a:cubicBezTo>
                    <a:pt x="104" y="122"/>
                    <a:pt x="105" y="121"/>
                    <a:pt x="106" y="121"/>
                  </a:cubicBezTo>
                  <a:cubicBezTo>
                    <a:pt x="109" y="121"/>
                    <a:pt x="109" y="122"/>
                    <a:pt x="111" y="123"/>
                  </a:cubicBezTo>
                  <a:cubicBezTo>
                    <a:pt x="115" y="124"/>
                    <a:pt x="115" y="121"/>
                    <a:pt x="116" y="118"/>
                  </a:cubicBezTo>
                  <a:cubicBezTo>
                    <a:pt x="116" y="115"/>
                    <a:pt x="117" y="112"/>
                    <a:pt x="118" y="109"/>
                  </a:cubicBezTo>
                  <a:cubicBezTo>
                    <a:pt x="120" y="107"/>
                    <a:pt x="122" y="106"/>
                    <a:pt x="123" y="104"/>
                  </a:cubicBezTo>
                  <a:cubicBezTo>
                    <a:pt x="123" y="102"/>
                    <a:pt x="123" y="98"/>
                    <a:pt x="122" y="96"/>
                  </a:cubicBezTo>
                  <a:cubicBezTo>
                    <a:pt x="122" y="94"/>
                    <a:pt x="121" y="92"/>
                    <a:pt x="121" y="89"/>
                  </a:cubicBezTo>
                  <a:cubicBezTo>
                    <a:pt x="120" y="85"/>
                    <a:pt x="118" y="80"/>
                    <a:pt x="119" y="76"/>
                  </a:cubicBezTo>
                  <a:cubicBezTo>
                    <a:pt x="120" y="72"/>
                    <a:pt x="125" y="74"/>
                    <a:pt x="126" y="71"/>
                  </a:cubicBezTo>
                  <a:cubicBezTo>
                    <a:pt x="128" y="66"/>
                    <a:pt x="122" y="67"/>
                    <a:pt x="122" y="62"/>
                  </a:cubicBezTo>
                  <a:cubicBezTo>
                    <a:pt x="123" y="58"/>
                    <a:pt x="125" y="55"/>
                    <a:pt x="124" y="51"/>
                  </a:cubicBezTo>
                  <a:cubicBezTo>
                    <a:pt x="124" y="49"/>
                    <a:pt x="122" y="48"/>
                    <a:pt x="122" y="46"/>
                  </a:cubicBezTo>
                  <a:cubicBezTo>
                    <a:pt x="122" y="44"/>
                    <a:pt x="122" y="42"/>
                    <a:pt x="122" y="40"/>
                  </a:cubicBezTo>
                  <a:cubicBezTo>
                    <a:pt x="122" y="39"/>
                    <a:pt x="123" y="37"/>
                    <a:pt x="123" y="35"/>
                  </a:cubicBezTo>
                  <a:cubicBezTo>
                    <a:pt x="122" y="35"/>
                    <a:pt x="122" y="34"/>
                    <a:pt x="122" y="32"/>
                  </a:cubicBezTo>
                  <a:cubicBezTo>
                    <a:pt x="121" y="29"/>
                    <a:pt x="123" y="25"/>
                    <a:pt x="120" y="22"/>
                  </a:cubicBezTo>
                  <a:cubicBezTo>
                    <a:pt x="119" y="21"/>
                    <a:pt x="117" y="19"/>
                    <a:pt x="116" y="18"/>
                  </a:cubicBezTo>
                  <a:cubicBezTo>
                    <a:pt x="114" y="16"/>
                    <a:pt x="113" y="15"/>
                    <a:pt x="112" y="13"/>
                  </a:cubicBezTo>
                  <a:cubicBezTo>
                    <a:pt x="107" y="6"/>
                    <a:pt x="100" y="5"/>
                    <a:pt x="92" y="2"/>
                  </a:cubicBezTo>
                  <a:cubicBezTo>
                    <a:pt x="88" y="0"/>
                    <a:pt x="84" y="0"/>
                    <a:pt x="80" y="0"/>
                  </a:cubicBezTo>
                  <a:cubicBezTo>
                    <a:pt x="76" y="1"/>
                    <a:pt x="71" y="1"/>
                    <a:pt x="68" y="3"/>
                  </a:cubicBezTo>
                  <a:cubicBezTo>
                    <a:pt x="64" y="6"/>
                    <a:pt x="66" y="9"/>
                    <a:pt x="63" y="12"/>
                  </a:cubicBezTo>
                  <a:cubicBezTo>
                    <a:pt x="59" y="15"/>
                    <a:pt x="54" y="14"/>
                    <a:pt x="49" y="16"/>
                  </a:cubicBezTo>
                  <a:cubicBezTo>
                    <a:pt x="48" y="17"/>
                    <a:pt x="46" y="19"/>
                    <a:pt x="44" y="20"/>
                  </a:cubicBezTo>
                  <a:cubicBezTo>
                    <a:pt x="42" y="20"/>
                    <a:pt x="40" y="21"/>
                    <a:pt x="39" y="22"/>
                  </a:cubicBezTo>
                  <a:cubicBezTo>
                    <a:pt x="32" y="26"/>
                    <a:pt x="27" y="28"/>
                    <a:pt x="20" y="31"/>
                  </a:cubicBezTo>
                  <a:cubicBezTo>
                    <a:pt x="18" y="32"/>
                    <a:pt x="16" y="32"/>
                    <a:pt x="15" y="33"/>
                  </a:cubicBezTo>
                  <a:cubicBezTo>
                    <a:pt x="14" y="34"/>
                    <a:pt x="14" y="36"/>
                    <a:pt x="14" y="37"/>
                  </a:cubicBezTo>
                  <a:cubicBezTo>
                    <a:pt x="13" y="39"/>
                    <a:pt x="11" y="40"/>
                    <a:pt x="10" y="40"/>
                  </a:cubicBezTo>
                  <a:cubicBezTo>
                    <a:pt x="10" y="41"/>
                    <a:pt x="9" y="41"/>
                    <a:pt x="8" y="43"/>
                  </a:cubicBezTo>
                  <a:cubicBezTo>
                    <a:pt x="5" y="45"/>
                    <a:pt x="2" y="48"/>
                    <a:pt x="5" y="51"/>
                  </a:cubicBezTo>
                  <a:cubicBezTo>
                    <a:pt x="8" y="54"/>
                    <a:pt x="11" y="55"/>
                    <a:pt x="7" y="59"/>
                  </a:cubicBezTo>
                  <a:cubicBezTo>
                    <a:pt x="6" y="61"/>
                    <a:pt x="4" y="61"/>
                    <a:pt x="4" y="63"/>
                  </a:cubicBezTo>
                  <a:cubicBezTo>
                    <a:pt x="4" y="65"/>
                    <a:pt x="5" y="67"/>
                    <a:pt x="5" y="68"/>
                  </a:cubicBezTo>
                  <a:cubicBezTo>
                    <a:pt x="7" y="74"/>
                    <a:pt x="3" y="72"/>
                    <a:pt x="1" y="76"/>
                  </a:cubicBezTo>
                  <a:cubicBezTo>
                    <a:pt x="1" y="78"/>
                    <a:pt x="0" y="84"/>
                    <a:pt x="1" y="86"/>
                  </a:cubicBezTo>
                  <a:cubicBezTo>
                    <a:pt x="3" y="92"/>
                    <a:pt x="15" y="90"/>
                    <a:pt x="20" y="92"/>
                  </a:cubicBezTo>
                  <a:cubicBezTo>
                    <a:pt x="21" y="97"/>
                    <a:pt x="16" y="96"/>
                    <a:pt x="16" y="100"/>
                  </a:cubicBezTo>
                  <a:cubicBezTo>
                    <a:pt x="13" y="102"/>
                    <a:pt x="14" y="107"/>
                    <a:pt x="13" y="110"/>
                  </a:cubicBezTo>
                  <a:cubicBezTo>
                    <a:pt x="13" y="113"/>
                    <a:pt x="10" y="118"/>
                    <a:pt x="9" y="121"/>
                  </a:cubicBezTo>
                  <a:cubicBezTo>
                    <a:pt x="9" y="121"/>
                    <a:pt x="8" y="121"/>
                    <a:pt x="8" y="120"/>
                  </a:cubicBezTo>
                  <a:cubicBezTo>
                    <a:pt x="7" y="122"/>
                    <a:pt x="4" y="125"/>
                    <a:pt x="5" y="128"/>
                  </a:cubicBezTo>
                  <a:cubicBezTo>
                    <a:pt x="6" y="130"/>
                    <a:pt x="10" y="131"/>
                    <a:pt x="12" y="134"/>
                  </a:cubicBezTo>
                  <a:cubicBezTo>
                    <a:pt x="13" y="137"/>
                    <a:pt x="14" y="140"/>
                    <a:pt x="16" y="143"/>
                  </a:cubicBezTo>
                  <a:cubicBezTo>
                    <a:pt x="19" y="145"/>
                    <a:pt x="22" y="144"/>
                    <a:pt x="25" y="144"/>
                  </a:cubicBezTo>
                  <a:cubicBezTo>
                    <a:pt x="25" y="144"/>
                    <a:pt x="25" y="143"/>
                    <a:pt x="25" y="142"/>
                  </a:cubicBezTo>
                  <a:cubicBezTo>
                    <a:pt x="29" y="144"/>
                    <a:pt x="34" y="144"/>
                    <a:pt x="37" y="145"/>
                  </a:cubicBezTo>
                  <a:cubicBezTo>
                    <a:pt x="42" y="146"/>
                    <a:pt x="44" y="150"/>
                    <a:pt x="46" y="154"/>
                  </a:cubicBezTo>
                  <a:cubicBezTo>
                    <a:pt x="46" y="154"/>
                    <a:pt x="46" y="155"/>
                    <a:pt x="46" y="155"/>
                  </a:cubicBezTo>
                  <a:cubicBezTo>
                    <a:pt x="47" y="155"/>
                    <a:pt x="48" y="155"/>
                    <a:pt x="48" y="154"/>
                  </a:cubicBezTo>
                  <a:cubicBezTo>
                    <a:pt x="52" y="154"/>
                    <a:pt x="54" y="153"/>
                    <a:pt x="58" y="153"/>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87" name="Freeform 17">
              <a:extLst>
                <a:ext uri="{FF2B5EF4-FFF2-40B4-BE49-F238E27FC236}">
                  <a16:creationId xmlns:a16="http://schemas.microsoft.com/office/drawing/2014/main" id="{11E84735-BF39-4C98-9AF8-00F7EFEDE5CF}"/>
                </a:ext>
              </a:extLst>
            </p:cNvPr>
            <p:cNvSpPr>
              <a:spLocks/>
            </p:cNvSpPr>
            <p:nvPr/>
          </p:nvSpPr>
          <p:spPr bwMode="auto">
            <a:xfrm>
              <a:off x="5187950" y="7366001"/>
              <a:ext cx="633413" cy="657225"/>
            </a:xfrm>
            <a:custGeom>
              <a:avLst/>
              <a:gdLst>
                <a:gd name="T0" fmla="*/ 148 w 169"/>
                <a:gd name="T1" fmla="*/ 126 h 175"/>
                <a:gd name="T2" fmla="*/ 139 w 169"/>
                <a:gd name="T3" fmla="*/ 127 h 175"/>
                <a:gd name="T4" fmla="*/ 128 w 169"/>
                <a:gd name="T5" fmla="*/ 112 h 175"/>
                <a:gd name="T6" fmla="*/ 132 w 169"/>
                <a:gd name="T7" fmla="*/ 105 h 175"/>
                <a:gd name="T8" fmla="*/ 139 w 169"/>
                <a:gd name="T9" fmla="*/ 84 h 175"/>
                <a:gd name="T10" fmla="*/ 124 w 169"/>
                <a:gd name="T11" fmla="*/ 70 h 175"/>
                <a:gd name="T12" fmla="*/ 128 w 169"/>
                <a:gd name="T13" fmla="*/ 52 h 175"/>
                <a:gd name="T14" fmla="*/ 130 w 169"/>
                <a:gd name="T15" fmla="*/ 43 h 175"/>
                <a:gd name="T16" fmla="*/ 131 w 169"/>
                <a:gd name="T17" fmla="*/ 27 h 175"/>
                <a:gd name="T18" fmla="*/ 121 w 169"/>
                <a:gd name="T19" fmla="*/ 20 h 175"/>
                <a:gd name="T20" fmla="*/ 106 w 169"/>
                <a:gd name="T21" fmla="*/ 12 h 175"/>
                <a:gd name="T22" fmla="*/ 88 w 169"/>
                <a:gd name="T23" fmla="*/ 10 h 175"/>
                <a:gd name="T24" fmla="*/ 78 w 169"/>
                <a:gd name="T25" fmla="*/ 22 h 175"/>
                <a:gd name="T26" fmla="*/ 67 w 169"/>
                <a:gd name="T27" fmla="*/ 39 h 175"/>
                <a:gd name="T28" fmla="*/ 52 w 169"/>
                <a:gd name="T29" fmla="*/ 50 h 175"/>
                <a:gd name="T30" fmla="*/ 43 w 169"/>
                <a:gd name="T31" fmla="*/ 52 h 175"/>
                <a:gd name="T32" fmla="*/ 30 w 169"/>
                <a:gd name="T33" fmla="*/ 55 h 175"/>
                <a:gd name="T34" fmla="*/ 17 w 169"/>
                <a:gd name="T35" fmla="*/ 60 h 175"/>
                <a:gd name="T36" fmla="*/ 10 w 169"/>
                <a:gd name="T37" fmla="*/ 70 h 175"/>
                <a:gd name="T38" fmla="*/ 4 w 169"/>
                <a:gd name="T39" fmla="*/ 79 h 175"/>
                <a:gd name="T40" fmla="*/ 3 w 169"/>
                <a:gd name="T41" fmla="*/ 89 h 175"/>
                <a:gd name="T42" fmla="*/ 9 w 169"/>
                <a:gd name="T43" fmla="*/ 105 h 175"/>
                <a:gd name="T44" fmla="*/ 16 w 169"/>
                <a:gd name="T45" fmla="*/ 106 h 175"/>
                <a:gd name="T46" fmla="*/ 23 w 169"/>
                <a:gd name="T47" fmla="*/ 105 h 175"/>
                <a:gd name="T48" fmla="*/ 34 w 169"/>
                <a:gd name="T49" fmla="*/ 108 h 175"/>
                <a:gd name="T50" fmla="*/ 34 w 169"/>
                <a:gd name="T51" fmla="*/ 124 h 175"/>
                <a:gd name="T52" fmla="*/ 28 w 169"/>
                <a:gd name="T53" fmla="*/ 128 h 175"/>
                <a:gd name="T54" fmla="*/ 32 w 169"/>
                <a:gd name="T55" fmla="*/ 143 h 175"/>
                <a:gd name="T56" fmla="*/ 26 w 169"/>
                <a:gd name="T57" fmla="*/ 148 h 175"/>
                <a:gd name="T58" fmla="*/ 33 w 169"/>
                <a:gd name="T59" fmla="*/ 155 h 175"/>
                <a:gd name="T60" fmla="*/ 34 w 169"/>
                <a:gd name="T61" fmla="*/ 169 h 175"/>
                <a:gd name="T62" fmla="*/ 41 w 169"/>
                <a:gd name="T63" fmla="*/ 175 h 175"/>
                <a:gd name="T64" fmla="*/ 46 w 169"/>
                <a:gd name="T65" fmla="*/ 169 h 175"/>
                <a:gd name="T66" fmla="*/ 59 w 169"/>
                <a:gd name="T67" fmla="*/ 165 h 175"/>
                <a:gd name="T68" fmla="*/ 73 w 169"/>
                <a:gd name="T69" fmla="*/ 156 h 175"/>
                <a:gd name="T70" fmla="*/ 84 w 169"/>
                <a:gd name="T71" fmla="*/ 150 h 175"/>
                <a:gd name="T72" fmla="*/ 96 w 169"/>
                <a:gd name="T73" fmla="*/ 130 h 175"/>
                <a:gd name="T74" fmla="*/ 107 w 169"/>
                <a:gd name="T75" fmla="*/ 130 h 175"/>
                <a:gd name="T76" fmla="*/ 124 w 169"/>
                <a:gd name="T77" fmla="*/ 133 h 175"/>
                <a:gd name="T78" fmla="*/ 133 w 169"/>
                <a:gd name="T79" fmla="*/ 135 h 175"/>
                <a:gd name="T80" fmla="*/ 149 w 169"/>
                <a:gd name="T81" fmla="*/ 142 h 175"/>
                <a:gd name="T82" fmla="*/ 169 w 169"/>
                <a:gd name="T83" fmla="*/ 139 h 175"/>
                <a:gd name="T84" fmla="*/ 160 w 169"/>
                <a:gd name="T85" fmla="*/ 12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175">
                  <a:moveTo>
                    <a:pt x="160" y="129"/>
                  </a:moveTo>
                  <a:cubicBezTo>
                    <a:pt x="157" y="128"/>
                    <a:pt x="152" y="128"/>
                    <a:pt x="148" y="126"/>
                  </a:cubicBezTo>
                  <a:cubicBezTo>
                    <a:pt x="148" y="127"/>
                    <a:pt x="148" y="128"/>
                    <a:pt x="148" y="128"/>
                  </a:cubicBezTo>
                  <a:cubicBezTo>
                    <a:pt x="145" y="128"/>
                    <a:pt x="142" y="129"/>
                    <a:pt x="139" y="127"/>
                  </a:cubicBezTo>
                  <a:cubicBezTo>
                    <a:pt x="137" y="124"/>
                    <a:pt x="136" y="121"/>
                    <a:pt x="135" y="118"/>
                  </a:cubicBezTo>
                  <a:cubicBezTo>
                    <a:pt x="133" y="115"/>
                    <a:pt x="129" y="114"/>
                    <a:pt x="128" y="112"/>
                  </a:cubicBezTo>
                  <a:cubicBezTo>
                    <a:pt x="127" y="109"/>
                    <a:pt x="130" y="106"/>
                    <a:pt x="131" y="104"/>
                  </a:cubicBezTo>
                  <a:cubicBezTo>
                    <a:pt x="131" y="105"/>
                    <a:pt x="132" y="105"/>
                    <a:pt x="132" y="105"/>
                  </a:cubicBezTo>
                  <a:cubicBezTo>
                    <a:pt x="133" y="102"/>
                    <a:pt x="136" y="97"/>
                    <a:pt x="136" y="94"/>
                  </a:cubicBezTo>
                  <a:cubicBezTo>
                    <a:pt x="137" y="91"/>
                    <a:pt x="136" y="86"/>
                    <a:pt x="139" y="84"/>
                  </a:cubicBezTo>
                  <a:cubicBezTo>
                    <a:pt x="139" y="80"/>
                    <a:pt x="144" y="81"/>
                    <a:pt x="143" y="76"/>
                  </a:cubicBezTo>
                  <a:cubicBezTo>
                    <a:pt x="138" y="74"/>
                    <a:pt x="126" y="76"/>
                    <a:pt x="124" y="70"/>
                  </a:cubicBezTo>
                  <a:cubicBezTo>
                    <a:pt x="123" y="68"/>
                    <a:pt x="124" y="62"/>
                    <a:pt x="124" y="60"/>
                  </a:cubicBezTo>
                  <a:cubicBezTo>
                    <a:pt x="126" y="56"/>
                    <a:pt x="130" y="58"/>
                    <a:pt x="128" y="52"/>
                  </a:cubicBezTo>
                  <a:cubicBezTo>
                    <a:pt x="128" y="51"/>
                    <a:pt x="127" y="49"/>
                    <a:pt x="127" y="47"/>
                  </a:cubicBezTo>
                  <a:cubicBezTo>
                    <a:pt x="127" y="45"/>
                    <a:pt x="129" y="45"/>
                    <a:pt x="130" y="43"/>
                  </a:cubicBezTo>
                  <a:cubicBezTo>
                    <a:pt x="134" y="39"/>
                    <a:pt x="131" y="38"/>
                    <a:pt x="128" y="35"/>
                  </a:cubicBezTo>
                  <a:cubicBezTo>
                    <a:pt x="125" y="32"/>
                    <a:pt x="128" y="29"/>
                    <a:pt x="131" y="27"/>
                  </a:cubicBezTo>
                  <a:cubicBezTo>
                    <a:pt x="132" y="25"/>
                    <a:pt x="133" y="25"/>
                    <a:pt x="133" y="24"/>
                  </a:cubicBezTo>
                  <a:cubicBezTo>
                    <a:pt x="129" y="24"/>
                    <a:pt x="124" y="21"/>
                    <a:pt x="121" y="20"/>
                  </a:cubicBezTo>
                  <a:cubicBezTo>
                    <a:pt x="117" y="19"/>
                    <a:pt x="113" y="20"/>
                    <a:pt x="110" y="18"/>
                  </a:cubicBezTo>
                  <a:cubicBezTo>
                    <a:pt x="106" y="17"/>
                    <a:pt x="107" y="15"/>
                    <a:pt x="106" y="12"/>
                  </a:cubicBezTo>
                  <a:cubicBezTo>
                    <a:pt x="105" y="9"/>
                    <a:pt x="95" y="0"/>
                    <a:pt x="93" y="0"/>
                  </a:cubicBezTo>
                  <a:cubicBezTo>
                    <a:pt x="93" y="4"/>
                    <a:pt x="91" y="7"/>
                    <a:pt x="88" y="10"/>
                  </a:cubicBezTo>
                  <a:cubicBezTo>
                    <a:pt x="84" y="13"/>
                    <a:pt x="80" y="10"/>
                    <a:pt x="77" y="12"/>
                  </a:cubicBezTo>
                  <a:cubicBezTo>
                    <a:pt x="72" y="14"/>
                    <a:pt x="77" y="18"/>
                    <a:pt x="78" y="22"/>
                  </a:cubicBezTo>
                  <a:cubicBezTo>
                    <a:pt x="78" y="27"/>
                    <a:pt x="75" y="26"/>
                    <a:pt x="71" y="26"/>
                  </a:cubicBezTo>
                  <a:cubicBezTo>
                    <a:pt x="71" y="31"/>
                    <a:pt x="72" y="37"/>
                    <a:pt x="67" y="39"/>
                  </a:cubicBezTo>
                  <a:cubicBezTo>
                    <a:pt x="61" y="40"/>
                    <a:pt x="60" y="37"/>
                    <a:pt x="58" y="43"/>
                  </a:cubicBezTo>
                  <a:cubicBezTo>
                    <a:pt x="58" y="46"/>
                    <a:pt x="55" y="50"/>
                    <a:pt x="52" y="50"/>
                  </a:cubicBezTo>
                  <a:cubicBezTo>
                    <a:pt x="50" y="51"/>
                    <a:pt x="49" y="50"/>
                    <a:pt x="47" y="50"/>
                  </a:cubicBezTo>
                  <a:cubicBezTo>
                    <a:pt x="45" y="50"/>
                    <a:pt x="45" y="51"/>
                    <a:pt x="43" y="52"/>
                  </a:cubicBezTo>
                  <a:cubicBezTo>
                    <a:pt x="43" y="52"/>
                    <a:pt x="43" y="52"/>
                    <a:pt x="42" y="52"/>
                  </a:cubicBezTo>
                  <a:cubicBezTo>
                    <a:pt x="40" y="54"/>
                    <a:pt x="33" y="55"/>
                    <a:pt x="30" y="55"/>
                  </a:cubicBezTo>
                  <a:cubicBezTo>
                    <a:pt x="29" y="59"/>
                    <a:pt x="24" y="57"/>
                    <a:pt x="20" y="58"/>
                  </a:cubicBezTo>
                  <a:cubicBezTo>
                    <a:pt x="19" y="58"/>
                    <a:pt x="18" y="58"/>
                    <a:pt x="17" y="60"/>
                  </a:cubicBezTo>
                  <a:cubicBezTo>
                    <a:pt x="16" y="62"/>
                    <a:pt x="19" y="64"/>
                    <a:pt x="19" y="66"/>
                  </a:cubicBezTo>
                  <a:cubicBezTo>
                    <a:pt x="18" y="69"/>
                    <a:pt x="12" y="67"/>
                    <a:pt x="10" y="70"/>
                  </a:cubicBezTo>
                  <a:cubicBezTo>
                    <a:pt x="9" y="72"/>
                    <a:pt x="9" y="73"/>
                    <a:pt x="8" y="75"/>
                  </a:cubicBezTo>
                  <a:cubicBezTo>
                    <a:pt x="7" y="76"/>
                    <a:pt x="4" y="77"/>
                    <a:pt x="4" y="79"/>
                  </a:cubicBezTo>
                  <a:cubicBezTo>
                    <a:pt x="4" y="81"/>
                    <a:pt x="5" y="82"/>
                    <a:pt x="5" y="84"/>
                  </a:cubicBezTo>
                  <a:cubicBezTo>
                    <a:pt x="5" y="85"/>
                    <a:pt x="3" y="88"/>
                    <a:pt x="3" y="89"/>
                  </a:cubicBezTo>
                  <a:cubicBezTo>
                    <a:pt x="1" y="92"/>
                    <a:pt x="0" y="96"/>
                    <a:pt x="1" y="100"/>
                  </a:cubicBezTo>
                  <a:cubicBezTo>
                    <a:pt x="2" y="105"/>
                    <a:pt x="6" y="102"/>
                    <a:pt x="9" y="105"/>
                  </a:cubicBezTo>
                  <a:cubicBezTo>
                    <a:pt x="11" y="106"/>
                    <a:pt x="12" y="108"/>
                    <a:pt x="14" y="108"/>
                  </a:cubicBezTo>
                  <a:cubicBezTo>
                    <a:pt x="14" y="108"/>
                    <a:pt x="15" y="106"/>
                    <a:pt x="16" y="106"/>
                  </a:cubicBezTo>
                  <a:cubicBezTo>
                    <a:pt x="17" y="106"/>
                    <a:pt x="18" y="106"/>
                    <a:pt x="18" y="106"/>
                  </a:cubicBezTo>
                  <a:cubicBezTo>
                    <a:pt x="21" y="106"/>
                    <a:pt x="20" y="107"/>
                    <a:pt x="23" y="105"/>
                  </a:cubicBezTo>
                  <a:cubicBezTo>
                    <a:pt x="24" y="103"/>
                    <a:pt x="23" y="103"/>
                    <a:pt x="26" y="103"/>
                  </a:cubicBezTo>
                  <a:cubicBezTo>
                    <a:pt x="30" y="103"/>
                    <a:pt x="34" y="104"/>
                    <a:pt x="34" y="108"/>
                  </a:cubicBezTo>
                  <a:cubicBezTo>
                    <a:pt x="34" y="111"/>
                    <a:pt x="34" y="115"/>
                    <a:pt x="34" y="118"/>
                  </a:cubicBezTo>
                  <a:cubicBezTo>
                    <a:pt x="34" y="119"/>
                    <a:pt x="35" y="122"/>
                    <a:pt x="34" y="124"/>
                  </a:cubicBezTo>
                  <a:cubicBezTo>
                    <a:pt x="33" y="126"/>
                    <a:pt x="32" y="124"/>
                    <a:pt x="30" y="125"/>
                  </a:cubicBezTo>
                  <a:cubicBezTo>
                    <a:pt x="28" y="126"/>
                    <a:pt x="28" y="126"/>
                    <a:pt x="28" y="128"/>
                  </a:cubicBezTo>
                  <a:cubicBezTo>
                    <a:pt x="28" y="130"/>
                    <a:pt x="29" y="131"/>
                    <a:pt x="29" y="133"/>
                  </a:cubicBezTo>
                  <a:cubicBezTo>
                    <a:pt x="30" y="136"/>
                    <a:pt x="33" y="140"/>
                    <a:pt x="32" y="143"/>
                  </a:cubicBezTo>
                  <a:cubicBezTo>
                    <a:pt x="31" y="146"/>
                    <a:pt x="31" y="145"/>
                    <a:pt x="29" y="146"/>
                  </a:cubicBezTo>
                  <a:cubicBezTo>
                    <a:pt x="27" y="146"/>
                    <a:pt x="26" y="145"/>
                    <a:pt x="26" y="148"/>
                  </a:cubicBezTo>
                  <a:cubicBezTo>
                    <a:pt x="26" y="150"/>
                    <a:pt x="29" y="150"/>
                    <a:pt x="31" y="151"/>
                  </a:cubicBezTo>
                  <a:cubicBezTo>
                    <a:pt x="32" y="152"/>
                    <a:pt x="32" y="154"/>
                    <a:pt x="33" y="155"/>
                  </a:cubicBezTo>
                  <a:cubicBezTo>
                    <a:pt x="29" y="156"/>
                    <a:pt x="33" y="162"/>
                    <a:pt x="33" y="164"/>
                  </a:cubicBezTo>
                  <a:cubicBezTo>
                    <a:pt x="34" y="166"/>
                    <a:pt x="33" y="168"/>
                    <a:pt x="34" y="169"/>
                  </a:cubicBezTo>
                  <a:cubicBezTo>
                    <a:pt x="35" y="170"/>
                    <a:pt x="38" y="171"/>
                    <a:pt x="39" y="173"/>
                  </a:cubicBezTo>
                  <a:cubicBezTo>
                    <a:pt x="39" y="174"/>
                    <a:pt x="40" y="174"/>
                    <a:pt x="41" y="175"/>
                  </a:cubicBezTo>
                  <a:cubicBezTo>
                    <a:pt x="42" y="175"/>
                    <a:pt x="42" y="174"/>
                    <a:pt x="43" y="174"/>
                  </a:cubicBezTo>
                  <a:cubicBezTo>
                    <a:pt x="45" y="173"/>
                    <a:pt x="45" y="171"/>
                    <a:pt x="46" y="169"/>
                  </a:cubicBezTo>
                  <a:cubicBezTo>
                    <a:pt x="49" y="165"/>
                    <a:pt x="50" y="166"/>
                    <a:pt x="54" y="166"/>
                  </a:cubicBezTo>
                  <a:cubicBezTo>
                    <a:pt x="56" y="166"/>
                    <a:pt x="57" y="166"/>
                    <a:pt x="59" y="165"/>
                  </a:cubicBezTo>
                  <a:cubicBezTo>
                    <a:pt x="60" y="164"/>
                    <a:pt x="60" y="161"/>
                    <a:pt x="62" y="160"/>
                  </a:cubicBezTo>
                  <a:cubicBezTo>
                    <a:pt x="65" y="158"/>
                    <a:pt x="70" y="159"/>
                    <a:pt x="73" y="156"/>
                  </a:cubicBezTo>
                  <a:cubicBezTo>
                    <a:pt x="75" y="155"/>
                    <a:pt x="76" y="153"/>
                    <a:pt x="78" y="152"/>
                  </a:cubicBezTo>
                  <a:cubicBezTo>
                    <a:pt x="80" y="151"/>
                    <a:pt x="82" y="151"/>
                    <a:pt x="84" y="150"/>
                  </a:cubicBezTo>
                  <a:cubicBezTo>
                    <a:pt x="88" y="147"/>
                    <a:pt x="87" y="145"/>
                    <a:pt x="88" y="140"/>
                  </a:cubicBezTo>
                  <a:cubicBezTo>
                    <a:pt x="90" y="136"/>
                    <a:pt x="93" y="133"/>
                    <a:pt x="96" y="130"/>
                  </a:cubicBezTo>
                  <a:cubicBezTo>
                    <a:pt x="98" y="128"/>
                    <a:pt x="98" y="127"/>
                    <a:pt x="101" y="127"/>
                  </a:cubicBezTo>
                  <a:cubicBezTo>
                    <a:pt x="103" y="127"/>
                    <a:pt x="105" y="129"/>
                    <a:pt x="107" y="130"/>
                  </a:cubicBezTo>
                  <a:cubicBezTo>
                    <a:pt x="111" y="131"/>
                    <a:pt x="114" y="132"/>
                    <a:pt x="118" y="132"/>
                  </a:cubicBezTo>
                  <a:cubicBezTo>
                    <a:pt x="120" y="132"/>
                    <a:pt x="122" y="133"/>
                    <a:pt x="124" y="133"/>
                  </a:cubicBezTo>
                  <a:cubicBezTo>
                    <a:pt x="126" y="133"/>
                    <a:pt x="127" y="132"/>
                    <a:pt x="129" y="132"/>
                  </a:cubicBezTo>
                  <a:cubicBezTo>
                    <a:pt x="130" y="132"/>
                    <a:pt x="132" y="134"/>
                    <a:pt x="133" y="135"/>
                  </a:cubicBezTo>
                  <a:cubicBezTo>
                    <a:pt x="135" y="137"/>
                    <a:pt x="137" y="137"/>
                    <a:pt x="138" y="138"/>
                  </a:cubicBezTo>
                  <a:cubicBezTo>
                    <a:pt x="142" y="141"/>
                    <a:pt x="144" y="143"/>
                    <a:pt x="149" y="142"/>
                  </a:cubicBezTo>
                  <a:cubicBezTo>
                    <a:pt x="154" y="141"/>
                    <a:pt x="155" y="137"/>
                    <a:pt x="160" y="139"/>
                  </a:cubicBezTo>
                  <a:cubicBezTo>
                    <a:pt x="164" y="141"/>
                    <a:pt x="166" y="140"/>
                    <a:pt x="169" y="139"/>
                  </a:cubicBezTo>
                  <a:cubicBezTo>
                    <a:pt x="169" y="139"/>
                    <a:pt x="169" y="138"/>
                    <a:pt x="169" y="138"/>
                  </a:cubicBezTo>
                  <a:cubicBezTo>
                    <a:pt x="167" y="134"/>
                    <a:pt x="165" y="130"/>
                    <a:pt x="160" y="129"/>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88" name="Freeform 18">
              <a:extLst>
                <a:ext uri="{FF2B5EF4-FFF2-40B4-BE49-F238E27FC236}">
                  <a16:creationId xmlns:a16="http://schemas.microsoft.com/office/drawing/2014/main" id="{B7C111A7-6553-411D-ADC1-C8DCC6C9AEEA}"/>
                </a:ext>
              </a:extLst>
            </p:cNvPr>
            <p:cNvSpPr>
              <a:spLocks/>
            </p:cNvSpPr>
            <p:nvPr/>
          </p:nvSpPr>
          <p:spPr bwMode="auto">
            <a:xfrm>
              <a:off x="5859463" y="7954963"/>
              <a:ext cx="558800" cy="723900"/>
            </a:xfrm>
            <a:custGeom>
              <a:avLst/>
              <a:gdLst>
                <a:gd name="T0" fmla="*/ 127 w 149"/>
                <a:gd name="T1" fmla="*/ 46 h 193"/>
                <a:gd name="T2" fmla="*/ 111 w 149"/>
                <a:gd name="T3" fmla="*/ 30 h 193"/>
                <a:gd name="T4" fmla="*/ 96 w 149"/>
                <a:gd name="T5" fmla="*/ 29 h 193"/>
                <a:gd name="T6" fmla="*/ 81 w 149"/>
                <a:gd name="T7" fmla="*/ 32 h 193"/>
                <a:gd name="T8" fmla="*/ 65 w 149"/>
                <a:gd name="T9" fmla="*/ 38 h 193"/>
                <a:gd name="T10" fmla="*/ 50 w 149"/>
                <a:gd name="T11" fmla="*/ 36 h 193"/>
                <a:gd name="T12" fmla="*/ 27 w 149"/>
                <a:gd name="T13" fmla="*/ 26 h 193"/>
                <a:gd name="T14" fmla="*/ 20 w 149"/>
                <a:gd name="T15" fmla="*/ 17 h 193"/>
                <a:gd name="T16" fmla="*/ 10 w 149"/>
                <a:gd name="T17" fmla="*/ 6 h 193"/>
                <a:gd name="T18" fmla="*/ 4 w 149"/>
                <a:gd name="T19" fmla="*/ 0 h 193"/>
                <a:gd name="T20" fmla="*/ 8 w 149"/>
                <a:gd name="T21" fmla="*/ 8 h 193"/>
                <a:gd name="T22" fmla="*/ 13 w 149"/>
                <a:gd name="T23" fmla="*/ 24 h 193"/>
                <a:gd name="T24" fmla="*/ 18 w 149"/>
                <a:gd name="T25" fmla="*/ 31 h 193"/>
                <a:gd name="T26" fmla="*/ 21 w 149"/>
                <a:gd name="T27" fmla="*/ 64 h 193"/>
                <a:gd name="T28" fmla="*/ 17 w 149"/>
                <a:gd name="T29" fmla="*/ 70 h 193"/>
                <a:gd name="T30" fmla="*/ 24 w 149"/>
                <a:gd name="T31" fmla="*/ 75 h 193"/>
                <a:gd name="T32" fmla="*/ 30 w 149"/>
                <a:gd name="T33" fmla="*/ 68 h 193"/>
                <a:gd name="T34" fmla="*/ 41 w 149"/>
                <a:gd name="T35" fmla="*/ 91 h 193"/>
                <a:gd name="T36" fmla="*/ 20 w 149"/>
                <a:gd name="T37" fmla="*/ 111 h 193"/>
                <a:gd name="T38" fmla="*/ 14 w 149"/>
                <a:gd name="T39" fmla="*/ 117 h 193"/>
                <a:gd name="T40" fmla="*/ 16 w 149"/>
                <a:gd name="T41" fmla="*/ 135 h 193"/>
                <a:gd name="T42" fmla="*/ 10 w 149"/>
                <a:gd name="T43" fmla="*/ 152 h 193"/>
                <a:gd name="T44" fmla="*/ 11 w 149"/>
                <a:gd name="T45" fmla="*/ 160 h 193"/>
                <a:gd name="T46" fmla="*/ 11 w 149"/>
                <a:gd name="T47" fmla="*/ 171 h 193"/>
                <a:gd name="T48" fmla="*/ 5 w 149"/>
                <a:gd name="T49" fmla="*/ 181 h 193"/>
                <a:gd name="T50" fmla="*/ 9 w 149"/>
                <a:gd name="T51" fmla="*/ 188 h 193"/>
                <a:gd name="T52" fmla="*/ 29 w 149"/>
                <a:gd name="T53" fmla="*/ 184 h 193"/>
                <a:gd name="T54" fmla="*/ 47 w 149"/>
                <a:gd name="T55" fmla="*/ 163 h 193"/>
                <a:gd name="T56" fmla="*/ 66 w 149"/>
                <a:gd name="T57" fmla="*/ 155 h 193"/>
                <a:gd name="T58" fmla="*/ 79 w 149"/>
                <a:gd name="T59" fmla="*/ 148 h 193"/>
                <a:gd name="T60" fmla="*/ 86 w 149"/>
                <a:gd name="T61" fmla="*/ 131 h 193"/>
                <a:gd name="T62" fmla="*/ 113 w 149"/>
                <a:gd name="T63" fmla="*/ 70 h 193"/>
                <a:gd name="T64" fmla="*/ 136 w 149"/>
                <a:gd name="T65" fmla="*/ 63 h 193"/>
                <a:gd name="T66" fmla="*/ 146 w 149"/>
                <a:gd name="T67" fmla="*/ 5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193">
                  <a:moveTo>
                    <a:pt x="146" y="57"/>
                  </a:moveTo>
                  <a:cubicBezTo>
                    <a:pt x="139" y="58"/>
                    <a:pt x="130" y="53"/>
                    <a:pt x="127" y="46"/>
                  </a:cubicBezTo>
                  <a:cubicBezTo>
                    <a:pt x="125" y="42"/>
                    <a:pt x="123" y="41"/>
                    <a:pt x="118" y="39"/>
                  </a:cubicBezTo>
                  <a:cubicBezTo>
                    <a:pt x="114" y="37"/>
                    <a:pt x="113" y="33"/>
                    <a:pt x="111" y="30"/>
                  </a:cubicBezTo>
                  <a:cubicBezTo>
                    <a:pt x="109" y="28"/>
                    <a:pt x="103" y="22"/>
                    <a:pt x="101" y="23"/>
                  </a:cubicBezTo>
                  <a:cubicBezTo>
                    <a:pt x="99" y="24"/>
                    <a:pt x="98" y="28"/>
                    <a:pt x="96" y="29"/>
                  </a:cubicBezTo>
                  <a:cubicBezTo>
                    <a:pt x="95" y="30"/>
                    <a:pt x="94" y="30"/>
                    <a:pt x="92" y="30"/>
                  </a:cubicBezTo>
                  <a:cubicBezTo>
                    <a:pt x="88" y="30"/>
                    <a:pt x="84" y="30"/>
                    <a:pt x="81" y="32"/>
                  </a:cubicBezTo>
                  <a:cubicBezTo>
                    <a:pt x="77" y="34"/>
                    <a:pt x="75" y="35"/>
                    <a:pt x="71" y="36"/>
                  </a:cubicBezTo>
                  <a:cubicBezTo>
                    <a:pt x="69" y="37"/>
                    <a:pt x="68" y="38"/>
                    <a:pt x="65" y="38"/>
                  </a:cubicBezTo>
                  <a:cubicBezTo>
                    <a:pt x="63" y="39"/>
                    <a:pt x="61" y="38"/>
                    <a:pt x="59" y="39"/>
                  </a:cubicBezTo>
                  <a:cubicBezTo>
                    <a:pt x="54" y="41"/>
                    <a:pt x="54" y="39"/>
                    <a:pt x="50" y="36"/>
                  </a:cubicBezTo>
                  <a:cubicBezTo>
                    <a:pt x="47" y="34"/>
                    <a:pt x="42" y="33"/>
                    <a:pt x="38" y="32"/>
                  </a:cubicBezTo>
                  <a:cubicBezTo>
                    <a:pt x="35" y="31"/>
                    <a:pt x="29" y="29"/>
                    <a:pt x="27" y="26"/>
                  </a:cubicBezTo>
                  <a:cubicBezTo>
                    <a:pt x="26" y="24"/>
                    <a:pt x="26" y="23"/>
                    <a:pt x="24" y="21"/>
                  </a:cubicBezTo>
                  <a:cubicBezTo>
                    <a:pt x="22" y="20"/>
                    <a:pt x="21" y="19"/>
                    <a:pt x="20" y="17"/>
                  </a:cubicBezTo>
                  <a:cubicBezTo>
                    <a:pt x="18" y="13"/>
                    <a:pt x="14" y="10"/>
                    <a:pt x="12" y="7"/>
                  </a:cubicBezTo>
                  <a:cubicBezTo>
                    <a:pt x="11" y="7"/>
                    <a:pt x="11" y="6"/>
                    <a:pt x="10" y="6"/>
                  </a:cubicBezTo>
                  <a:cubicBezTo>
                    <a:pt x="9" y="5"/>
                    <a:pt x="9" y="4"/>
                    <a:pt x="9" y="3"/>
                  </a:cubicBezTo>
                  <a:cubicBezTo>
                    <a:pt x="8" y="2"/>
                    <a:pt x="7" y="0"/>
                    <a:pt x="4" y="0"/>
                  </a:cubicBezTo>
                  <a:cubicBezTo>
                    <a:pt x="2" y="0"/>
                    <a:pt x="2" y="1"/>
                    <a:pt x="2" y="2"/>
                  </a:cubicBezTo>
                  <a:cubicBezTo>
                    <a:pt x="3" y="5"/>
                    <a:pt x="6" y="6"/>
                    <a:pt x="8" y="8"/>
                  </a:cubicBezTo>
                  <a:cubicBezTo>
                    <a:pt x="9" y="11"/>
                    <a:pt x="8" y="14"/>
                    <a:pt x="8" y="16"/>
                  </a:cubicBezTo>
                  <a:cubicBezTo>
                    <a:pt x="9" y="20"/>
                    <a:pt x="11" y="21"/>
                    <a:pt x="13" y="24"/>
                  </a:cubicBezTo>
                  <a:cubicBezTo>
                    <a:pt x="15" y="27"/>
                    <a:pt x="16" y="30"/>
                    <a:pt x="19" y="32"/>
                  </a:cubicBezTo>
                  <a:cubicBezTo>
                    <a:pt x="19" y="32"/>
                    <a:pt x="18" y="32"/>
                    <a:pt x="18" y="31"/>
                  </a:cubicBezTo>
                  <a:cubicBezTo>
                    <a:pt x="24" y="41"/>
                    <a:pt x="16" y="49"/>
                    <a:pt x="19" y="58"/>
                  </a:cubicBezTo>
                  <a:cubicBezTo>
                    <a:pt x="20" y="61"/>
                    <a:pt x="21" y="62"/>
                    <a:pt x="21" y="64"/>
                  </a:cubicBezTo>
                  <a:cubicBezTo>
                    <a:pt x="21" y="65"/>
                    <a:pt x="21" y="67"/>
                    <a:pt x="21" y="68"/>
                  </a:cubicBezTo>
                  <a:cubicBezTo>
                    <a:pt x="21" y="69"/>
                    <a:pt x="18" y="69"/>
                    <a:pt x="17" y="70"/>
                  </a:cubicBezTo>
                  <a:cubicBezTo>
                    <a:pt x="17" y="71"/>
                    <a:pt x="17" y="73"/>
                    <a:pt x="17" y="76"/>
                  </a:cubicBezTo>
                  <a:cubicBezTo>
                    <a:pt x="19" y="77"/>
                    <a:pt x="22" y="76"/>
                    <a:pt x="24" y="75"/>
                  </a:cubicBezTo>
                  <a:cubicBezTo>
                    <a:pt x="26" y="73"/>
                    <a:pt x="23" y="71"/>
                    <a:pt x="23" y="70"/>
                  </a:cubicBezTo>
                  <a:cubicBezTo>
                    <a:pt x="23" y="67"/>
                    <a:pt x="27" y="67"/>
                    <a:pt x="30" y="68"/>
                  </a:cubicBezTo>
                  <a:cubicBezTo>
                    <a:pt x="33" y="68"/>
                    <a:pt x="37" y="71"/>
                    <a:pt x="42" y="78"/>
                  </a:cubicBezTo>
                  <a:cubicBezTo>
                    <a:pt x="48" y="85"/>
                    <a:pt x="45" y="86"/>
                    <a:pt x="41" y="91"/>
                  </a:cubicBezTo>
                  <a:cubicBezTo>
                    <a:pt x="37" y="96"/>
                    <a:pt x="29" y="104"/>
                    <a:pt x="25" y="106"/>
                  </a:cubicBezTo>
                  <a:cubicBezTo>
                    <a:pt x="22" y="107"/>
                    <a:pt x="20" y="109"/>
                    <a:pt x="20" y="111"/>
                  </a:cubicBezTo>
                  <a:cubicBezTo>
                    <a:pt x="20" y="114"/>
                    <a:pt x="23" y="115"/>
                    <a:pt x="20" y="117"/>
                  </a:cubicBezTo>
                  <a:cubicBezTo>
                    <a:pt x="17" y="119"/>
                    <a:pt x="14" y="117"/>
                    <a:pt x="14" y="117"/>
                  </a:cubicBezTo>
                  <a:cubicBezTo>
                    <a:pt x="14" y="117"/>
                    <a:pt x="8" y="123"/>
                    <a:pt x="9" y="126"/>
                  </a:cubicBezTo>
                  <a:cubicBezTo>
                    <a:pt x="9" y="129"/>
                    <a:pt x="15" y="131"/>
                    <a:pt x="16" y="135"/>
                  </a:cubicBezTo>
                  <a:cubicBezTo>
                    <a:pt x="17" y="142"/>
                    <a:pt x="15" y="141"/>
                    <a:pt x="12" y="144"/>
                  </a:cubicBezTo>
                  <a:cubicBezTo>
                    <a:pt x="8" y="146"/>
                    <a:pt x="7" y="150"/>
                    <a:pt x="10" y="152"/>
                  </a:cubicBezTo>
                  <a:cubicBezTo>
                    <a:pt x="11" y="153"/>
                    <a:pt x="13" y="155"/>
                    <a:pt x="11" y="156"/>
                  </a:cubicBezTo>
                  <a:cubicBezTo>
                    <a:pt x="9" y="157"/>
                    <a:pt x="9" y="159"/>
                    <a:pt x="11" y="160"/>
                  </a:cubicBezTo>
                  <a:cubicBezTo>
                    <a:pt x="12" y="160"/>
                    <a:pt x="14" y="163"/>
                    <a:pt x="11" y="164"/>
                  </a:cubicBezTo>
                  <a:cubicBezTo>
                    <a:pt x="9" y="165"/>
                    <a:pt x="7" y="170"/>
                    <a:pt x="11" y="171"/>
                  </a:cubicBezTo>
                  <a:cubicBezTo>
                    <a:pt x="14" y="173"/>
                    <a:pt x="15" y="173"/>
                    <a:pt x="14" y="177"/>
                  </a:cubicBezTo>
                  <a:cubicBezTo>
                    <a:pt x="14" y="181"/>
                    <a:pt x="9" y="180"/>
                    <a:pt x="5" y="181"/>
                  </a:cubicBezTo>
                  <a:cubicBezTo>
                    <a:pt x="0" y="181"/>
                    <a:pt x="1" y="184"/>
                    <a:pt x="3" y="184"/>
                  </a:cubicBezTo>
                  <a:cubicBezTo>
                    <a:pt x="7" y="184"/>
                    <a:pt x="8" y="185"/>
                    <a:pt x="9" y="188"/>
                  </a:cubicBezTo>
                  <a:cubicBezTo>
                    <a:pt x="10" y="191"/>
                    <a:pt x="13" y="193"/>
                    <a:pt x="17" y="192"/>
                  </a:cubicBezTo>
                  <a:cubicBezTo>
                    <a:pt x="21" y="192"/>
                    <a:pt x="29" y="192"/>
                    <a:pt x="29" y="184"/>
                  </a:cubicBezTo>
                  <a:cubicBezTo>
                    <a:pt x="28" y="175"/>
                    <a:pt x="36" y="170"/>
                    <a:pt x="39" y="168"/>
                  </a:cubicBezTo>
                  <a:cubicBezTo>
                    <a:pt x="42" y="167"/>
                    <a:pt x="47" y="168"/>
                    <a:pt x="47" y="163"/>
                  </a:cubicBezTo>
                  <a:cubicBezTo>
                    <a:pt x="48" y="158"/>
                    <a:pt x="52" y="156"/>
                    <a:pt x="57" y="158"/>
                  </a:cubicBezTo>
                  <a:cubicBezTo>
                    <a:pt x="62" y="159"/>
                    <a:pt x="64" y="157"/>
                    <a:pt x="66" y="155"/>
                  </a:cubicBezTo>
                  <a:cubicBezTo>
                    <a:pt x="68" y="154"/>
                    <a:pt x="75" y="155"/>
                    <a:pt x="76" y="153"/>
                  </a:cubicBezTo>
                  <a:cubicBezTo>
                    <a:pt x="78" y="152"/>
                    <a:pt x="78" y="149"/>
                    <a:pt x="79" y="148"/>
                  </a:cubicBezTo>
                  <a:cubicBezTo>
                    <a:pt x="85" y="146"/>
                    <a:pt x="84" y="145"/>
                    <a:pt x="85" y="141"/>
                  </a:cubicBezTo>
                  <a:cubicBezTo>
                    <a:pt x="85" y="136"/>
                    <a:pt x="85" y="137"/>
                    <a:pt x="86" y="131"/>
                  </a:cubicBezTo>
                  <a:cubicBezTo>
                    <a:pt x="88" y="126"/>
                    <a:pt x="85" y="123"/>
                    <a:pt x="85" y="118"/>
                  </a:cubicBezTo>
                  <a:cubicBezTo>
                    <a:pt x="82" y="101"/>
                    <a:pt x="95" y="84"/>
                    <a:pt x="113" y="70"/>
                  </a:cubicBezTo>
                  <a:cubicBezTo>
                    <a:pt x="117" y="67"/>
                    <a:pt x="120" y="65"/>
                    <a:pt x="124" y="64"/>
                  </a:cubicBezTo>
                  <a:cubicBezTo>
                    <a:pt x="130" y="63"/>
                    <a:pt x="131" y="65"/>
                    <a:pt x="136" y="63"/>
                  </a:cubicBezTo>
                  <a:cubicBezTo>
                    <a:pt x="140" y="60"/>
                    <a:pt x="142" y="62"/>
                    <a:pt x="145" y="65"/>
                  </a:cubicBezTo>
                  <a:cubicBezTo>
                    <a:pt x="149" y="67"/>
                    <a:pt x="148" y="58"/>
                    <a:pt x="146" y="57"/>
                  </a:cubicBezTo>
                  <a:cubicBezTo>
                    <a:pt x="146" y="57"/>
                    <a:pt x="146" y="57"/>
                    <a:pt x="146" y="57"/>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89" name="Freeform 19">
              <a:extLst>
                <a:ext uri="{FF2B5EF4-FFF2-40B4-BE49-F238E27FC236}">
                  <a16:creationId xmlns:a16="http://schemas.microsoft.com/office/drawing/2014/main" id="{E26E3188-76DE-4193-8FED-2B5087552A90}"/>
                </a:ext>
              </a:extLst>
            </p:cNvPr>
            <p:cNvSpPr>
              <a:spLocks/>
            </p:cNvSpPr>
            <p:nvPr/>
          </p:nvSpPr>
          <p:spPr bwMode="auto">
            <a:xfrm>
              <a:off x="5821363" y="7437438"/>
              <a:ext cx="585788" cy="735013"/>
            </a:xfrm>
            <a:custGeom>
              <a:avLst/>
              <a:gdLst>
                <a:gd name="T0" fmla="*/ 19 w 156"/>
                <a:gd name="T1" fmla="*/ 141 h 196"/>
                <a:gd name="T2" fmla="*/ 22 w 156"/>
                <a:gd name="T3" fmla="*/ 145 h 196"/>
                <a:gd name="T4" fmla="*/ 34 w 156"/>
                <a:gd name="T5" fmla="*/ 159 h 196"/>
                <a:gd name="T6" fmla="*/ 48 w 156"/>
                <a:gd name="T7" fmla="*/ 170 h 196"/>
                <a:gd name="T8" fmla="*/ 69 w 156"/>
                <a:gd name="T9" fmla="*/ 177 h 196"/>
                <a:gd name="T10" fmla="*/ 81 w 156"/>
                <a:gd name="T11" fmla="*/ 174 h 196"/>
                <a:gd name="T12" fmla="*/ 102 w 156"/>
                <a:gd name="T13" fmla="*/ 168 h 196"/>
                <a:gd name="T14" fmla="*/ 111 w 156"/>
                <a:gd name="T15" fmla="*/ 161 h 196"/>
                <a:gd name="T16" fmla="*/ 128 w 156"/>
                <a:gd name="T17" fmla="*/ 177 h 196"/>
                <a:gd name="T18" fmla="*/ 156 w 156"/>
                <a:gd name="T19" fmla="*/ 195 h 196"/>
                <a:gd name="T20" fmla="*/ 156 w 156"/>
                <a:gd name="T21" fmla="*/ 194 h 196"/>
                <a:gd name="T22" fmla="*/ 117 w 156"/>
                <a:gd name="T23" fmla="*/ 115 h 196"/>
                <a:gd name="T24" fmla="*/ 123 w 156"/>
                <a:gd name="T25" fmla="*/ 84 h 196"/>
                <a:gd name="T26" fmla="*/ 137 w 156"/>
                <a:gd name="T27" fmla="*/ 43 h 196"/>
                <a:gd name="T28" fmla="*/ 148 w 156"/>
                <a:gd name="T29" fmla="*/ 11 h 196"/>
                <a:gd name="T30" fmla="*/ 134 w 156"/>
                <a:gd name="T31" fmla="*/ 7 h 196"/>
                <a:gd name="T32" fmla="*/ 122 w 156"/>
                <a:gd name="T33" fmla="*/ 2 h 196"/>
                <a:gd name="T34" fmla="*/ 120 w 156"/>
                <a:gd name="T35" fmla="*/ 10 h 196"/>
                <a:gd name="T36" fmla="*/ 109 w 156"/>
                <a:gd name="T37" fmla="*/ 21 h 196"/>
                <a:gd name="T38" fmla="*/ 93 w 156"/>
                <a:gd name="T39" fmla="*/ 16 h 196"/>
                <a:gd name="T40" fmla="*/ 89 w 156"/>
                <a:gd name="T41" fmla="*/ 10 h 196"/>
                <a:gd name="T42" fmla="*/ 83 w 156"/>
                <a:gd name="T43" fmla="*/ 3 h 196"/>
                <a:gd name="T44" fmla="*/ 76 w 156"/>
                <a:gd name="T45" fmla="*/ 5 h 196"/>
                <a:gd name="T46" fmla="*/ 78 w 156"/>
                <a:gd name="T47" fmla="*/ 16 h 196"/>
                <a:gd name="T48" fmla="*/ 80 w 156"/>
                <a:gd name="T49" fmla="*/ 36 h 196"/>
                <a:gd name="T50" fmla="*/ 75 w 156"/>
                <a:gd name="T51" fmla="*/ 54 h 196"/>
                <a:gd name="T52" fmla="*/ 77 w 156"/>
                <a:gd name="T53" fmla="*/ 69 h 196"/>
                <a:gd name="T54" fmla="*/ 70 w 156"/>
                <a:gd name="T55" fmla="*/ 83 h 196"/>
                <a:gd name="T56" fmla="*/ 60 w 156"/>
                <a:gd name="T57" fmla="*/ 86 h 196"/>
                <a:gd name="T58" fmla="*/ 52 w 156"/>
                <a:gd name="T59" fmla="*/ 90 h 196"/>
                <a:gd name="T60" fmla="*/ 39 w 156"/>
                <a:gd name="T61" fmla="*/ 95 h 196"/>
                <a:gd name="T62" fmla="*/ 34 w 156"/>
                <a:gd name="T63" fmla="*/ 100 h 196"/>
                <a:gd name="T64" fmla="*/ 22 w 156"/>
                <a:gd name="T65" fmla="*/ 106 h 196"/>
                <a:gd name="T66" fmla="*/ 12 w 156"/>
                <a:gd name="T67" fmla="*/ 118 h 196"/>
                <a:gd name="T68" fmla="*/ 0 w 156"/>
                <a:gd name="T69" fmla="*/ 120 h 196"/>
                <a:gd name="T70" fmla="*/ 11 w 156"/>
                <a:gd name="T71" fmla="*/ 140 h 196"/>
                <a:gd name="T72" fmla="*/ 12 w 156"/>
                <a:gd name="T73" fmla="*/ 14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196">
                  <a:moveTo>
                    <a:pt x="14" y="138"/>
                  </a:moveTo>
                  <a:cubicBezTo>
                    <a:pt x="17" y="138"/>
                    <a:pt x="18" y="140"/>
                    <a:pt x="19" y="141"/>
                  </a:cubicBezTo>
                  <a:cubicBezTo>
                    <a:pt x="19" y="142"/>
                    <a:pt x="19" y="143"/>
                    <a:pt x="20" y="144"/>
                  </a:cubicBezTo>
                  <a:cubicBezTo>
                    <a:pt x="21" y="144"/>
                    <a:pt x="21" y="145"/>
                    <a:pt x="22" y="145"/>
                  </a:cubicBezTo>
                  <a:cubicBezTo>
                    <a:pt x="24" y="148"/>
                    <a:pt x="28" y="151"/>
                    <a:pt x="30" y="155"/>
                  </a:cubicBezTo>
                  <a:cubicBezTo>
                    <a:pt x="31" y="157"/>
                    <a:pt x="32" y="158"/>
                    <a:pt x="34" y="159"/>
                  </a:cubicBezTo>
                  <a:cubicBezTo>
                    <a:pt x="36" y="161"/>
                    <a:pt x="36" y="162"/>
                    <a:pt x="37" y="164"/>
                  </a:cubicBezTo>
                  <a:cubicBezTo>
                    <a:pt x="39" y="167"/>
                    <a:pt x="45" y="169"/>
                    <a:pt x="48" y="170"/>
                  </a:cubicBezTo>
                  <a:cubicBezTo>
                    <a:pt x="52" y="171"/>
                    <a:pt x="57" y="172"/>
                    <a:pt x="60" y="174"/>
                  </a:cubicBezTo>
                  <a:cubicBezTo>
                    <a:pt x="64" y="177"/>
                    <a:pt x="64" y="179"/>
                    <a:pt x="69" y="177"/>
                  </a:cubicBezTo>
                  <a:cubicBezTo>
                    <a:pt x="71" y="176"/>
                    <a:pt x="73" y="177"/>
                    <a:pt x="75" y="176"/>
                  </a:cubicBezTo>
                  <a:cubicBezTo>
                    <a:pt x="78" y="176"/>
                    <a:pt x="79" y="175"/>
                    <a:pt x="81" y="174"/>
                  </a:cubicBezTo>
                  <a:cubicBezTo>
                    <a:pt x="85" y="173"/>
                    <a:pt x="87" y="172"/>
                    <a:pt x="91" y="170"/>
                  </a:cubicBezTo>
                  <a:cubicBezTo>
                    <a:pt x="94" y="168"/>
                    <a:pt x="98" y="168"/>
                    <a:pt x="102" y="168"/>
                  </a:cubicBezTo>
                  <a:cubicBezTo>
                    <a:pt x="104" y="168"/>
                    <a:pt x="105" y="168"/>
                    <a:pt x="106" y="167"/>
                  </a:cubicBezTo>
                  <a:cubicBezTo>
                    <a:pt x="108" y="166"/>
                    <a:pt x="109" y="162"/>
                    <a:pt x="111" y="161"/>
                  </a:cubicBezTo>
                  <a:cubicBezTo>
                    <a:pt x="113" y="160"/>
                    <a:pt x="119" y="166"/>
                    <a:pt x="121" y="168"/>
                  </a:cubicBezTo>
                  <a:cubicBezTo>
                    <a:pt x="123" y="171"/>
                    <a:pt x="124" y="175"/>
                    <a:pt x="128" y="177"/>
                  </a:cubicBezTo>
                  <a:cubicBezTo>
                    <a:pt x="133" y="179"/>
                    <a:pt x="135" y="180"/>
                    <a:pt x="137" y="184"/>
                  </a:cubicBezTo>
                  <a:cubicBezTo>
                    <a:pt x="140" y="191"/>
                    <a:pt x="149" y="196"/>
                    <a:pt x="156" y="195"/>
                  </a:cubicBezTo>
                  <a:cubicBezTo>
                    <a:pt x="156" y="195"/>
                    <a:pt x="156" y="195"/>
                    <a:pt x="156" y="195"/>
                  </a:cubicBezTo>
                  <a:cubicBezTo>
                    <a:pt x="156" y="194"/>
                    <a:pt x="156" y="194"/>
                    <a:pt x="156" y="194"/>
                  </a:cubicBezTo>
                  <a:cubicBezTo>
                    <a:pt x="154" y="194"/>
                    <a:pt x="152" y="193"/>
                    <a:pt x="150" y="189"/>
                  </a:cubicBezTo>
                  <a:cubicBezTo>
                    <a:pt x="137" y="172"/>
                    <a:pt x="122" y="142"/>
                    <a:pt x="117" y="115"/>
                  </a:cubicBezTo>
                  <a:cubicBezTo>
                    <a:pt x="115" y="105"/>
                    <a:pt x="123" y="99"/>
                    <a:pt x="124" y="95"/>
                  </a:cubicBezTo>
                  <a:cubicBezTo>
                    <a:pt x="126" y="91"/>
                    <a:pt x="124" y="91"/>
                    <a:pt x="123" y="84"/>
                  </a:cubicBezTo>
                  <a:cubicBezTo>
                    <a:pt x="123" y="76"/>
                    <a:pt x="130" y="57"/>
                    <a:pt x="133" y="53"/>
                  </a:cubicBezTo>
                  <a:cubicBezTo>
                    <a:pt x="136" y="48"/>
                    <a:pt x="138" y="45"/>
                    <a:pt x="137" y="43"/>
                  </a:cubicBezTo>
                  <a:cubicBezTo>
                    <a:pt x="137" y="37"/>
                    <a:pt x="142" y="22"/>
                    <a:pt x="147" y="17"/>
                  </a:cubicBezTo>
                  <a:cubicBezTo>
                    <a:pt x="147" y="15"/>
                    <a:pt x="147" y="13"/>
                    <a:pt x="148" y="11"/>
                  </a:cubicBezTo>
                  <a:cubicBezTo>
                    <a:pt x="146" y="11"/>
                    <a:pt x="144" y="11"/>
                    <a:pt x="143" y="11"/>
                  </a:cubicBezTo>
                  <a:cubicBezTo>
                    <a:pt x="139" y="10"/>
                    <a:pt x="137" y="8"/>
                    <a:pt x="134" y="7"/>
                  </a:cubicBezTo>
                  <a:cubicBezTo>
                    <a:pt x="131" y="6"/>
                    <a:pt x="129" y="7"/>
                    <a:pt x="126" y="6"/>
                  </a:cubicBezTo>
                  <a:cubicBezTo>
                    <a:pt x="123" y="5"/>
                    <a:pt x="124" y="4"/>
                    <a:pt x="122" y="2"/>
                  </a:cubicBezTo>
                  <a:cubicBezTo>
                    <a:pt x="122" y="1"/>
                    <a:pt x="119" y="0"/>
                    <a:pt x="117" y="0"/>
                  </a:cubicBezTo>
                  <a:cubicBezTo>
                    <a:pt x="116" y="4"/>
                    <a:pt x="122" y="6"/>
                    <a:pt x="120" y="10"/>
                  </a:cubicBezTo>
                  <a:cubicBezTo>
                    <a:pt x="119" y="13"/>
                    <a:pt x="115" y="14"/>
                    <a:pt x="113" y="16"/>
                  </a:cubicBezTo>
                  <a:cubicBezTo>
                    <a:pt x="111" y="17"/>
                    <a:pt x="111" y="19"/>
                    <a:pt x="109" y="21"/>
                  </a:cubicBezTo>
                  <a:cubicBezTo>
                    <a:pt x="105" y="25"/>
                    <a:pt x="102" y="22"/>
                    <a:pt x="99" y="19"/>
                  </a:cubicBezTo>
                  <a:cubicBezTo>
                    <a:pt x="97" y="17"/>
                    <a:pt x="95" y="17"/>
                    <a:pt x="93" y="16"/>
                  </a:cubicBezTo>
                  <a:cubicBezTo>
                    <a:pt x="92" y="14"/>
                    <a:pt x="93" y="12"/>
                    <a:pt x="92" y="11"/>
                  </a:cubicBezTo>
                  <a:cubicBezTo>
                    <a:pt x="91" y="10"/>
                    <a:pt x="90" y="11"/>
                    <a:pt x="89" y="10"/>
                  </a:cubicBezTo>
                  <a:cubicBezTo>
                    <a:pt x="88" y="9"/>
                    <a:pt x="88" y="8"/>
                    <a:pt x="87" y="7"/>
                  </a:cubicBezTo>
                  <a:cubicBezTo>
                    <a:pt x="86" y="5"/>
                    <a:pt x="86" y="4"/>
                    <a:pt x="83" y="3"/>
                  </a:cubicBezTo>
                  <a:cubicBezTo>
                    <a:pt x="81" y="2"/>
                    <a:pt x="79" y="1"/>
                    <a:pt x="77" y="0"/>
                  </a:cubicBezTo>
                  <a:cubicBezTo>
                    <a:pt x="77" y="2"/>
                    <a:pt x="76" y="4"/>
                    <a:pt x="76" y="5"/>
                  </a:cubicBezTo>
                  <a:cubicBezTo>
                    <a:pt x="76" y="7"/>
                    <a:pt x="76" y="9"/>
                    <a:pt x="76" y="11"/>
                  </a:cubicBezTo>
                  <a:cubicBezTo>
                    <a:pt x="76" y="13"/>
                    <a:pt x="78" y="14"/>
                    <a:pt x="78" y="16"/>
                  </a:cubicBezTo>
                  <a:cubicBezTo>
                    <a:pt x="79" y="20"/>
                    <a:pt x="77" y="23"/>
                    <a:pt x="76" y="27"/>
                  </a:cubicBezTo>
                  <a:cubicBezTo>
                    <a:pt x="76" y="32"/>
                    <a:pt x="82" y="31"/>
                    <a:pt x="80" y="36"/>
                  </a:cubicBezTo>
                  <a:cubicBezTo>
                    <a:pt x="79" y="39"/>
                    <a:pt x="74" y="37"/>
                    <a:pt x="73" y="41"/>
                  </a:cubicBezTo>
                  <a:cubicBezTo>
                    <a:pt x="72" y="45"/>
                    <a:pt x="74" y="50"/>
                    <a:pt x="75" y="54"/>
                  </a:cubicBezTo>
                  <a:cubicBezTo>
                    <a:pt x="75" y="57"/>
                    <a:pt x="76" y="59"/>
                    <a:pt x="76" y="61"/>
                  </a:cubicBezTo>
                  <a:cubicBezTo>
                    <a:pt x="77" y="63"/>
                    <a:pt x="77" y="67"/>
                    <a:pt x="77" y="69"/>
                  </a:cubicBezTo>
                  <a:cubicBezTo>
                    <a:pt x="76" y="71"/>
                    <a:pt x="74" y="72"/>
                    <a:pt x="72" y="74"/>
                  </a:cubicBezTo>
                  <a:cubicBezTo>
                    <a:pt x="71" y="77"/>
                    <a:pt x="70" y="80"/>
                    <a:pt x="70" y="83"/>
                  </a:cubicBezTo>
                  <a:cubicBezTo>
                    <a:pt x="69" y="86"/>
                    <a:pt x="69" y="89"/>
                    <a:pt x="65" y="88"/>
                  </a:cubicBezTo>
                  <a:cubicBezTo>
                    <a:pt x="63" y="87"/>
                    <a:pt x="63" y="86"/>
                    <a:pt x="60" y="86"/>
                  </a:cubicBezTo>
                  <a:cubicBezTo>
                    <a:pt x="59" y="86"/>
                    <a:pt x="58" y="87"/>
                    <a:pt x="56" y="88"/>
                  </a:cubicBezTo>
                  <a:cubicBezTo>
                    <a:pt x="55" y="88"/>
                    <a:pt x="54" y="90"/>
                    <a:pt x="52" y="90"/>
                  </a:cubicBezTo>
                  <a:cubicBezTo>
                    <a:pt x="51" y="91"/>
                    <a:pt x="50" y="90"/>
                    <a:pt x="48" y="91"/>
                  </a:cubicBezTo>
                  <a:cubicBezTo>
                    <a:pt x="44" y="91"/>
                    <a:pt x="43" y="94"/>
                    <a:pt x="39" y="95"/>
                  </a:cubicBezTo>
                  <a:cubicBezTo>
                    <a:pt x="38" y="96"/>
                    <a:pt x="34" y="95"/>
                    <a:pt x="33" y="97"/>
                  </a:cubicBezTo>
                  <a:cubicBezTo>
                    <a:pt x="32" y="98"/>
                    <a:pt x="34" y="99"/>
                    <a:pt x="34" y="100"/>
                  </a:cubicBezTo>
                  <a:cubicBezTo>
                    <a:pt x="33" y="105"/>
                    <a:pt x="29" y="102"/>
                    <a:pt x="26" y="102"/>
                  </a:cubicBezTo>
                  <a:cubicBezTo>
                    <a:pt x="23" y="103"/>
                    <a:pt x="22" y="103"/>
                    <a:pt x="22" y="106"/>
                  </a:cubicBezTo>
                  <a:cubicBezTo>
                    <a:pt x="21" y="108"/>
                    <a:pt x="21" y="110"/>
                    <a:pt x="20" y="112"/>
                  </a:cubicBezTo>
                  <a:cubicBezTo>
                    <a:pt x="18" y="117"/>
                    <a:pt x="17" y="117"/>
                    <a:pt x="12" y="118"/>
                  </a:cubicBezTo>
                  <a:cubicBezTo>
                    <a:pt x="8" y="118"/>
                    <a:pt x="6" y="119"/>
                    <a:pt x="2" y="119"/>
                  </a:cubicBezTo>
                  <a:cubicBezTo>
                    <a:pt x="2" y="120"/>
                    <a:pt x="1" y="120"/>
                    <a:pt x="0" y="120"/>
                  </a:cubicBezTo>
                  <a:cubicBezTo>
                    <a:pt x="2" y="123"/>
                    <a:pt x="4" y="126"/>
                    <a:pt x="5" y="130"/>
                  </a:cubicBezTo>
                  <a:cubicBezTo>
                    <a:pt x="6" y="134"/>
                    <a:pt x="7" y="139"/>
                    <a:pt x="11" y="140"/>
                  </a:cubicBezTo>
                  <a:cubicBezTo>
                    <a:pt x="11" y="140"/>
                    <a:pt x="11" y="139"/>
                    <a:pt x="11" y="139"/>
                  </a:cubicBezTo>
                  <a:cubicBezTo>
                    <a:pt x="11" y="139"/>
                    <a:pt x="11" y="140"/>
                    <a:pt x="12" y="140"/>
                  </a:cubicBezTo>
                  <a:cubicBezTo>
                    <a:pt x="12" y="139"/>
                    <a:pt x="12" y="138"/>
                    <a:pt x="14" y="138"/>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90" name="Freeform 20">
              <a:extLst>
                <a:ext uri="{FF2B5EF4-FFF2-40B4-BE49-F238E27FC236}">
                  <a16:creationId xmlns:a16="http://schemas.microsoft.com/office/drawing/2014/main" id="{F410D58E-F629-46A0-ACEF-B99D28522CAD}"/>
                </a:ext>
              </a:extLst>
            </p:cNvPr>
            <p:cNvSpPr>
              <a:spLocks/>
            </p:cNvSpPr>
            <p:nvPr/>
          </p:nvSpPr>
          <p:spPr bwMode="auto">
            <a:xfrm>
              <a:off x="5341938" y="7842251"/>
              <a:ext cx="600075" cy="319088"/>
            </a:xfrm>
            <a:custGeom>
              <a:avLst/>
              <a:gdLst>
                <a:gd name="T0" fmla="*/ 37 w 160"/>
                <a:gd name="T1" fmla="*/ 64 h 85"/>
                <a:gd name="T2" fmla="*/ 50 w 160"/>
                <a:gd name="T3" fmla="*/ 65 h 85"/>
                <a:gd name="T4" fmla="*/ 56 w 160"/>
                <a:gd name="T5" fmla="*/ 67 h 85"/>
                <a:gd name="T6" fmla="*/ 64 w 160"/>
                <a:gd name="T7" fmla="*/ 71 h 85"/>
                <a:gd name="T8" fmla="*/ 75 w 160"/>
                <a:gd name="T9" fmla="*/ 71 h 85"/>
                <a:gd name="T10" fmla="*/ 83 w 160"/>
                <a:gd name="T11" fmla="*/ 77 h 85"/>
                <a:gd name="T12" fmla="*/ 85 w 160"/>
                <a:gd name="T13" fmla="*/ 79 h 85"/>
                <a:gd name="T14" fmla="*/ 90 w 160"/>
                <a:gd name="T15" fmla="*/ 82 h 85"/>
                <a:gd name="T16" fmla="*/ 102 w 160"/>
                <a:gd name="T17" fmla="*/ 81 h 85"/>
                <a:gd name="T18" fmla="*/ 111 w 160"/>
                <a:gd name="T19" fmla="*/ 81 h 85"/>
                <a:gd name="T20" fmla="*/ 116 w 160"/>
                <a:gd name="T21" fmla="*/ 83 h 85"/>
                <a:gd name="T22" fmla="*/ 122 w 160"/>
                <a:gd name="T23" fmla="*/ 82 h 85"/>
                <a:gd name="T24" fmla="*/ 125 w 160"/>
                <a:gd name="T25" fmla="*/ 78 h 85"/>
                <a:gd name="T26" fmla="*/ 137 w 160"/>
                <a:gd name="T27" fmla="*/ 79 h 85"/>
                <a:gd name="T28" fmla="*/ 147 w 160"/>
                <a:gd name="T29" fmla="*/ 77 h 85"/>
                <a:gd name="T30" fmla="*/ 156 w 160"/>
                <a:gd name="T31" fmla="*/ 61 h 85"/>
                <a:gd name="T32" fmla="*/ 151 w 160"/>
                <a:gd name="T33" fmla="*/ 54 h 85"/>
                <a:gd name="T34" fmla="*/ 146 w 160"/>
                <a:gd name="T35" fmla="*/ 38 h 85"/>
                <a:gd name="T36" fmla="*/ 139 w 160"/>
                <a:gd name="T37" fmla="*/ 32 h 85"/>
                <a:gd name="T38" fmla="*/ 128 w 160"/>
                <a:gd name="T39" fmla="*/ 12 h 85"/>
                <a:gd name="T40" fmla="*/ 108 w 160"/>
                <a:gd name="T41" fmla="*/ 15 h 85"/>
                <a:gd name="T42" fmla="*/ 92 w 160"/>
                <a:gd name="T43" fmla="*/ 8 h 85"/>
                <a:gd name="T44" fmla="*/ 83 w 160"/>
                <a:gd name="T45" fmla="*/ 6 h 85"/>
                <a:gd name="T46" fmla="*/ 66 w 160"/>
                <a:gd name="T47" fmla="*/ 3 h 85"/>
                <a:gd name="T48" fmla="*/ 55 w 160"/>
                <a:gd name="T49" fmla="*/ 3 h 85"/>
                <a:gd name="T50" fmla="*/ 43 w 160"/>
                <a:gd name="T51" fmla="*/ 23 h 85"/>
                <a:gd name="T52" fmla="*/ 32 w 160"/>
                <a:gd name="T53" fmla="*/ 29 h 85"/>
                <a:gd name="T54" fmla="*/ 18 w 160"/>
                <a:gd name="T55" fmla="*/ 38 h 85"/>
                <a:gd name="T56" fmla="*/ 5 w 160"/>
                <a:gd name="T57" fmla="*/ 42 h 85"/>
                <a:gd name="T58" fmla="*/ 0 w 160"/>
                <a:gd name="T59" fmla="*/ 48 h 85"/>
                <a:gd name="T60" fmla="*/ 4 w 160"/>
                <a:gd name="T61" fmla="*/ 59 h 85"/>
                <a:gd name="T62" fmla="*/ 18 w 160"/>
                <a:gd name="T63" fmla="*/ 69 h 85"/>
                <a:gd name="T64" fmla="*/ 29 w 160"/>
                <a:gd name="T65" fmla="*/ 72 h 85"/>
                <a:gd name="T66" fmla="*/ 32 w 160"/>
                <a:gd name="T67" fmla="*/ 6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85">
                  <a:moveTo>
                    <a:pt x="32" y="68"/>
                  </a:moveTo>
                  <a:cubicBezTo>
                    <a:pt x="33" y="66"/>
                    <a:pt x="35" y="65"/>
                    <a:pt x="37" y="64"/>
                  </a:cubicBezTo>
                  <a:cubicBezTo>
                    <a:pt x="39" y="63"/>
                    <a:pt x="42" y="62"/>
                    <a:pt x="44" y="62"/>
                  </a:cubicBezTo>
                  <a:cubicBezTo>
                    <a:pt x="47" y="62"/>
                    <a:pt x="48" y="64"/>
                    <a:pt x="50" y="65"/>
                  </a:cubicBezTo>
                  <a:cubicBezTo>
                    <a:pt x="51" y="65"/>
                    <a:pt x="52" y="66"/>
                    <a:pt x="53" y="66"/>
                  </a:cubicBezTo>
                  <a:cubicBezTo>
                    <a:pt x="54" y="67"/>
                    <a:pt x="55" y="66"/>
                    <a:pt x="56" y="67"/>
                  </a:cubicBezTo>
                  <a:cubicBezTo>
                    <a:pt x="58" y="67"/>
                    <a:pt x="60" y="68"/>
                    <a:pt x="62" y="69"/>
                  </a:cubicBezTo>
                  <a:cubicBezTo>
                    <a:pt x="63" y="70"/>
                    <a:pt x="63" y="71"/>
                    <a:pt x="64" y="71"/>
                  </a:cubicBezTo>
                  <a:cubicBezTo>
                    <a:pt x="66" y="71"/>
                    <a:pt x="67" y="71"/>
                    <a:pt x="68" y="71"/>
                  </a:cubicBezTo>
                  <a:cubicBezTo>
                    <a:pt x="70" y="71"/>
                    <a:pt x="73" y="71"/>
                    <a:pt x="75" y="71"/>
                  </a:cubicBezTo>
                  <a:cubicBezTo>
                    <a:pt x="79" y="71"/>
                    <a:pt x="79" y="72"/>
                    <a:pt x="81" y="75"/>
                  </a:cubicBezTo>
                  <a:cubicBezTo>
                    <a:pt x="81" y="76"/>
                    <a:pt x="82" y="76"/>
                    <a:pt x="83" y="77"/>
                  </a:cubicBezTo>
                  <a:cubicBezTo>
                    <a:pt x="83" y="77"/>
                    <a:pt x="84" y="77"/>
                    <a:pt x="84" y="77"/>
                  </a:cubicBezTo>
                  <a:cubicBezTo>
                    <a:pt x="84" y="78"/>
                    <a:pt x="84" y="79"/>
                    <a:pt x="85" y="79"/>
                  </a:cubicBezTo>
                  <a:cubicBezTo>
                    <a:pt x="86" y="80"/>
                    <a:pt x="87" y="79"/>
                    <a:pt x="88" y="79"/>
                  </a:cubicBezTo>
                  <a:cubicBezTo>
                    <a:pt x="89" y="80"/>
                    <a:pt x="89" y="81"/>
                    <a:pt x="90" y="82"/>
                  </a:cubicBezTo>
                  <a:cubicBezTo>
                    <a:pt x="91" y="84"/>
                    <a:pt x="93" y="84"/>
                    <a:pt x="96" y="84"/>
                  </a:cubicBezTo>
                  <a:cubicBezTo>
                    <a:pt x="98" y="83"/>
                    <a:pt x="100" y="82"/>
                    <a:pt x="102" y="81"/>
                  </a:cubicBezTo>
                  <a:cubicBezTo>
                    <a:pt x="104" y="81"/>
                    <a:pt x="105" y="81"/>
                    <a:pt x="107" y="80"/>
                  </a:cubicBezTo>
                  <a:cubicBezTo>
                    <a:pt x="110" y="78"/>
                    <a:pt x="111" y="78"/>
                    <a:pt x="111" y="81"/>
                  </a:cubicBezTo>
                  <a:cubicBezTo>
                    <a:pt x="111" y="82"/>
                    <a:pt x="111" y="83"/>
                    <a:pt x="112" y="84"/>
                  </a:cubicBezTo>
                  <a:cubicBezTo>
                    <a:pt x="113" y="85"/>
                    <a:pt x="115" y="84"/>
                    <a:pt x="116" y="83"/>
                  </a:cubicBezTo>
                  <a:cubicBezTo>
                    <a:pt x="117" y="83"/>
                    <a:pt x="119" y="82"/>
                    <a:pt x="121" y="81"/>
                  </a:cubicBezTo>
                  <a:cubicBezTo>
                    <a:pt x="121" y="81"/>
                    <a:pt x="121" y="82"/>
                    <a:pt x="122" y="82"/>
                  </a:cubicBezTo>
                  <a:cubicBezTo>
                    <a:pt x="122" y="82"/>
                    <a:pt x="123" y="80"/>
                    <a:pt x="123" y="80"/>
                  </a:cubicBezTo>
                  <a:cubicBezTo>
                    <a:pt x="124" y="78"/>
                    <a:pt x="124" y="78"/>
                    <a:pt x="125" y="78"/>
                  </a:cubicBezTo>
                  <a:cubicBezTo>
                    <a:pt x="127" y="77"/>
                    <a:pt x="130" y="77"/>
                    <a:pt x="132" y="77"/>
                  </a:cubicBezTo>
                  <a:cubicBezTo>
                    <a:pt x="134" y="77"/>
                    <a:pt x="135" y="78"/>
                    <a:pt x="137" y="79"/>
                  </a:cubicBezTo>
                  <a:cubicBezTo>
                    <a:pt x="139" y="81"/>
                    <a:pt x="139" y="78"/>
                    <a:pt x="140" y="77"/>
                  </a:cubicBezTo>
                  <a:cubicBezTo>
                    <a:pt x="142" y="75"/>
                    <a:pt x="145" y="76"/>
                    <a:pt x="147" y="77"/>
                  </a:cubicBezTo>
                  <a:cubicBezTo>
                    <a:pt x="150" y="77"/>
                    <a:pt x="154" y="79"/>
                    <a:pt x="157" y="81"/>
                  </a:cubicBezTo>
                  <a:cubicBezTo>
                    <a:pt x="158" y="74"/>
                    <a:pt x="160" y="68"/>
                    <a:pt x="156" y="61"/>
                  </a:cubicBezTo>
                  <a:cubicBezTo>
                    <a:pt x="156" y="62"/>
                    <a:pt x="157" y="62"/>
                    <a:pt x="157" y="62"/>
                  </a:cubicBezTo>
                  <a:cubicBezTo>
                    <a:pt x="154" y="60"/>
                    <a:pt x="153" y="57"/>
                    <a:pt x="151" y="54"/>
                  </a:cubicBezTo>
                  <a:cubicBezTo>
                    <a:pt x="149" y="51"/>
                    <a:pt x="147" y="50"/>
                    <a:pt x="146" y="46"/>
                  </a:cubicBezTo>
                  <a:cubicBezTo>
                    <a:pt x="146" y="44"/>
                    <a:pt x="147" y="41"/>
                    <a:pt x="146" y="38"/>
                  </a:cubicBezTo>
                  <a:cubicBezTo>
                    <a:pt x="144" y="35"/>
                    <a:pt x="140" y="34"/>
                    <a:pt x="139" y="31"/>
                  </a:cubicBezTo>
                  <a:cubicBezTo>
                    <a:pt x="139" y="31"/>
                    <a:pt x="139" y="32"/>
                    <a:pt x="139" y="32"/>
                  </a:cubicBezTo>
                  <a:cubicBezTo>
                    <a:pt x="135" y="31"/>
                    <a:pt x="134" y="26"/>
                    <a:pt x="133" y="22"/>
                  </a:cubicBezTo>
                  <a:cubicBezTo>
                    <a:pt x="132" y="18"/>
                    <a:pt x="130" y="15"/>
                    <a:pt x="128" y="12"/>
                  </a:cubicBezTo>
                  <a:cubicBezTo>
                    <a:pt x="125" y="13"/>
                    <a:pt x="123" y="14"/>
                    <a:pt x="119" y="12"/>
                  </a:cubicBezTo>
                  <a:cubicBezTo>
                    <a:pt x="114" y="10"/>
                    <a:pt x="113" y="14"/>
                    <a:pt x="108" y="15"/>
                  </a:cubicBezTo>
                  <a:cubicBezTo>
                    <a:pt x="103" y="16"/>
                    <a:pt x="101" y="14"/>
                    <a:pt x="97" y="11"/>
                  </a:cubicBezTo>
                  <a:cubicBezTo>
                    <a:pt x="96" y="10"/>
                    <a:pt x="94" y="10"/>
                    <a:pt x="92" y="8"/>
                  </a:cubicBezTo>
                  <a:cubicBezTo>
                    <a:pt x="91" y="7"/>
                    <a:pt x="89" y="5"/>
                    <a:pt x="88" y="5"/>
                  </a:cubicBezTo>
                  <a:cubicBezTo>
                    <a:pt x="86" y="5"/>
                    <a:pt x="85" y="6"/>
                    <a:pt x="83" y="6"/>
                  </a:cubicBezTo>
                  <a:cubicBezTo>
                    <a:pt x="81" y="6"/>
                    <a:pt x="79" y="5"/>
                    <a:pt x="77" y="5"/>
                  </a:cubicBezTo>
                  <a:cubicBezTo>
                    <a:pt x="73" y="5"/>
                    <a:pt x="70" y="4"/>
                    <a:pt x="66" y="3"/>
                  </a:cubicBezTo>
                  <a:cubicBezTo>
                    <a:pt x="64" y="2"/>
                    <a:pt x="62" y="0"/>
                    <a:pt x="60" y="0"/>
                  </a:cubicBezTo>
                  <a:cubicBezTo>
                    <a:pt x="57" y="0"/>
                    <a:pt x="57" y="1"/>
                    <a:pt x="55" y="3"/>
                  </a:cubicBezTo>
                  <a:cubicBezTo>
                    <a:pt x="52" y="6"/>
                    <a:pt x="49" y="9"/>
                    <a:pt x="47" y="13"/>
                  </a:cubicBezTo>
                  <a:cubicBezTo>
                    <a:pt x="46" y="18"/>
                    <a:pt x="47" y="20"/>
                    <a:pt x="43" y="23"/>
                  </a:cubicBezTo>
                  <a:cubicBezTo>
                    <a:pt x="41" y="24"/>
                    <a:pt x="39" y="24"/>
                    <a:pt x="37" y="25"/>
                  </a:cubicBezTo>
                  <a:cubicBezTo>
                    <a:pt x="35" y="26"/>
                    <a:pt x="34" y="28"/>
                    <a:pt x="32" y="29"/>
                  </a:cubicBezTo>
                  <a:cubicBezTo>
                    <a:pt x="29" y="32"/>
                    <a:pt x="24" y="31"/>
                    <a:pt x="21" y="33"/>
                  </a:cubicBezTo>
                  <a:cubicBezTo>
                    <a:pt x="19" y="34"/>
                    <a:pt x="19" y="37"/>
                    <a:pt x="18" y="38"/>
                  </a:cubicBezTo>
                  <a:cubicBezTo>
                    <a:pt x="16" y="39"/>
                    <a:pt x="15" y="39"/>
                    <a:pt x="13" y="39"/>
                  </a:cubicBezTo>
                  <a:cubicBezTo>
                    <a:pt x="9" y="39"/>
                    <a:pt x="8" y="38"/>
                    <a:pt x="5" y="42"/>
                  </a:cubicBezTo>
                  <a:cubicBezTo>
                    <a:pt x="4" y="44"/>
                    <a:pt x="4" y="46"/>
                    <a:pt x="2" y="47"/>
                  </a:cubicBezTo>
                  <a:cubicBezTo>
                    <a:pt x="1" y="47"/>
                    <a:pt x="1" y="48"/>
                    <a:pt x="0" y="48"/>
                  </a:cubicBezTo>
                  <a:cubicBezTo>
                    <a:pt x="2" y="50"/>
                    <a:pt x="3" y="52"/>
                    <a:pt x="4" y="55"/>
                  </a:cubicBezTo>
                  <a:cubicBezTo>
                    <a:pt x="4" y="56"/>
                    <a:pt x="3" y="58"/>
                    <a:pt x="4" y="59"/>
                  </a:cubicBezTo>
                  <a:cubicBezTo>
                    <a:pt x="4" y="61"/>
                    <a:pt x="7" y="61"/>
                    <a:pt x="8" y="62"/>
                  </a:cubicBezTo>
                  <a:cubicBezTo>
                    <a:pt x="12" y="63"/>
                    <a:pt x="14" y="68"/>
                    <a:pt x="18" y="69"/>
                  </a:cubicBezTo>
                  <a:cubicBezTo>
                    <a:pt x="20" y="69"/>
                    <a:pt x="21" y="69"/>
                    <a:pt x="23" y="70"/>
                  </a:cubicBezTo>
                  <a:cubicBezTo>
                    <a:pt x="25" y="71"/>
                    <a:pt x="26" y="73"/>
                    <a:pt x="29" y="72"/>
                  </a:cubicBezTo>
                  <a:cubicBezTo>
                    <a:pt x="30" y="72"/>
                    <a:pt x="31" y="72"/>
                    <a:pt x="31" y="71"/>
                  </a:cubicBezTo>
                  <a:cubicBezTo>
                    <a:pt x="31" y="70"/>
                    <a:pt x="31" y="69"/>
                    <a:pt x="32" y="68"/>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91" name="Freeform 21">
              <a:extLst>
                <a:ext uri="{FF2B5EF4-FFF2-40B4-BE49-F238E27FC236}">
                  <a16:creationId xmlns:a16="http://schemas.microsoft.com/office/drawing/2014/main" id="{475214EB-3849-4D16-BB33-DC770ABA7775}"/>
                </a:ext>
              </a:extLst>
            </p:cNvPr>
            <p:cNvSpPr>
              <a:spLocks/>
            </p:cNvSpPr>
            <p:nvPr/>
          </p:nvSpPr>
          <p:spPr bwMode="auto">
            <a:xfrm>
              <a:off x="5457825" y="8075613"/>
              <a:ext cx="479425" cy="239713"/>
            </a:xfrm>
            <a:custGeom>
              <a:avLst/>
              <a:gdLst>
                <a:gd name="T0" fmla="*/ 128 w 128"/>
                <a:gd name="T1" fmla="*/ 32 h 64"/>
                <a:gd name="T2" fmla="*/ 126 w 128"/>
                <a:gd name="T3" fmla="*/ 26 h 64"/>
                <a:gd name="T4" fmla="*/ 126 w 128"/>
                <a:gd name="T5" fmla="*/ 19 h 64"/>
                <a:gd name="T6" fmla="*/ 116 w 128"/>
                <a:gd name="T7" fmla="*/ 15 h 64"/>
                <a:gd name="T8" fmla="*/ 109 w 128"/>
                <a:gd name="T9" fmla="*/ 15 h 64"/>
                <a:gd name="T10" fmla="*/ 106 w 128"/>
                <a:gd name="T11" fmla="*/ 17 h 64"/>
                <a:gd name="T12" fmla="*/ 101 w 128"/>
                <a:gd name="T13" fmla="*/ 15 h 64"/>
                <a:gd name="T14" fmla="*/ 94 w 128"/>
                <a:gd name="T15" fmla="*/ 16 h 64"/>
                <a:gd name="T16" fmla="*/ 92 w 128"/>
                <a:gd name="T17" fmla="*/ 18 h 64"/>
                <a:gd name="T18" fmla="*/ 91 w 128"/>
                <a:gd name="T19" fmla="*/ 20 h 64"/>
                <a:gd name="T20" fmla="*/ 90 w 128"/>
                <a:gd name="T21" fmla="*/ 19 h 64"/>
                <a:gd name="T22" fmla="*/ 85 w 128"/>
                <a:gd name="T23" fmla="*/ 21 h 64"/>
                <a:gd name="T24" fmla="*/ 81 w 128"/>
                <a:gd name="T25" fmla="*/ 22 h 64"/>
                <a:gd name="T26" fmla="*/ 80 w 128"/>
                <a:gd name="T27" fmla="*/ 19 h 64"/>
                <a:gd name="T28" fmla="*/ 76 w 128"/>
                <a:gd name="T29" fmla="*/ 18 h 64"/>
                <a:gd name="T30" fmla="*/ 71 w 128"/>
                <a:gd name="T31" fmla="*/ 19 h 64"/>
                <a:gd name="T32" fmla="*/ 65 w 128"/>
                <a:gd name="T33" fmla="*/ 22 h 64"/>
                <a:gd name="T34" fmla="*/ 59 w 128"/>
                <a:gd name="T35" fmla="*/ 20 h 64"/>
                <a:gd name="T36" fmla="*/ 57 w 128"/>
                <a:gd name="T37" fmla="*/ 17 h 64"/>
                <a:gd name="T38" fmla="*/ 54 w 128"/>
                <a:gd name="T39" fmla="*/ 17 h 64"/>
                <a:gd name="T40" fmla="*/ 53 w 128"/>
                <a:gd name="T41" fmla="*/ 15 h 64"/>
                <a:gd name="T42" fmla="*/ 52 w 128"/>
                <a:gd name="T43" fmla="*/ 15 h 64"/>
                <a:gd name="T44" fmla="*/ 50 w 128"/>
                <a:gd name="T45" fmla="*/ 13 h 64"/>
                <a:gd name="T46" fmla="*/ 44 w 128"/>
                <a:gd name="T47" fmla="*/ 9 h 64"/>
                <a:gd name="T48" fmla="*/ 37 w 128"/>
                <a:gd name="T49" fmla="*/ 9 h 64"/>
                <a:gd name="T50" fmla="*/ 33 w 128"/>
                <a:gd name="T51" fmla="*/ 9 h 64"/>
                <a:gd name="T52" fmla="*/ 31 w 128"/>
                <a:gd name="T53" fmla="*/ 7 h 64"/>
                <a:gd name="T54" fmla="*/ 25 w 128"/>
                <a:gd name="T55" fmla="*/ 5 h 64"/>
                <a:gd name="T56" fmla="*/ 22 w 128"/>
                <a:gd name="T57" fmla="*/ 4 h 64"/>
                <a:gd name="T58" fmla="*/ 19 w 128"/>
                <a:gd name="T59" fmla="*/ 3 h 64"/>
                <a:gd name="T60" fmla="*/ 13 w 128"/>
                <a:gd name="T61" fmla="*/ 0 h 64"/>
                <a:gd name="T62" fmla="*/ 6 w 128"/>
                <a:gd name="T63" fmla="*/ 2 h 64"/>
                <a:gd name="T64" fmla="*/ 1 w 128"/>
                <a:gd name="T65" fmla="*/ 6 h 64"/>
                <a:gd name="T66" fmla="*/ 0 w 128"/>
                <a:gd name="T67" fmla="*/ 9 h 64"/>
                <a:gd name="T68" fmla="*/ 2 w 128"/>
                <a:gd name="T69" fmla="*/ 10 h 64"/>
                <a:gd name="T70" fmla="*/ 5 w 128"/>
                <a:gd name="T71" fmla="*/ 15 h 64"/>
                <a:gd name="T72" fmla="*/ 9 w 128"/>
                <a:gd name="T73" fmla="*/ 25 h 64"/>
                <a:gd name="T74" fmla="*/ 30 w 128"/>
                <a:gd name="T75" fmla="*/ 39 h 64"/>
                <a:gd name="T76" fmla="*/ 34 w 128"/>
                <a:gd name="T77" fmla="*/ 41 h 64"/>
                <a:gd name="T78" fmla="*/ 38 w 128"/>
                <a:gd name="T79" fmla="*/ 45 h 64"/>
                <a:gd name="T80" fmla="*/ 49 w 128"/>
                <a:gd name="T81" fmla="*/ 47 h 64"/>
                <a:gd name="T82" fmla="*/ 60 w 128"/>
                <a:gd name="T83" fmla="*/ 50 h 64"/>
                <a:gd name="T84" fmla="*/ 68 w 128"/>
                <a:gd name="T85" fmla="*/ 60 h 64"/>
                <a:gd name="T86" fmla="*/ 72 w 128"/>
                <a:gd name="T87" fmla="*/ 57 h 64"/>
                <a:gd name="T88" fmla="*/ 73 w 128"/>
                <a:gd name="T89" fmla="*/ 52 h 64"/>
                <a:gd name="T90" fmla="*/ 72 w 128"/>
                <a:gd name="T91" fmla="*/ 47 h 64"/>
                <a:gd name="T92" fmla="*/ 72 w 128"/>
                <a:gd name="T93" fmla="*/ 47 h 64"/>
                <a:gd name="T94" fmla="*/ 84 w 128"/>
                <a:gd name="T95" fmla="*/ 43 h 64"/>
                <a:gd name="T96" fmla="*/ 95 w 128"/>
                <a:gd name="T97" fmla="*/ 52 h 64"/>
                <a:gd name="T98" fmla="*/ 107 w 128"/>
                <a:gd name="T99" fmla="*/ 58 h 64"/>
                <a:gd name="T100" fmla="*/ 115 w 128"/>
                <a:gd name="T101" fmla="*/ 59 h 64"/>
                <a:gd name="T102" fmla="*/ 113 w 128"/>
                <a:gd name="T103" fmla="*/ 56 h 64"/>
                <a:gd name="T104" fmla="*/ 112 w 128"/>
                <a:gd name="T105" fmla="*/ 50 h 64"/>
                <a:gd name="T106" fmla="*/ 113 w 128"/>
                <a:gd name="T107" fmla="*/ 49 h 64"/>
                <a:gd name="T108" fmla="*/ 115 w 128"/>
                <a:gd name="T109" fmla="*/ 46 h 64"/>
                <a:gd name="T110" fmla="*/ 117 w 128"/>
                <a:gd name="T111" fmla="*/ 42 h 64"/>
                <a:gd name="T112" fmla="*/ 123 w 128"/>
                <a:gd name="T113" fmla="*/ 43 h 64"/>
                <a:gd name="T114" fmla="*/ 124 w 128"/>
                <a:gd name="T115" fmla="*/ 44 h 64"/>
                <a:gd name="T116" fmla="*/ 124 w 128"/>
                <a:gd name="T117" fmla="*/ 38 h 64"/>
                <a:gd name="T118" fmla="*/ 128 w 128"/>
                <a:gd name="T119" fmla="*/ 36 h 64"/>
                <a:gd name="T120" fmla="*/ 128 w 128"/>
                <a:gd name="T121"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64">
                  <a:moveTo>
                    <a:pt x="128" y="32"/>
                  </a:moveTo>
                  <a:cubicBezTo>
                    <a:pt x="128" y="30"/>
                    <a:pt x="127" y="29"/>
                    <a:pt x="126" y="26"/>
                  </a:cubicBezTo>
                  <a:cubicBezTo>
                    <a:pt x="125" y="24"/>
                    <a:pt x="125" y="21"/>
                    <a:pt x="126" y="19"/>
                  </a:cubicBezTo>
                  <a:cubicBezTo>
                    <a:pt x="123" y="17"/>
                    <a:pt x="119" y="15"/>
                    <a:pt x="116" y="15"/>
                  </a:cubicBezTo>
                  <a:cubicBezTo>
                    <a:pt x="114" y="14"/>
                    <a:pt x="111" y="13"/>
                    <a:pt x="109" y="15"/>
                  </a:cubicBezTo>
                  <a:cubicBezTo>
                    <a:pt x="108" y="16"/>
                    <a:pt x="108" y="19"/>
                    <a:pt x="106" y="17"/>
                  </a:cubicBezTo>
                  <a:cubicBezTo>
                    <a:pt x="104" y="16"/>
                    <a:pt x="103" y="15"/>
                    <a:pt x="101" y="15"/>
                  </a:cubicBezTo>
                  <a:cubicBezTo>
                    <a:pt x="99" y="15"/>
                    <a:pt x="96" y="15"/>
                    <a:pt x="94" y="16"/>
                  </a:cubicBezTo>
                  <a:cubicBezTo>
                    <a:pt x="93" y="16"/>
                    <a:pt x="93" y="16"/>
                    <a:pt x="92" y="18"/>
                  </a:cubicBezTo>
                  <a:cubicBezTo>
                    <a:pt x="92" y="18"/>
                    <a:pt x="91" y="20"/>
                    <a:pt x="91" y="20"/>
                  </a:cubicBezTo>
                  <a:cubicBezTo>
                    <a:pt x="90" y="20"/>
                    <a:pt x="90" y="19"/>
                    <a:pt x="90" y="19"/>
                  </a:cubicBezTo>
                  <a:cubicBezTo>
                    <a:pt x="88" y="20"/>
                    <a:pt x="86" y="21"/>
                    <a:pt x="85" y="21"/>
                  </a:cubicBezTo>
                  <a:cubicBezTo>
                    <a:pt x="84" y="22"/>
                    <a:pt x="82" y="23"/>
                    <a:pt x="81" y="22"/>
                  </a:cubicBezTo>
                  <a:cubicBezTo>
                    <a:pt x="80" y="21"/>
                    <a:pt x="80" y="20"/>
                    <a:pt x="80" y="19"/>
                  </a:cubicBezTo>
                  <a:cubicBezTo>
                    <a:pt x="80" y="16"/>
                    <a:pt x="79" y="16"/>
                    <a:pt x="76" y="18"/>
                  </a:cubicBezTo>
                  <a:cubicBezTo>
                    <a:pt x="74" y="19"/>
                    <a:pt x="73" y="19"/>
                    <a:pt x="71" y="19"/>
                  </a:cubicBezTo>
                  <a:cubicBezTo>
                    <a:pt x="69" y="20"/>
                    <a:pt x="67" y="21"/>
                    <a:pt x="65" y="22"/>
                  </a:cubicBezTo>
                  <a:cubicBezTo>
                    <a:pt x="62" y="22"/>
                    <a:pt x="60" y="22"/>
                    <a:pt x="59" y="20"/>
                  </a:cubicBezTo>
                  <a:cubicBezTo>
                    <a:pt x="58" y="19"/>
                    <a:pt x="58" y="18"/>
                    <a:pt x="57" y="17"/>
                  </a:cubicBezTo>
                  <a:cubicBezTo>
                    <a:pt x="56" y="17"/>
                    <a:pt x="55" y="18"/>
                    <a:pt x="54" y="17"/>
                  </a:cubicBezTo>
                  <a:cubicBezTo>
                    <a:pt x="53" y="17"/>
                    <a:pt x="53" y="16"/>
                    <a:pt x="53" y="15"/>
                  </a:cubicBezTo>
                  <a:cubicBezTo>
                    <a:pt x="53" y="15"/>
                    <a:pt x="52" y="15"/>
                    <a:pt x="52" y="15"/>
                  </a:cubicBezTo>
                  <a:cubicBezTo>
                    <a:pt x="51" y="14"/>
                    <a:pt x="50" y="14"/>
                    <a:pt x="50" y="13"/>
                  </a:cubicBezTo>
                  <a:cubicBezTo>
                    <a:pt x="48" y="10"/>
                    <a:pt x="48" y="9"/>
                    <a:pt x="44" y="9"/>
                  </a:cubicBezTo>
                  <a:cubicBezTo>
                    <a:pt x="42" y="9"/>
                    <a:pt x="39" y="9"/>
                    <a:pt x="37" y="9"/>
                  </a:cubicBezTo>
                  <a:cubicBezTo>
                    <a:pt x="36" y="9"/>
                    <a:pt x="35" y="9"/>
                    <a:pt x="33" y="9"/>
                  </a:cubicBezTo>
                  <a:cubicBezTo>
                    <a:pt x="32" y="9"/>
                    <a:pt x="32" y="8"/>
                    <a:pt x="31" y="7"/>
                  </a:cubicBezTo>
                  <a:cubicBezTo>
                    <a:pt x="29" y="6"/>
                    <a:pt x="27" y="5"/>
                    <a:pt x="25" y="5"/>
                  </a:cubicBezTo>
                  <a:cubicBezTo>
                    <a:pt x="24" y="4"/>
                    <a:pt x="23" y="5"/>
                    <a:pt x="22" y="4"/>
                  </a:cubicBezTo>
                  <a:cubicBezTo>
                    <a:pt x="21" y="4"/>
                    <a:pt x="20" y="3"/>
                    <a:pt x="19" y="3"/>
                  </a:cubicBezTo>
                  <a:cubicBezTo>
                    <a:pt x="17" y="2"/>
                    <a:pt x="16" y="0"/>
                    <a:pt x="13" y="0"/>
                  </a:cubicBezTo>
                  <a:cubicBezTo>
                    <a:pt x="11" y="0"/>
                    <a:pt x="8" y="1"/>
                    <a:pt x="6" y="2"/>
                  </a:cubicBezTo>
                  <a:cubicBezTo>
                    <a:pt x="4" y="3"/>
                    <a:pt x="2" y="4"/>
                    <a:pt x="1" y="6"/>
                  </a:cubicBezTo>
                  <a:cubicBezTo>
                    <a:pt x="0" y="7"/>
                    <a:pt x="0" y="8"/>
                    <a:pt x="0" y="9"/>
                  </a:cubicBezTo>
                  <a:cubicBezTo>
                    <a:pt x="1" y="9"/>
                    <a:pt x="1" y="9"/>
                    <a:pt x="2" y="10"/>
                  </a:cubicBezTo>
                  <a:cubicBezTo>
                    <a:pt x="4" y="11"/>
                    <a:pt x="4" y="14"/>
                    <a:pt x="5" y="15"/>
                  </a:cubicBezTo>
                  <a:cubicBezTo>
                    <a:pt x="7" y="18"/>
                    <a:pt x="7" y="21"/>
                    <a:pt x="9" y="25"/>
                  </a:cubicBezTo>
                  <a:cubicBezTo>
                    <a:pt x="13" y="34"/>
                    <a:pt x="23" y="33"/>
                    <a:pt x="30" y="39"/>
                  </a:cubicBezTo>
                  <a:cubicBezTo>
                    <a:pt x="32" y="41"/>
                    <a:pt x="32" y="40"/>
                    <a:pt x="34" y="41"/>
                  </a:cubicBezTo>
                  <a:cubicBezTo>
                    <a:pt x="37" y="42"/>
                    <a:pt x="37" y="44"/>
                    <a:pt x="38" y="45"/>
                  </a:cubicBezTo>
                  <a:cubicBezTo>
                    <a:pt x="41" y="48"/>
                    <a:pt x="45" y="47"/>
                    <a:pt x="49" y="47"/>
                  </a:cubicBezTo>
                  <a:cubicBezTo>
                    <a:pt x="52" y="48"/>
                    <a:pt x="57" y="48"/>
                    <a:pt x="60" y="50"/>
                  </a:cubicBezTo>
                  <a:cubicBezTo>
                    <a:pt x="64" y="52"/>
                    <a:pt x="65" y="57"/>
                    <a:pt x="68" y="60"/>
                  </a:cubicBezTo>
                  <a:cubicBezTo>
                    <a:pt x="72" y="64"/>
                    <a:pt x="71" y="61"/>
                    <a:pt x="72" y="57"/>
                  </a:cubicBezTo>
                  <a:cubicBezTo>
                    <a:pt x="72" y="55"/>
                    <a:pt x="73" y="54"/>
                    <a:pt x="73" y="52"/>
                  </a:cubicBezTo>
                  <a:cubicBezTo>
                    <a:pt x="74" y="50"/>
                    <a:pt x="72" y="49"/>
                    <a:pt x="72" y="47"/>
                  </a:cubicBezTo>
                  <a:cubicBezTo>
                    <a:pt x="72" y="47"/>
                    <a:pt x="72" y="47"/>
                    <a:pt x="72" y="47"/>
                  </a:cubicBezTo>
                  <a:cubicBezTo>
                    <a:pt x="73" y="43"/>
                    <a:pt x="81" y="42"/>
                    <a:pt x="84" y="43"/>
                  </a:cubicBezTo>
                  <a:cubicBezTo>
                    <a:pt x="88" y="44"/>
                    <a:pt x="91" y="48"/>
                    <a:pt x="95" y="52"/>
                  </a:cubicBezTo>
                  <a:cubicBezTo>
                    <a:pt x="99" y="55"/>
                    <a:pt x="101" y="57"/>
                    <a:pt x="107" y="58"/>
                  </a:cubicBezTo>
                  <a:cubicBezTo>
                    <a:pt x="110" y="58"/>
                    <a:pt x="112" y="59"/>
                    <a:pt x="115" y="59"/>
                  </a:cubicBezTo>
                  <a:cubicBezTo>
                    <a:pt x="116" y="58"/>
                    <a:pt x="114" y="57"/>
                    <a:pt x="113" y="56"/>
                  </a:cubicBezTo>
                  <a:cubicBezTo>
                    <a:pt x="111" y="55"/>
                    <a:pt x="111" y="52"/>
                    <a:pt x="112" y="50"/>
                  </a:cubicBezTo>
                  <a:cubicBezTo>
                    <a:pt x="112" y="49"/>
                    <a:pt x="112" y="49"/>
                    <a:pt x="113" y="49"/>
                  </a:cubicBezTo>
                  <a:cubicBezTo>
                    <a:pt x="114" y="48"/>
                    <a:pt x="115" y="47"/>
                    <a:pt x="115" y="46"/>
                  </a:cubicBezTo>
                  <a:cubicBezTo>
                    <a:pt x="116" y="45"/>
                    <a:pt x="114" y="43"/>
                    <a:pt x="117" y="42"/>
                  </a:cubicBezTo>
                  <a:cubicBezTo>
                    <a:pt x="119" y="41"/>
                    <a:pt x="121" y="42"/>
                    <a:pt x="123" y="43"/>
                  </a:cubicBezTo>
                  <a:cubicBezTo>
                    <a:pt x="123" y="44"/>
                    <a:pt x="124" y="44"/>
                    <a:pt x="124" y="44"/>
                  </a:cubicBezTo>
                  <a:cubicBezTo>
                    <a:pt x="124" y="41"/>
                    <a:pt x="124" y="39"/>
                    <a:pt x="124" y="38"/>
                  </a:cubicBezTo>
                  <a:cubicBezTo>
                    <a:pt x="125" y="37"/>
                    <a:pt x="128" y="37"/>
                    <a:pt x="128" y="36"/>
                  </a:cubicBezTo>
                  <a:cubicBezTo>
                    <a:pt x="128" y="35"/>
                    <a:pt x="128" y="33"/>
                    <a:pt x="128" y="32"/>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92" name="Freeform 22">
              <a:extLst>
                <a:ext uri="{FF2B5EF4-FFF2-40B4-BE49-F238E27FC236}">
                  <a16:creationId xmlns:a16="http://schemas.microsoft.com/office/drawing/2014/main" id="{7B2709D7-46CB-4AC2-9931-01A7B5D834C7}"/>
                </a:ext>
              </a:extLst>
            </p:cNvPr>
            <p:cNvSpPr>
              <a:spLocks/>
            </p:cNvSpPr>
            <p:nvPr/>
          </p:nvSpPr>
          <p:spPr bwMode="auto">
            <a:xfrm>
              <a:off x="4741863" y="8229601"/>
              <a:ext cx="820738" cy="633413"/>
            </a:xfrm>
            <a:custGeom>
              <a:avLst/>
              <a:gdLst>
                <a:gd name="T0" fmla="*/ 203 w 219"/>
                <a:gd name="T1" fmla="*/ 77 h 169"/>
                <a:gd name="T2" fmla="*/ 200 w 219"/>
                <a:gd name="T3" fmla="*/ 55 h 169"/>
                <a:gd name="T4" fmla="*/ 192 w 219"/>
                <a:gd name="T5" fmla="*/ 38 h 169"/>
                <a:gd name="T6" fmla="*/ 180 w 219"/>
                <a:gd name="T7" fmla="*/ 41 h 169"/>
                <a:gd name="T8" fmla="*/ 167 w 219"/>
                <a:gd name="T9" fmla="*/ 43 h 169"/>
                <a:gd name="T10" fmla="*/ 158 w 219"/>
                <a:gd name="T11" fmla="*/ 45 h 169"/>
                <a:gd name="T12" fmla="*/ 148 w 219"/>
                <a:gd name="T13" fmla="*/ 38 h 169"/>
                <a:gd name="T14" fmla="*/ 139 w 219"/>
                <a:gd name="T15" fmla="*/ 40 h 169"/>
                <a:gd name="T16" fmla="*/ 136 w 219"/>
                <a:gd name="T17" fmla="*/ 59 h 169"/>
                <a:gd name="T18" fmla="*/ 135 w 219"/>
                <a:gd name="T19" fmla="*/ 76 h 169"/>
                <a:gd name="T20" fmla="*/ 118 w 219"/>
                <a:gd name="T21" fmla="*/ 61 h 169"/>
                <a:gd name="T22" fmla="*/ 109 w 219"/>
                <a:gd name="T23" fmla="*/ 53 h 169"/>
                <a:gd name="T24" fmla="*/ 102 w 219"/>
                <a:gd name="T25" fmla="*/ 47 h 169"/>
                <a:gd name="T26" fmla="*/ 101 w 219"/>
                <a:gd name="T27" fmla="*/ 36 h 169"/>
                <a:gd name="T28" fmla="*/ 102 w 219"/>
                <a:gd name="T29" fmla="*/ 13 h 169"/>
                <a:gd name="T30" fmla="*/ 97 w 219"/>
                <a:gd name="T31" fmla="*/ 0 h 169"/>
                <a:gd name="T32" fmla="*/ 96 w 219"/>
                <a:gd name="T33" fmla="*/ 6 h 169"/>
                <a:gd name="T34" fmla="*/ 87 w 219"/>
                <a:gd name="T35" fmla="*/ 20 h 169"/>
                <a:gd name="T36" fmla="*/ 87 w 219"/>
                <a:gd name="T37" fmla="*/ 29 h 169"/>
                <a:gd name="T38" fmla="*/ 88 w 219"/>
                <a:gd name="T39" fmla="*/ 38 h 169"/>
                <a:gd name="T40" fmla="*/ 77 w 219"/>
                <a:gd name="T41" fmla="*/ 49 h 169"/>
                <a:gd name="T42" fmla="*/ 62 w 219"/>
                <a:gd name="T43" fmla="*/ 58 h 169"/>
                <a:gd name="T44" fmla="*/ 47 w 219"/>
                <a:gd name="T45" fmla="*/ 68 h 169"/>
                <a:gd name="T46" fmla="*/ 44 w 219"/>
                <a:gd name="T47" fmla="*/ 80 h 169"/>
                <a:gd name="T48" fmla="*/ 37 w 219"/>
                <a:gd name="T49" fmla="*/ 92 h 169"/>
                <a:gd name="T50" fmla="*/ 29 w 219"/>
                <a:gd name="T51" fmla="*/ 101 h 169"/>
                <a:gd name="T52" fmla="*/ 25 w 219"/>
                <a:gd name="T53" fmla="*/ 110 h 169"/>
                <a:gd name="T54" fmla="*/ 20 w 219"/>
                <a:gd name="T55" fmla="*/ 119 h 169"/>
                <a:gd name="T56" fmla="*/ 7 w 219"/>
                <a:gd name="T57" fmla="*/ 129 h 169"/>
                <a:gd name="T58" fmla="*/ 0 w 219"/>
                <a:gd name="T59" fmla="*/ 147 h 169"/>
                <a:gd name="T60" fmla="*/ 33 w 219"/>
                <a:gd name="T61" fmla="*/ 158 h 169"/>
                <a:gd name="T62" fmla="*/ 67 w 219"/>
                <a:gd name="T63" fmla="*/ 157 h 169"/>
                <a:gd name="T64" fmla="*/ 95 w 219"/>
                <a:gd name="T65" fmla="*/ 162 h 169"/>
                <a:gd name="T66" fmla="*/ 98 w 219"/>
                <a:gd name="T67" fmla="*/ 148 h 169"/>
                <a:gd name="T68" fmla="*/ 112 w 219"/>
                <a:gd name="T69" fmla="*/ 129 h 169"/>
                <a:gd name="T70" fmla="*/ 131 w 219"/>
                <a:gd name="T71" fmla="*/ 110 h 169"/>
                <a:gd name="T72" fmla="*/ 137 w 219"/>
                <a:gd name="T73" fmla="*/ 96 h 169"/>
                <a:gd name="T74" fmla="*/ 152 w 219"/>
                <a:gd name="T75" fmla="*/ 86 h 169"/>
                <a:gd name="T76" fmla="*/ 181 w 219"/>
                <a:gd name="T77" fmla="*/ 91 h 169"/>
                <a:gd name="T78" fmla="*/ 172 w 219"/>
                <a:gd name="T79" fmla="*/ 101 h 169"/>
                <a:gd name="T80" fmla="*/ 172 w 219"/>
                <a:gd name="T81" fmla="*/ 117 h 169"/>
                <a:gd name="T82" fmla="*/ 169 w 219"/>
                <a:gd name="T83" fmla="*/ 129 h 169"/>
                <a:gd name="T84" fmla="*/ 168 w 219"/>
                <a:gd name="T85" fmla="*/ 145 h 169"/>
                <a:gd name="T86" fmla="*/ 170 w 219"/>
                <a:gd name="T87" fmla="*/ 159 h 169"/>
                <a:gd name="T88" fmla="*/ 188 w 219"/>
                <a:gd name="T89" fmla="*/ 162 h 169"/>
                <a:gd name="T90" fmla="*/ 199 w 219"/>
                <a:gd name="T91" fmla="*/ 149 h 169"/>
                <a:gd name="T92" fmla="*/ 210 w 219"/>
                <a:gd name="T93" fmla="*/ 132 h 169"/>
                <a:gd name="T94" fmla="*/ 219 w 219"/>
                <a:gd name="T95" fmla="*/ 115 h 169"/>
                <a:gd name="T96" fmla="*/ 212 w 219"/>
                <a:gd name="T97" fmla="*/ 102 h 169"/>
                <a:gd name="T98" fmla="*/ 210 w 219"/>
                <a:gd name="T99" fmla="*/ 87 h 169"/>
                <a:gd name="T100" fmla="*/ 210 w 219"/>
                <a:gd name="T101" fmla="*/ 8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169">
                  <a:moveTo>
                    <a:pt x="206" y="79"/>
                  </a:moveTo>
                  <a:cubicBezTo>
                    <a:pt x="205" y="78"/>
                    <a:pt x="204" y="78"/>
                    <a:pt x="203" y="77"/>
                  </a:cubicBezTo>
                  <a:cubicBezTo>
                    <a:pt x="199" y="74"/>
                    <a:pt x="197" y="68"/>
                    <a:pt x="197" y="63"/>
                  </a:cubicBezTo>
                  <a:cubicBezTo>
                    <a:pt x="197" y="60"/>
                    <a:pt x="199" y="58"/>
                    <a:pt x="200" y="55"/>
                  </a:cubicBezTo>
                  <a:cubicBezTo>
                    <a:pt x="200" y="53"/>
                    <a:pt x="201" y="50"/>
                    <a:pt x="202" y="48"/>
                  </a:cubicBezTo>
                  <a:cubicBezTo>
                    <a:pt x="202" y="42"/>
                    <a:pt x="198" y="37"/>
                    <a:pt x="192" y="38"/>
                  </a:cubicBezTo>
                  <a:cubicBezTo>
                    <a:pt x="190" y="38"/>
                    <a:pt x="187" y="40"/>
                    <a:pt x="185" y="40"/>
                  </a:cubicBezTo>
                  <a:cubicBezTo>
                    <a:pt x="183" y="41"/>
                    <a:pt x="182" y="40"/>
                    <a:pt x="180" y="41"/>
                  </a:cubicBezTo>
                  <a:cubicBezTo>
                    <a:pt x="179" y="42"/>
                    <a:pt x="178" y="43"/>
                    <a:pt x="176" y="43"/>
                  </a:cubicBezTo>
                  <a:cubicBezTo>
                    <a:pt x="173" y="43"/>
                    <a:pt x="170" y="42"/>
                    <a:pt x="167" y="43"/>
                  </a:cubicBezTo>
                  <a:cubicBezTo>
                    <a:pt x="165" y="44"/>
                    <a:pt x="164" y="45"/>
                    <a:pt x="162" y="45"/>
                  </a:cubicBezTo>
                  <a:cubicBezTo>
                    <a:pt x="161" y="46"/>
                    <a:pt x="159" y="45"/>
                    <a:pt x="158" y="45"/>
                  </a:cubicBezTo>
                  <a:cubicBezTo>
                    <a:pt x="157" y="41"/>
                    <a:pt x="158" y="39"/>
                    <a:pt x="152" y="39"/>
                  </a:cubicBezTo>
                  <a:cubicBezTo>
                    <a:pt x="150" y="40"/>
                    <a:pt x="149" y="40"/>
                    <a:pt x="148" y="38"/>
                  </a:cubicBezTo>
                  <a:cubicBezTo>
                    <a:pt x="147" y="37"/>
                    <a:pt x="148" y="34"/>
                    <a:pt x="146" y="33"/>
                  </a:cubicBezTo>
                  <a:cubicBezTo>
                    <a:pt x="142" y="31"/>
                    <a:pt x="140" y="38"/>
                    <a:pt x="139" y="40"/>
                  </a:cubicBezTo>
                  <a:cubicBezTo>
                    <a:pt x="138" y="43"/>
                    <a:pt x="139" y="47"/>
                    <a:pt x="138" y="50"/>
                  </a:cubicBezTo>
                  <a:cubicBezTo>
                    <a:pt x="137" y="53"/>
                    <a:pt x="136" y="56"/>
                    <a:pt x="136" y="59"/>
                  </a:cubicBezTo>
                  <a:cubicBezTo>
                    <a:pt x="137" y="62"/>
                    <a:pt x="139" y="65"/>
                    <a:pt x="139" y="68"/>
                  </a:cubicBezTo>
                  <a:cubicBezTo>
                    <a:pt x="139" y="70"/>
                    <a:pt x="138" y="75"/>
                    <a:pt x="135" y="76"/>
                  </a:cubicBezTo>
                  <a:cubicBezTo>
                    <a:pt x="133" y="78"/>
                    <a:pt x="129" y="76"/>
                    <a:pt x="127" y="75"/>
                  </a:cubicBezTo>
                  <a:cubicBezTo>
                    <a:pt x="121" y="72"/>
                    <a:pt x="119" y="67"/>
                    <a:pt x="118" y="61"/>
                  </a:cubicBezTo>
                  <a:cubicBezTo>
                    <a:pt x="117" y="58"/>
                    <a:pt x="118" y="56"/>
                    <a:pt x="116" y="54"/>
                  </a:cubicBezTo>
                  <a:cubicBezTo>
                    <a:pt x="115" y="51"/>
                    <a:pt x="112" y="51"/>
                    <a:pt x="109" y="53"/>
                  </a:cubicBezTo>
                  <a:cubicBezTo>
                    <a:pt x="106" y="54"/>
                    <a:pt x="103" y="56"/>
                    <a:pt x="102" y="51"/>
                  </a:cubicBezTo>
                  <a:cubicBezTo>
                    <a:pt x="102" y="50"/>
                    <a:pt x="103" y="48"/>
                    <a:pt x="102" y="47"/>
                  </a:cubicBezTo>
                  <a:cubicBezTo>
                    <a:pt x="102" y="45"/>
                    <a:pt x="100" y="45"/>
                    <a:pt x="100" y="43"/>
                  </a:cubicBezTo>
                  <a:cubicBezTo>
                    <a:pt x="99" y="41"/>
                    <a:pt x="101" y="39"/>
                    <a:pt x="101" y="36"/>
                  </a:cubicBezTo>
                  <a:cubicBezTo>
                    <a:pt x="102" y="34"/>
                    <a:pt x="102" y="31"/>
                    <a:pt x="102" y="28"/>
                  </a:cubicBezTo>
                  <a:cubicBezTo>
                    <a:pt x="102" y="23"/>
                    <a:pt x="103" y="18"/>
                    <a:pt x="102" y="13"/>
                  </a:cubicBezTo>
                  <a:cubicBezTo>
                    <a:pt x="101" y="10"/>
                    <a:pt x="100" y="7"/>
                    <a:pt x="100" y="5"/>
                  </a:cubicBezTo>
                  <a:cubicBezTo>
                    <a:pt x="99" y="2"/>
                    <a:pt x="98" y="1"/>
                    <a:pt x="97" y="0"/>
                  </a:cubicBezTo>
                  <a:cubicBezTo>
                    <a:pt x="97" y="1"/>
                    <a:pt x="96" y="1"/>
                    <a:pt x="96" y="2"/>
                  </a:cubicBezTo>
                  <a:cubicBezTo>
                    <a:pt x="96" y="3"/>
                    <a:pt x="96" y="5"/>
                    <a:pt x="96" y="6"/>
                  </a:cubicBezTo>
                  <a:cubicBezTo>
                    <a:pt x="95" y="10"/>
                    <a:pt x="92" y="10"/>
                    <a:pt x="89" y="12"/>
                  </a:cubicBezTo>
                  <a:cubicBezTo>
                    <a:pt x="87" y="13"/>
                    <a:pt x="86" y="17"/>
                    <a:pt x="87" y="20"/>
                  </a:cubicBezTo>
                  <a:cubicBezTo>
                    <a:pt x="88" y="23"/>
                    <a:pt x="89" y="23"/>
                    <a:pt x="89" y="25"/>
                  </a:cubicBezTo>
                  <a:cubicBezTo>
                    <a:pt x="90" y="28"/>
                    <a:pt x="89" y="28"/>
                    <a:pt x="87" y="29"/>
                  </a:cubicBezTo>
                  <a:cubicBezTo>
                    <a:pt x="85" y="31"/>
                    <a:pt x="84" y="30"/>
                    <a:pt x="84" y="33"/>
                  </a:cubicBezTo>
                  <a:cubicBezTo>
                    <a:pt x="84" y="34"/>
                    <a:pt x="87" y="36"/>
                    <a:pt x="88" y="38"/>
                  </a:cubicBezTo>
                  <a:cubicBezTo>
                    <a:pt x="89" y="41"/>
                    <a:pt x="85" y="43"/>
                    <a:pt x="83" y="46"/>
                  </a:cubicBezTo>
                  <a:cubicBezTo>
                    <a:pt x="81" y="49"/>
                    <a:pt x="80" y="48"/>
                    <a:pt x="77" y="49"/>
                  </a:cubicBezTo>
                  <a:cubicBezTo>
                    <a:pt x="75" y="49"/>
                    <a:pt x="73" y="51"/>
                    <a:pt x="71" y="52"/>
                  </a:cubicBezTo>
                  <a:cubicBezTo>
                    <a:pt x="68" y="54"/>
                    <a:pt x="65" y="55"/>
                    <a:pt x="62" y="58"/>
                  </a:cubicBezTo>
                  <a:cubicBezTo>
                    <a:pt x="60" y="59"/>
                    <a:pt x="56" y="66"/>
                    <a:pt x="53" y="65"/>
                  </a:cubicBezTo>
                  <a:cubicBezTo>
                    <a:pt x="52" y="66"/>
                    <a:pt x="49" y="67"/>
                    <a:pt x="47" y="68"/>
                  </a:cubicBezTo>
                  <a:cubicBezTo>
                    <a:pt x="45" y="70"/>
                    <a:pt x="45" y="70"/>
                    <a:pt x="44" y="73"/>
                  </a:cubicBezTo>
                  <a:cubicBezTo>
                    <a:pt x="44" y="75"/>
                    <a:pt x="45" y="78"/>
                    <a:pt x="44" y="80"/>
                  </a:cubicBezTo>
                  <a:cubicBezTo>
                    <a:pt x="43" y="84"/>
                    <a:pt x="42" y="83"/>
                    <a:pt x="40" y="86"/>
                  </a:cubicBezTo>
                  <a:cubicBezTo>
                    <a:pt x="39" y="87"/>
                    <a:pt x="39" y="90"/>
                    <a:pt x="37" y="92"/>
                  </a:cubicBezTo>
                  <a:cubicBezTo>
                    <a:pt x="36" y="94"/>
                    <a:pt x="34" y="95"/>
                    <a:pt x="32" y="96"/>
                  </a:cubicBezTo>
                  <a:cubicBezTo>
                    <a:pt x="30" y="98"/>
                    <a:pt x="30" y="98"/>
                    <a:pt x="29" y="101"/>
                  </a:cubicBezTo>
                  <a:cubicBezTo>
                    <a:pt x="29" y="102"/>
                    <a:pt x="30" y="106"/>
                    <a:pt x="29" y="108"/>
                  </a:cubicBezTo>
                  <a:cubicBezTo>
                    <a:pt x="28" y="110"/>
                    <a:pt x="26" y="109"/>
                    <a:pt x="25" y="110"/>
                  </a:cubicBezTo>
                  <a:cubicBezTo>
                    <a:pt x="23" y="111"/>
                    <a:pt x="25" y="113"/>
                    <a:pt x="24" y="114"/>
                  </a:cubicBezTo>
                  <a:cubicBezTo>
                    <a:pt x="23" y="116"/>
                    <a:pt x="21" y="117"/>
                    <a:pt x="20" y="119"/>
                  </a:cubicBezTo>
                  <a:cubicBezTo>
                    <a:pt x="19" y="121"/>
                    <a:pt x="19" y="123"/>
                    <a:pt x="17" y="125"/>
                  </a:cubicBezTo>
                  <a:cubicBezTo>
                    <a:pt x="14" y="128"/>
                    <a:pt x="10" y="127"/>
                    <a:pt x="7" y="129"/>
                  </a:cubicBezTo>
                  <a:cubicBezTo>
                    <a:pt x="3" y="130"/>
                    <a:pt x="2" y="134"/>
                    <a:pt x="1" y="137"/>
                  </a:cubicBezTo>
                  <a:cubicBezTo>
                    <a:pt x="0" y="141"/>
                    <a:pt x="0" y="144"/>
                    <a:pt x="0" y="147"/>
                  </a:cubicBezTo>
                  <a:cubicBezTo>
                    <a:pt x="0" y="150"/>
                    <a:pt x="1" y="153"/>
                    <a:pt x="1" y="156"/>
                  </a:cubicBezTo>
                  <a:cubicBezTo>
                    <a:pt x="10" y="155"/>
                    <a:pt x="25" y="155"/>
                    <a:pt x="33" y="158"/>
                  </a:cubicBezTo>
                  <a:cubicBezTo>
                    <a:pt x="42" y="160"/>
                    <a:pt x="43" y="160"/>
                    <a:pt x="48" y="159"/>
                  </a:cubicBezTo>
                  <a:cubicBezTo>
                    <a:pt x="54" y="157"/>
                    <a:pt x="57" y="156"/>
                    <a:pt x="67" y="157"/>
                  </a:cubicBezTo>
                  <a:cubicBezTo>
                    <a:pt x="77" y="158"/>
                    <a:pt x="85" y="163"/>
                    <a:pt x="93" y="166"/>
                  </a:cubicBezTo>
                  <a:cubicBezTo>
                    <a:pt x="100" y="169"/>
                    <a:pt x="99" y="165"/>
                    <a:pt x="95" y="162"/>
                  </a:cubicBezTo>
                  <a:cubicBezTo>
                    <a:pt x="93" y="160"/>
                    <a:pt x="93" y="157"/>
                    <a:pt x="96" y="154"/>
                  </a:cubicBezTo>
                  <a:cubicBezTo>
                    <a:pt x="98" y="152"/>
                    <a:pt x="97" y="150"/>
                    <a:pt x="98" y="148"/>
                  </a:cubicBezTo>
                  <a:cubicBezTo>
                    <a:pt x="100" y="145"/>
                    <a:pt x="103" y="143"/>
                    <a:pt x="108" y="140"/>
                  </a:cubicBezTo>
                  <a:cubicBezTo>
                    <a:pt x="112" y="136"/>
                    <a:pt x="113" y="134"/>
                    <a:pt x="112" y="129"/>
                  </a:cubicBezTo>
                  <a:cubicBezTo>
                    <a:pt x="112" y="124"/>
                    <a:pt x="114" y="120"/>
                    <a:pt x="116" y="117"/>
                  </a:cubicBezTo>
                  <a:cubicBezTo>
                    <a:pt x="119" y="114"/>
                    <a:pt x="126" y="112"/>
                    <a:pt x="131" y="110"/>
                  </a:cubicBezTo>
                  <a:cubicBezTo>
                    <a:pt x="136" y="108"/>
                    <a:pt x="137" y="107"/>
                    <a:pt x="138" y="104"/>
                  </a:cubicBezTo>
                  <a:cubicBezTo>
                    <a:pt x="139" y="101"/>
                    <a:pt x="135" y="98"/>
                    <a:pt x="137" y="96"/>
                  </a:cubicBezTo>
                  <a:cubicBezTo>
                    <a:pt x="139" y="94"/>
                    <a:pt x="140" y="93"/>
                    <a:pt x="142" y="89"/>
                  </a:cubicBezTo>
                  <a:cubicBezTo>
                    <a:pt x="144" y="85"/>
                    <a:pt x="147" y="86"/>
                    <a:pt x="152" y="86"/>
                  </a:cubicBezTo>
                  <a:cubicBezTo>
                    <a:pt x="158" y="86"/>
                    <a:pt x="154" y="83"/>
                    <a:pt x="163" y="82"/>
                  </a:cubicBezTo>
                  <a:cubicBezTo>
                    <a:pt x="171" y="81"/>
                    <a:pt x="177" y="87"/>
                    <a:pt x="181" y="91"/>
                  </a:cubicBezTo>
                  <a:cubicBezTo>
                    <a:pt x="186" y="95"/>
                    <a:pt x="187" y="96"/>
                    <a:pt x="186" y="99"/>
                  </a:cubicBezTo>
                  <a:cubicBezTo>
                    <a:pt x="184" y="104"/>
                    <a:pt x="175" y="100"/>
                    <a:pt x="172" y="101"/>
                  </a:cubicBezTo>
                  <a:cubicBezTo>
                    <a:pt x="169" y="103"/>
                    <a:pt x="169" y="106"/>
                    <a:pt x="169" y="109"/>
                  </a:cubicBezTo>
                  <a:cubicBezTo>
                    <a:pt x="168" y="113"/>
                    <a:pt x="172" y="115"/>
                    <a:pt x="172" y="117"/>
                  </a:cubicBezTo>
                  <a:cubicBezTo>
                    <a:pt x="172" y="119"/>
                    <a:pt x="169" y="119"/>
                    <a:pt x="168" y="121"/>
                  </a:cubicBezTo>
                  <a:cubicBezTo>
                    <a:pt x="166" y="124"/>
                    <a:pt x="170" y="126"/>
                    <a:pt x="169" y="129"/>
                  </a:cubicBezTo>
                  <a:cubicBezTo>
                    <a:pt x="168" y="132"/>
                    <a:pt x="166" y="135"/>
                    <a:pt x="168" y="137"/>
                  </a:cubicBezTo>
                  <a:cubicBezTo>
                    <a:pt x="170" y="140"/>
                    <a:pt x="170" y="143"/>
                    <a:pt x="168" y="145"/>
                  </a:cubicBezTo>
                  <a:cubicBezTo>
                    <a:pt x="165" y="147"/>
                    <a:pt x="165" y="150"/>
                    <a:pt x="166" y="153"/>
                  </a:cubicBezTo>
                  <a:cubicBezTo>
                    <a:pt x="168" y="155"/>
                    <a:pt x="169" y="154"/>
                    <a:pt x="170" y="159"/>
                  </a:cubicBezTo>
                  <a:cubicBezTo>
                    <a:pt x="171" y="165"/>
                    <a:pt x="174" y="166"/>
                    <a:pt x="178" y="167"/>
                  </a:cubicBezTo>
                  <a:cubicBezTo>
                    <a:pt x="182" y="168"/>
                    <a:pt x="185" y="164"/>
                    <a:pt x="188" y="162"/>
                  </a:cubicBezTo>
                  <a:cubicBezTo>
                    <a:pt x="190" y="161"/>
                    <a:pt x="189" y="160"/>
                    <a:pt x="193" y="158"/>
                  </a:cubicBezTo>
                  <a:cubicBezTo>
                    <a:pt x="198" y="156"/>
                    <a:pt x="198" y="153"/>
                    <a:pt x="199" y="149"/>
                  </a:cubicBezTo>
                  <a:cubicBezTo>
                    <a:pt x="200" y="146"/>
                    <a:pt x="201" y="143"/>
                    <a:pt x="205" y="141"/>
                  </a:cubicBezTo>
                  <a:cubicBezTo>
                    <a:pt x="208" y="139"/>
                    <a:pt x="210" y="135"/>
                    <a:pt x="210" y="132"/>
                  </a:cubicBezTo>
                  <a:cubicBezTo>
                    <a:pt x="210" y="128"/>
                    <a:pt x="212" y="126"/>
                    <a:pt x="215" y="124"/>
                  </a:cubicBezTo>
                  <a:cubicBezTo>
                    <a:pt x="218" y="123"/>
                    <a:pt x="219" y="121"/>
                    <a:pt x="219" y="115"/>
                  </a:cubicBezTo>
                  <a:cubicBezTo>
                    <a:pt x="219" y="109"/>
                    <a:pt x="217" y="109"/>
                    <a:pt x="214" y="108"/>
                  </a:cubicBezTo>
                  <a:cubicBezTo>
                    <a:pt x="211" y="107"/>
                    <a:pt x="211" y="105"/>
                    <a:pt x="212" y="102"/>
                  </a:cubicBezTo>
                  <a:cubicBezTo>
                    <a:pt x="213" y="98"/>
                    <a:pt x="212" y="97"/>
                    <a:pt x="211" y="95"/>
                  </a:cubicBezTo>
                  <a:cubicBezTo>
                    <a:pt x="209" y="93"/>
                    <a:pt x="209" y="90"/>
                    <a:pt x="210" y="87"/>
                  </a:cubicBezTo>
                  <a:cubicBezTo>
                    <a:pt x="211" y="86"/>
                    <a:pt x="212" y="83"/>
                    <a:pt x="214" y="82"/>
                  </a:cubicBezTo>
                  <a:cubicBezTo>
                    <a:pt x="213" y="81"/>
                    <a:pt x="211" y="81"/>
                    <a:pt x="210" y="81"/>
                  </a:cubicBezTo>
                  <a:cubicBezTo>
                    <a:pt x="207" y="80"/>
                    <a:pt x="208" y="80"/>
                    <a:pt x="206" y="79"/>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93" name="Freeform 23">
              <a:extLst>
                <a:ext uri="{FF2B5EF4-FFF2-40B4-BE49-F238E27FC236}">
                  <a16:creationId xmlns:a16="http://schemas.microsoft.com/office/drawing/2014/main" id="{273EB07E-DFE8-49D0-9BB9-3AEB24450E45}"/>
                </a:ext>
              </a:extLst>
            </p:cNvPr>
            <p:cNvSpPr>
              <a:spLocks/>
            </p:cNvSpPr>
            <p:nvPr/>
          </p:nvSpPr>
          <p:spPr bwMode="auto">
            <a:xfrm>
              <a:off x="5094288" y="8034338"/>
              <a:ext cx="460375" cy="487363"/>
            </a:xfrm>
            <a:custGeom>
              <a:avLst/>
              <a:gdLst>
                <a:gd name="T0" fmla="*/ 100 w 123"/>
                <a:gd name="T1" fmla="*/ 81 h 130"/>
                <a:gd name="T2" fmla="*/ 107 w 123"/>
                <a:gd name="T3" fmla="*/ 78 h 130"/>
                <a:gd name="T4" fmla="*/ 112 w 123"/>
                <a:gd name="T5" fmla="*/ 75 h 130"/>
                <a:gd name="T6" fmla="*/ 121 w 123"/>
                <a:gd name="T7" fmla="*/ 67 h 130"/>
                <a:gd name="T8" fmla="*/ 122 w 123"/>
                <a:gd name="T9" fmla="*/ 50 h 130"/>
                <a:gd name="T10" fmla="*/ 106 w 123"/>
                <a:gd name="T11" fmla="*/ 36 h 130"/>
                <a:gd name="T12" fmla="*/ 99 w 123"/>
                <a:gd name="T13" fmla="*/ 21 h 130"/>
                <a:gd name="T14" fmla="*/ 89 w 123"/>
                <a:gd name="T15" fmla="*/ 19 h 130"/>
                <a:gd name="T16" fmla="*/ 74 w 123"/>
                <a:gd name="T17" fmla="*/ 11 h 130"/>
                <a:gd name="T18" fmla="*/ 64 w 123"/>
                <a:gd name="T19" fmla="*/ 14 h 130"/>
                <a:gd name="T20" fmla="*/ 54 w 123"/>
                <a:gd name="T21" fmla="*/ 10 h 130"/>
                <a:gd name="T22" fmla="*/ 40 w 123"/>
                <a:gd name="T23" fmla="*/ 8 h 130"/>
                <a:gd name="T24" fmla="*/ 34 w 123"/>
                <a:gd name="T25" fmla="*/ 9 h 130"/>
                <a:gd name="T26" fmla="*/ 24 w 123"/>
                <a:gd name="T27" fmla="*/ 1 h 130"/>
                <a:gd name="T28" fmla="*/ 15 w 123"/>
                <a:gd name="T29" fmla="*/ 11 h 130"/>
                <a:gd name="T30" fmla="*/ 6 w 123"/>
                <a:gd name="T31" fmla="*/ 14 h 130"/>
                <a:gd name="T32" fmla="*/ 0 w 123"/>
                <a:gd name="T33" fmla="*/ 26 h 130"/>
                <a:gd name="T34" fmla="*/ 4 w 123"/>
                <a:gd name="T35" fmla="*/ 35 h 130"/>
                <a:gd name="T36" fmla="*/ 1 w 123"/>
                <a:gd name="T37" fmla="*/ 47 h 130"/>
                <a:gd name="T38" fmla="*/ 3 w 123"/>
                <a:gd name="T39" fmla="*/ 52 h 130"/>
                <a:gd name="T40" fmla="*/ 8 w 123"/>
                <a:gd name="T41" fmla="*/ 65 h 130"/>
                <a:gd name="T42" fmla="*/ 7 w 123"/>
                <a:gd name="T43" fmla="*/ 88 h 130"/>
                <a:gd name="T44" fmla="*/ 8 w 123"/>
                <a:gd name="T45" fmla="*/ 99 h 130"/>
                <a:gd name="T46" fmla="*/ 15 w 123"/>
                <a:gd name="T47" fmla="*/ 105 h 130"/>
                <a:gd name="T48" fmla="*/ 24 w 123"/>
                <a:gd name="T49" fmla="*/ 113 h 130"/>
                <a:gd name="T50" fmla="*/ 41 w 123"/>
                <a:gd name="T51" fmla="*/ 128 h 130"/>
                <a:gd name="T52" fmla="*/ 42 w 123"/>
                <a:gd name="T53" fmla="*/ 111 h 130"/>
                <a:gd name="T54" fmla="*/ 45 w 123"/>
                <a:gd name="T55" fmla="*/ 92 h 130"/>
                <a:gd name="T56" fmla="*/ 54 w 123"/>
                <a:gd name="T57" fmla="*/ 90 h 130"/>
                <a:gd name="T58" fmla="*/ 64 w 123"/>
                <a:gd name="T59" fmla="*/ 97 h 130"/>
                <a:gd name="T60" fmla="*/ 73 w 123"/>
                <a:gd name="T61" fmla="*/ 95 h 130"/>
                <a:gd name="T62" fmla="*/ 86 w 123"/>
                <a:gd name="T63" fmla="*/ 93 h 130"/>
                <a:gd name="T64" fmla="*/ 96 w 123"/>
                <a:gd name="T65" fmla="*/ 90 h 130"/>
                <a:gd name="T66" fmla="*/ 97 w 123"/>
                <a:gd name="T67"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130">
                  <a:moveTo>
                    <a:pt x="97" y="86"/>
                  </a:moveTo>
                  <a:cubicBezTo>
                    <a:pt x="97" y="82"/>
                    <a:pt x="98" y="83"/>
                    <a:pt x="100" y="81"/>
                  </a:cubicBezTo>
                  <a:cubicBezTo>
                    <a:pt x="101" y="81"/>
                    <a:pt x="102" y="80"/>
                    <a:pt x="103" y="80"/>
                  </a:cubicBezTo>
                  <a:cubicBezTo>
                    <a:pt x="105" y="79"/>
                    <a:pt x="105" y="79"/>
                    <a:pt x="107" y="78"/>
                  </a:cubicBezTo>
                  <a:cubicBezTo>
                    <a:pt x="108" y="78"/>
                    <a:pt x="109" y="78"/>
                    <a:pt x="110" y="78"/>
                  </a:cubicBezTo>
                  <a:cubicBezTo>
                    <a:pt x="111" y="77"/>
                    <a:pt x="111" y="77"/>
                    <a:pt x="112" y="75"/>
                  </a:cubicBezTo>
                  <a:cubicBezTo>
                    <a:pt x="113" y="72"/>
                    <a:pt x="115" y="74"/>
                    <a:pt x="117" y="73"/>
                  </a:cubicBezTo>
                  <a:cubicBezTo>
                    <a:pt x="119" y="72"/>
                    <a:pt x="120" y="68"/>
                    <a:pt x="121" y="67"/>
                  </a:cubicBezTo>
                  <a:cubicBezTo>
                    <a:pt x="122" y="65"/>
                    <a:pt x="122" y="63"/>
                    <a:pt x="122" y="60"/>
                  </a:cubicBezTo>
                  <a:cubicBezTo>
                    <a:pt x="123" y="57"/>
                    <a:pt x="122" y="54"/>
                    <a:pt x="122" y="50"/>
                  </a:cubicBezTo>
                  <a:cubicBezTo>
                    <a:pt x="122" y="49"/>
                    <a:pt x="123" y="48"/>
                    <a:pt x="123" y="47"/>
                  </a:cubicBezTo>
                  <a:cubicBezTo>
                    <a:pt x="117" y="44"/>
                    <a:pt x="109" y="43"/>
                    <a:pt x="106" y="36"/>
                  </a:cubicBezTo>
                  <a:cubicBezTo>
                    <a:pt x="104" y="32"/>
                    <a:pt x="104" y="29"/>
                    <a:pt x="102" y="26"/>
                  </a:cubicBezTo>
                  <a:cubicBezTo>
                    <a:pt x="101" y="25"/>
                    <a:pt x="101" y="22"/>
                    <a:pt x="99" y="21"/>
                  </a:cubicBezTo>
                  <a:cubicBezTo>
                    <a:pt x="97" y="19"/>
                    <a:pt x="98" y="21"/>
                    <a:pt x="95" y="21"/>
                  </a:cubicBezTo>
                  <a:cubicBezTo>
                    <a:pt x="92" y="22"/>
                    <a:pt x="91" y="20"/>
                    <a:pt x="89" y="19"/>
                  </a:cubicBezTo>
                  <a:cubicBezTo>
                    <a:pt x="87" y="18"/>
                    <a:pt x="86" y="18"/>
                    <a:pt x="84" y="18"/>
                  </a:cubicBezTo>
                  <a:cubicBezTo>
                    <a:pt x="80" y="17"/>
                    <a:pt x="78" y="12"/>
                    <a:pt x="74" y="11"/>
                  </a:cubicBezTo>
                  <a:cubicBezTo>
                    <a:pt x="73" y="10"/>
                    <a:pt x="71" y="10"/>
                    <a:pt x="70" y="9"/>
                  </a:cubicBezTo>
                  <a:cubicBezTo>
                    <a:pt x="68" y="10"/>
                    <a:pt x="66" y="12"/>
                    <a:pt x="64" y="14"/>
                  </a:cubicBezTo>
                  <a:cubicBezTo>
                    <a:pt x="61" y="15"/>
                    <a:pt x="58" y="15"/>
                    <a:pt x="56" y="13"/>
                  </a:cubicBezTo>
                  <a:cubicBezTo>
                    <a:pt x="55" y="12"/>
                    <a:pt x="55" y="11"/>
                    <a:pt x="54" y="10"/>
                  </a:cubicBezTo>
                  <a:cubicBezTo>
                    <a:pt x="52" y="9"/>
                    <a:pt x="51" y="8"/>
                    <a:pt x="50" y="8"/>
                  </a:cubicBezTo>
                  <a:cubicBezTo>
                    <a:pt x="47" y="7"/>
                    <a:pt x="42" y="6"/>
                    <a:pt x="40" y="8"/>
                  </a:cubicBezTo>
                  <a:cubicBezTo>
                    <a:pt x="39" y="9"/>
                    <a:pt x="40" y="11"/>
                    <a:pt x="38" y="11"/>
                  </a:cubicBezTo>
                  <a:cubicBezTo>
                    <a:pt x="37" y="11"/>
                    <a:pt x="34" y="10"/>
                    <a:pt x="34" y="9"/>
                  </a:cubicBezTo>
                  <a:cubicBezTo>
                    <a:pt x="32" y="7"/>
                    <a:pt x="36" y="4"/>
                    <a:pt x="32" y="2"/>
                  </a:cubicBezTo>
                  <a:cubicBezTo>
                    <a:pt x="30" y="1"/>
                    <a:pt x="26" y="0"/>
                    <a:pt x="24" y="1"/>
                  </a:cubicBezTo>
                  <a:cubicBezTo>
                    <a:pt x="21" y="2"/>
                    <a:pt x="21" y="6"/>
                    <a:pt x="18" y="8"/>
                  </a:cubicBezTo>
                  <a:cubicBezTo>
                    <a:pt x="16" y="9"/>
                    <a:pt x="16" y="9"/>
                    <a:pt x="15" y="11"/>
                  </a:cubicBezTo>
                  <a:cubicBezTo>
                    <a:pt x="15" y="13"/>
                    <a:pt x="15" y="14"/>
                    <a:pt x="14" y="15"/>
                  </a:cubicBezTo>
                  <a:cubicBezTo>
                    <a:pt x="11" y="18"/>
                    <a:pt x="9" y="13"/>
                    <a:pt x="6" y="14"/>
                  </a:cubicBezTo>
                  <a:cubicBezTo>
                    <a:pt x="3" y="14"/>
                    <a:pt x="4" y="20"/>
                    <a:pt x="2" y="22"/>
                  </a:cubicBezTo>
                  <a:cubicBezTo>
                    <a:pt x="1" y="24"/>
                    <a:pt x="0" y="24"/>
                    <a:pt x="0" y="26"/>
                  </a:cubicBezTo>
                  <a:cubicBezTo>
                    <a:pt x="0" y="27"/>
                    <a:pt x="0" y="30"/>
                    <a:pt x="1" y="30"/>
                  </a:cubicBezTo>
                  <a:cubicBezTo>
                    <a:pt x="2" y="32"/>
                    <a:pt x="7" y="32"/>
                    <a:pt x="4" y="35"/>
                  </a:cubicBezTo>
                  <a:cubicBezTo>
                    <a:pt x="2" y="38"/>
                    <a:pt x="0" y="38"/>
                    <a:pt x="0" y="42"/>
                  </a:cubicBezTo>
                  <a:cubicBezTo>
                    <a:pt x="0" y="44"/>
                    <a:pt x="0" y="45"/>
                    <a:pt x="1" y="47"/>
                  </a:cubicBezTo>
                  <a:cubicBezTo>
                    <a:pt x="1" y="48"/>
                    <a:pt x="3" y="49"/>
                    <a:pt x="3" y="50"/>
                  </a:cubicBezTo>
                  <a:cubicBezTo>
                    <a:pt x="3" y="51"/>
                    <a:pt x="3" y="52"/>
                    <a:pt x="3" y="52"/>
                  </a:cubicBezTo>
                  <a:cubicBezTo>
                    <a:pt x="4" y="53"/>
                    <a:pt x="5" y="54"/>
                    <a:pt x="6" y="57"/>
                  </a:cubicBezTo>
                  <a:cubicBezTo>
                    <a:pt x="6" y="59"/>
                    <a:pt x="7" y="62"/>
                    <a:pt x="8" y="65"/>
                  </a:cubicBezTo>
                  <a:cubicBezTo>
                    <a:pt x="9" y="70"/>
                    <a:pt x="8" y="75"/>
                    <a:pt x="8" y="80"/>
                  </a:cubicBezTo>
                  <a:cubicBezTo>
                    <a:pt x="8" y="83"/>
                    <a:pt x="8" y="86"/>
                    <a:pt x="7" y="88"/>
                  </a:cubicBezTo>
                  <a:cubicBezTo>
                    <a:pt x="7" y="91"/>
                    <a:pt x="5" y="93"/>
                    <a:pt x="6" y="95"/>
                  </a:cubicBezTo>
                  <a:cubicBezTo>
                    <a:pt x="6" y="97"/>
                    <a:pt x="8" y="97"/>
                    <a:pt x="8" y="99"/>
                  </a:cubicBezTo>
                  <a:cubicBezTo>
                    <a:pt x="9" y="100"/>
                    <a:pt x="8" y="102"/>
                    <a:pt x="8" y="103"/>
                  </a:cubicBezTo>
                  <a:cubicBezTo>
                    <a:pt x="9" y="108"/>
                    <a:pt x="12" y="106"/>
                    <a:pt x="15" y="105"/>
                  </a:cubicBezTo>
                  <a:cubicBezTo>
                    <a:pt x="18" y="103"/>
                    <a:pt x="21" y="103"/>
                    <a:pt x="22" y="106"/>
                  </a:cubicBezTo>
                  <a:cubicBezTo>
                    <a:pt x="24" y="108"/>
                    <a:pt x="23" y="110"/>
                    <a:pt x="24" y="113"/>
                  </a:cubicBezTo>
                  <a:cubicBezTo>
                    <a:pt x="25" y="119"/>
                    <a:pt x="27" y="124"/>
                    <a:pt x="33" y="127"/>
                  </a:cubicBezTo>
                  <a:cubicBezTo>
                    <a:pt x="35" y="128"/>
                    <a:pt x="39" y="130"/>
                    <a:pt x="41" y="128"/>
                  </a:cubicBezTo>
                  <a:cubicBezTo>
                    <a:pt x="44" y="127"/>
                    <a:pt x="45" y="122"/>
                    <a:pt x="45" y="120"/>
                  </a:cubicBezTo>
                  <a:cubicBezTo>
                    <a:pt x="45" y="117"/>
                    <a:pt x="43" y="114"/>
                    <a:pt x="42" y="111"/>
                  </a:cubicBezTo>
                  <a:cubicBezTo>
                    <a:pt x="42" y="108"/>
                    <a:pt x="43" y="105"/>
                    <a:pt x="44" y="102"/>
                  </a:cubicBezTo>
                  <a:cubicBezTo>
                    <a:pt x="45" y="99"/>
                    <a:pt x="44" y="95"/>
                    <a:pt x="45" y="92"/>
                  </a:cubicBezTo>
                  <a:cubicBezTo>
                    <a:pt x="46" y="90"/>
                    <a:pt x="48" y="83"/>
                    <a:pt x="52" y="85"/>
                  </a:cubicBezTo>
                  <a:cubicBezTo>
                    <a:pt x="54" y="86"/>
                    <a:pt x="53" y="89"/>
                    <a:pt x="54" y="90"/>
                  </a:cubicBezTo>
                  <a:cubicBezTo>
                    <a:pt x="55" y="92"/>
                    <a:pt x="56" y="92"/>
                    <a:pt x="58" y="91"/>
                  </a:cubicBezTo>
                  <a:cubicBezTo>
                    <a:pt x="64" y="91"/>
                    <a:pt x="63" y="93"/>
                    <a:pt x="64" y="97"/>
                  </a:cubicBezTo>
                  <a:cubicBezTo>
                    <a:pt x="65" y="97"/>
                    <a:pt x="67" y="98"/>
                    <a:pt x="68" y="97"/>
                  </a:cubicBezTo>
                  <a:cubicBezTo>
                    <a:pt x="70" y="97"/>
                    <a:pt x="71" y="96"/>
                    <a:pt x="73" y="95"/>
                  </a:cubicBezTo>
                  <a:cubicBezTo>
                    <a:pt x="76" y="94"/>
                    <a:pt x="79" y="95"/>
                    <a:pt x="82" y="95"/>
                  </a:cubicBezTo>
                  <a:cubicBezTo>
                    <a:pt x="84" y="95"/>
                    <a:pt x="85" y="94"/>
                    <a:pt x="86" y="93"/>
                  </a:cubicBezTo>
                  <a:cubicBezTo>
                    <a:pt x="88" y="92"/>
                    <a:pt x="89" y="93"/>
                    <a:pt x="91" y="92"/>
                  </a:cubicBezTo>
                  <a:cubicBezTo>
                    <a:pt x="93" y="92"/>
                    <a:pt x="94" y="91"/>
                    <a:pt x="96" y="90"/>
                  </a:cubicBezTo>
                  <a:cubicBezTo>
                    <a:pt x="96" y="90"/>
                    <a:pt x="97" y="90"/>
                    <a:pt x="97" y="89"/>
                  </a:cubicBezTo>
                  <a:cubicBezTo>
                    <a:pt x="97" y="88"/>
                    <a:pt x="97" y="87"/>
                    <a:pt x="97" y="86"/>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94" name="Freeform 24">
              <a:extLst>
                <a:ext uri="{FF2B5EF4-FFF2-40B4-BE49-F238E27FC236}">
                  <a16:creationId xmlns:a16="http://schemas.microsoft.com/office/drawing/2014/main" id="{9F8BAAA3-C4EC-4D02-B7D9-F67AB0AB1F7F}"/>
                </a:ext>
              </a:extLst>
            </p:cNvPr>
            <p:cNvSpPr>
              <a:spLocks/>
            </p:cNvSpPr>
            <p:nvPr/>
          </p:nvSpPr>
          <p:spPr bwMode="auto">
            <a:xfrm>
              <a:off x="5454650" y="8210551"/>
              <a:ext cx="434975" cy="330200"/>
            </a:xfrm>
            <a:custGeom>
              <a:avLst/>
              <a:gdLst>
                <a:gd name="T0" fmla="*/ 96 w 116"/>
                <a:gd name="T1" fmla="*/ 16 h 88"/>
                <a:gd name="T2" fmla="*/ 73 w 116"/>
                <a:gd name="T3" fmla="*/ 11 h 88"/>
                <a:gd name="T4" fmla="*/ 74 w 116"/>
                <a:gd name="T5" fmla="*/ 16 h 88"/>
                <a:gd name="T6" fmla="*/ 69 w 116"/>
                <a:gd name="T7" fmla="*/ 24 h 88"/>
                <a:gd name="T8" fmla="*/ 50 w 116"/>
                <a:gd name="T9" fmla="*/ 11 h 88"/>
                <a:gd name="T10" fmla="*/ 35 w 116"/>
                <a:gd name="T11" fmla="*/ 5 h 88"/>
                <a:gd name="T12" fmla="*/ 27 w 116"/>
                <a:gd name="T13" fmla="*/ 0 h 88"/>
                <a:gd name="T14" fmla="*/ 26 w 116"/>
                <a:gd name="T15" fmla="*/ 13 h 88"/>
                <a:gd name="T16" fmla="*/ 21 w 116"/>
                <a:gd name="T17" fmla="*/ 26 h 88"/>
                <a:gd name="T18" fmla="*/ 14 w 116"/>
                <a:gd name="T19" fmla="*/ 31 h 88"/>
                <a:gd name="T20" fmla="*/ 7 w 116"/>
                <a:gd name="T21" fmla="*/ 33 h 88"/>
                <a:gd name="T22" fmla="*/ 1 w 116"/>
                <a:gd name="T23" fmla="*/ 39 h 88"/>
                <a:gd name="T24" fmla="*/ 0 w 116"/>
                <a:gd name="T25" fmla="*/ 43 h 88"/>
                <a:gd name="T26" fmla="*/ 12 w 116"/>
                <a:gd name="T27" fmla="*/ 53 h 88"/>
                <a:gd name="T28" fmla="*/ 7 w 116"/>
                <a:gd name="T29" fmla="*/ 68 h 88"/>
                <a:gd name="T30" fmla="*/ 16 w 116"/>
                <a:gd name="T31" fmla="*/ 84 h 88"/>
                <a:gd name="T32" fmla="*/ 24 w 116"/>
                <a:gd name="T33" fmla="*/ 87 h 88"/>
                <a:gd name="T34" fmla="*/ 29 w 116"/>
                <a:gd name="T35" fmla="*/ 82 h 88"/>
                <a:gd name="T36" fmla="*/ 46 w 116"/>
                <a:gd name="T37" fmla="*/ 61 h 88"/>
                <a:gd name="T38" fmla="*/ 71 w 116"/>
                <a:gd name="T39" fmla="*/ 57 h 88"/>
                <a:gd name="T40" fmla="*/ 81 w 116"/>
                <a:gd name="T41" fmla="*/ 61 h 88"/>
                <a:gd name="T42" fmla="*/ 86 w 116"/>
                <a:gd name="T43" fmla="*/ 67 h 88"/>
                <a:gd name="T44" fmla="*/ 90 w 116"/>
                <a:gd name="T45" fmla="*/ 74 h 88"/>
                <a:gd name="T46" fmla="*/ 90 w 116"/>
                <a:gd name="T47" fmla="*/ 86 h 88"/>
                <a:gd name="T48" fmla="*/ 97 w 116"/>
                <a:gd name="T49" fmla="*/ 87 h 88"/>
                <a:gd name="T50" fmla="*/ 97 w 116"/>
                <a:gd name="T51" fmla="*/ 83 h 88"/>
                <a:gd name="T52" fmla="*/ 103 w 116"/>
                <a:gd name="T53" fmla="*/ 72 h 88"/>
                <a:gd name="T54" fmla="*/ 97 w 116"/>
                <a:gd name="T55" fmla="*/ 63 h 88"/>
                <a:gd name="T56" fmla="*/ 94 w 116"/>
                <a:gd name="T57" fmla="*/ 60 h 88"/>
                <a:gd name="T58" fmla="*/ 93 w 116"/>
                <a:gd name="T59" fmla="*/ 45 h 88"/>
                <a:gd name="T60" fmla="*/ 101 w 116"/>
                <a:gd name="T61" fmla="*/ 35 h 88"/>
                <a:gd name="T62" fmla="*/ 111 w 116"/>
                <a:gd name="T63" fmla="*/ 27 h 88"/>
                <a:gd name="T64" fmla="*/ 116 w 116"/>
                <a:gd name="T65"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88">
                  <a:moveTo>
                    <a:pt x="108" y="22"/>
                  </a:moveTo>
                  <a:cubicBezTo>
                    <a:pt x="102" y="21"/>
                    <a:pt x="100" y="19"/>
                    <a:pt x="96" y="16"/>
                  </a:cubicBezTo>
                  <a:cubicBezTo>
                    <a:pt x="92" y="12"/>
                    <a:pt x="89" y="8"/>
                    <a:pt x="85" y="7"/>
                  </a:cubicBezTo>
                  <a:cubicBezTo>
                    <a:pt x="82" y="6"/>
                    <a:pt x="74" y="7"/>
                    <a:pt x="73" y="11"/>
                  </a:cubicBezTo>
                  <a:cubicBezTo>
                    <a:pt x="73" y="11"/>
                    <a:pt x="73" y="11"/>
                    <a:pt x="73" y="11"/>
                  </a:cubicBezTo>
                  <a:cubicBezTo>
                    <a:pt x="73" y="13"/>
                    <a:pt x="75" y="14"/>
                    <a:pt x="74" y="16"/>
                  </a:cubicBezTo>
                  <a:cubicBezTo>
                    <a:pt x="74" y="18"/>
                    <a:pt x="73" y="19"/>
                    <a:pt x="73" y="21"/>
                  </a:cubicBezTo>
                  <a:cubicBezTo>
                    <a:pt x="72" y="25"/>
                    <a:pt x="73" y="28"/>
                    <a:pt x="69" y="24"/>
                  </a:cubicBezTo>
                  <a:cubicBezTo>
                    <a:pt x="66" y="21"/>
                    <a:pt x="65" y="16"/>
                    <a:pt x="61" y="14"/>
                  </a:cubicBezTo>
                  <a:cubicBezTo>
                    <a:pt x="58" y="12"/>
                    <a:pt x="53" y="12"/>
                    <a:pt x="50" y="11"/>
                  </a:cubicBezTo>
                  <a:cubicBezTo>
                    <a:pt x="46" y="11"/>
                    <a:pt x="42" y="12"/>
                    <a:pt x="39" y="9"/>
                  </a:cubicBezTo>
                  <a:cubicBezTo>
                    <a:pt x="38" y="8"/>
                    <a:pt x="38" y="6"/>
                    <a:pt x="35" y="5"/>
                  </a:cubicBezTo>
                  <a:cubicBezTo>
                    <a:pt x="33" y="4"/>
                    <a:pt x="33" y="5"/>
                    <a:pt x="31" y="3"/>
                  </a:cubicBezTo>
                  <a:cubicBezTo>
                    <a:pt x="30" y="2"/>
                    <a:pt x="28" y="1"/>
                    <a:pt x="27" y="0"/>
                  </a:cubicBezTo>
                  <a:cubicBezTo>
                    <a:pt x="27" y="1"/>
                    <a:pt x="26" y="2"/>
                    <a:pt x="26" y="3"/>
                  </a:cubicBezTo>
                  <a:cubicBezTo>
                    <a:pt x="26" y="7"/>
                    <a:pt x="27" y="10"/>
                    <a:pt x="26" y="13"/>
                  </a:cubicBezTo>
                  <a:cubicBezTo>
                    <a:pt x="26" y="16"/>
                    <a:pt x="26" y="18"/>
                    <a:pt x="25" y="20"/>
                  </a:cubicBezTo>
                  <a:cubicBezTo>
                    <a:pt x="24" y="21"/>
                    <a:pt x="23" y="25"/>
                    <a:pt x="21" y="26"/>
                  </a:cubicBezTo>
                  <a:cubicBezTo>
                    <a:pt x="19" y="27"/>
                    <a:pt x="17" y="25"/>
                    <a:pt x="16" y="28"/>
                  </a:cubicBezTo>
                  <a:cubicBezTo>
                    <a:pt x="15" y="30"/>
                    <a:pt x="15" y="30"/>
                    <a:pt x="14" y="31"/>
                  </a:cubicBezTo>
                  <a:cubicBezTo>
                    <a:pt x="13" y="31"/>
                    <a:pt x="12" y="31"/>
                    <a:pt x="11" y="31"/>
                  </a:cubicBezTo>
                  <a:cubicBezTo>
                    <a:pt x="9" y="32"/>
                    <a:pt x="9" y="32"/>
                    <a:pt x="7" y="33"/>
                  </a:cubicBezTo>
                  <a:cubicBezTo>
                    <a:pt x="6" y="33"/>
                    <a:pt x="5" y="34"/>
                    <a:pt x="4" y="34"/>
                  </a:cubicBezTo>
                  <a:cubicBezTo>
                    <a:pt x="2" y="36"/>
                    <a:pt x="1" y="35"/>
                    <a:pt x="1" y="39"/>
                  </a:cubicBezTo>
                  <a:cubicBezTo>
                    <a:pt x="1" y="40"/>
                    <a:pt x="1" y="41"/>
                    <a:pt x="1" y="42"/>
                  </a:cubicBezTo>
                  <a:cubicBezTo>
                    <a:pt x="1" y="43"/>
                    <a:pt x="0" y="43"/>
                    <a:pt x="0" y="43"/>
                  </a:cubicBezTo>
                  <a:cubicBezTo>
                    <a:pt x="1" y="43"/>
                    <a:pt x="2" y="43"/>
                    <a:pt x="2" y="43"/>
                  </a:cubicBezTo>
                  <a:cubicBezTo>
                    <a:pt x="8" y="42"/>
                    <a:pt x="12" y="47"/>
                    <a:pt x="12" y="53"/>
                  </a:cubicBezTo>
                  <a:cubicBezTo>
                    <a:pt x="11" y="55"/>
                    <a:pt x="10" y="58"/>
                    <a:pt x="10" y="60"/>
                  </a:cubicBezTo>
                  <a:cubicBezTo>
                    <a:pt x="9" y="63"/>
                    <a:pt x="7" y="65"/>
                    <a:pt x="7" y="68"/>
                  </a:cubicBezTo>
                  <a:cubicBezTo>
                    <a:pt x="7" y="73"/>
                    <a:pt x="9" y="79"/>
                    <a:pt x="13" y="82"/>
                  </a:cubicBezTo>
                  <a:cubicBezTo>
                    <a:pt x="14" y="83"/>
                    <a:pt x="15" y="83"/>
                    <a:pt x="16" y="84"/>
                  </a:cubicBezTo>
                  <a:cubicBezTo>
                    <a:pt x="18" y="85"/>
                    <a:pt x="17" y="85"/>
                    <a:pt x="20" y="86"/>
                  </a:cubicBezTo>
                  <a:cubicBezTo>
                    <a:pt x="21" y="86"/>
                    <a:pt x="23" y="86"/>
                    <a:pt x="24" y="87"/>
                  </a:cubicBezTo>
                  <a:cubicBezTo>
                    <a:pt x="25" y="86"/>
                    <a:pt x="26" y="86"/>
                    <a:pt x="27" y="86"/>
                  </a:cubicBezTo>
                  <a:cubicBezTo>
                    <a:pt x="30" y="85"/>
                    <a:pt x="31" y="86"/>
                    <a:pt x="29" y="82"/>
                  </a:cubicBezTo>
                  <a:cubicBezTo>
                    <a:pt x="28" y="78"/>
                    <a:pt x="27" y="73"/>
                    <a:pt x="31" y="69"/>
                  </a:cubicBezTo>
                  <a:cubicBezTo>
                    <a:pt x="34" y="66"/>
                    <a:pt x="42" y="62"/>
                    <a:pt x="46" y="61"/>
                  </a:cubicBezTo>
                  <a:cubicBezTo>
                    <a:pt x="50" y="59"/>
                    <a:pt x="59" y="58"/>
                    <a:pt x="62" y="58"/>
                  </a:cubicBezTo>
                  <a:cubicBezTo>
                    <a:pt x="66" y="57"/>
                    <a:pt x="68" y="57"/>
                    <a:pt x="71" y="57"/>
                  </a:cubicBezTo>
                  <a:cubicBezTo>
                    <a:pt x="74" y="58"/>
                    <a:pt x="74" y="60"/>
                    <a:pt x="78" y="61"/>
                  </a:cubicBezTo>
                  <a:cubicBezTo>
                    <a:pt x="79" y="61"/>
                    <a:pt x="80" y="61"/>
                    <a:pt x="81" y="61"/>
                  </a:cubicBezTo>
                  <a:cubicBezTo>
                    <a:pt x="82" y="62"/>
                    <a:pt x="82" y="62"/>
                    <a:pt x="83" y="63"/>
                  </a:cubicBezTo>
                  <a:cubicBezTo>
                    <a:pt x="83" y="65"/>
                    <a:pt x="86" y="65"/>
                    <a:pt x="86" y="67"/>
                  </a:cubicBezTo>
                  <a:cubicBezTo>
                    <a:pt x="87" y="69"/>
                    <a:pt x="87" y="70"/>
                    <a:pt x="88" y="72"/>
                  </a:cubicBezTo>
                  <a:cubicBezTo>
                    <a:pt x="88" y="73"/>
                    <a:pt x="89" y="73"/>
                    <a:pt x="90" y="74"/>
                  </a:cubicBezTo>
                  <a:cubicBezTo>
                    <a:pt x="92" y="76"/>
                    <a:pt x="91" y="79"/>
                    <a:pt x="91" y="82"/>
                  </a:cubicBezTo>
                  <a:cubicBezTo>
                    <a:pt x="90" y="83"/>
                    <a:pt x="90" y="84"/>
                    <a:pt x="90" y="86"/>
                  </a:cubicBezTo>
                  <a:cubicBezTo>
                    <a:pt x="89" y="87"/>
                    <a:pt x="90" y="87"/>
                    <a:pt x="91" y="88"/>
                  </a:cubicBezTo>
                  <a:cubicBezTo>
                    <a:pt x="93" y="88"/>
                    <a:pt x="95" y="88"/>
                    <a:pt x="97" y="87"/>
                  </a:cubicBezTo>
                  <a:cubicBezTo>
                    <a:pt x="98" y="87"/>
                    <a:pt x="99" y="86"/>
                    <a:pt x="99" y="85"/>
                  </a:cubicBezTo>
                  <a:cubicBezTo>
                    <a:pt x="99" y="84"/>
                    <a:pt x="98" y="84"/>
                    <a:pt x="97" y="83"/>
                  </a:cubicBezTo>
                  <a:cubicBezTo>
                    <a:pt x="96" y="80"/>
                    <a:pt x="98" y="77"/>
                    <a:pt x="101" y="75"/>
                  </a:cubicBezTo>
                  <a:cubicBezTo>
                    <a:pt x="102" y="74"/>
                    <a:pt x="102" y="73"/>
                    <a:pt x="103" y="72"/>
                  </a:cubicBezTo>
                  <a:cubicBezTo>
                    <a:pt x="104" y="71"/>
                    <a:pt x="105" y="71"/>
                    <a:pt x="105" y="69"/>
                  </a:cubicBezTo>
                  <a:cubicBezTo>
                    <a:pt x="104" y="68"/>
                    <a:pt x="100" y="65"/>
                    <a:pt x="97" y="63"/>
                  </a:cubicBezTo>
                  <a:cubicBezTo>
                    <a:pt x="96" y="63"/>
                    <a:pt x="96" y="62"/>
                    <a:pt x="96" y="61"/>
                  </a:cubicBezTo>
                  <a:cubicBezTo>
                    <a:pt x="95" y="61"/>
                    <a:pt x="94" y="60"/>
                    <a:pt x="94" y="60"/>
                  </a:cubicBezTo>
                  <a:cubicBezTo>
                    <a:pt x="93" y="58"/>
                    <a:pt x="95" y="56"/>
                    <a:pt x="95" y="55"/>
                  </a:cubicBezTo>
                  <a:cubicBezTo>
                    <a:pt x="95" y="53"/>
                    <a:pt x="93" y="46"/>
                    <a:pt x="93" y="45"/>
                  </a:cubicBezTo>
                  <a:cubicBezTo>
                    <a:pt x="94" y="43"/>
                    <a:pt x="96" y="44"/>
                    <a:pt x="97" y="43"/>
                  </a:cubicBezTo>
                  <a:cubicBezTo>
                    <a:pt x="98" y="42"/>
                    <a:pt x="99" y="37"/>
                    <a:pt x="101" y="35"/>
                  </a:cubicBezTo>
                  <a:cubicBezTo>
                    <a:pt x="102" y="33"/>
                    <a:pt x="103" y="31"/>
                    <a:pt x="106" y="30"/>
                  </a:cubicBezTo>
                  <a:cubicBezTo>
                    <a:pt x="107" y="29"/>
                    <a:pt x="109" y="28"/>
                    <a:pt x="111" y="27"/>
                  </a:cubicBezTo>
                  <a:cubicBezTo>
                    <a:pt x="112" y="25"/>
                    <a:pt x="114" y="25"/>
                    <a:pt x="116" y="24"/>
                  </a:cubicBezTo>
                  <a:cubicBezTo>
                    <a:pt x="116" y="24"/>
                    <a:pt x="116" y="23"/>
                    <a:pt x="116" y="23"/>
                  </a:cubicBezTo>
                  <a:cubicBezTo>
                    <a:pt x="113" y="23"/>
                    <a:pt x="111" y="22"/>
                    <a:pt x="108" y="22"/>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95" name="Freeform 25">
              <a:extLst>
                <a:ext uri="{FF2B5EF4-FFF2-40B4-BE49-F238E27FC236}">
                  <a16:creationId xmlns:a16="http://schemas.microsoft.com/office/drawing/2014/main" id="{AE364817-FDD7-4CF4-A1BB-9F885EAA7BCD}"/>
                </a:ext>
              </a:extLst>
            </p:cNvPr>
            <p:cNvSpPr>
              <a:spLocks/>
            </p:cNvSpPr>
            <p:nvPr/>
          </p:nvSpPr>
          <p:spPr bwMode="auto">
            <a:xfrm>
              <a:off x="4651375" y="7385051"/>
              <a:ext cx="704850" cy="1120775"/>
            </a:xfrm>
            <a:custGeom>
              <a:avLst/>
              <a:gdLst>
                <a:gd name="T0" fmla="*/ 182 w 188"/>
                <a:gd name="T1" fmla="*/ 168 h 299"/>
                <a:gd name="T2" fmla="*/ 176 w 188"/>
                <a:gd name="T3" fmla="*/ 150 h 299"/>
                <a:gd name="T4" fmla="*/ 172 w 188"/>
                <a:gd name="T5" fmla="*/ 141 h 299"/>
                <a:gd name="T6" fmla="*/ 171 w 188"/>
                <a:gd name="T7" fmla="*/ 123 h 299"/>
                <a:gd name="T8" fmla="*/ 177 w 188"/>
                <a:gd name="T9" fmla="*/ 113 h 299"/>
                <a:gd name="T10" fmla="*/ 166 w 188"/>
                <a:gd name="T11" fmla="*/ 100 h 299"/>
                <a:gd name="T12" fmla="*/ 157 w 188"/>
                <a:gd name="T13" fmla="*/ 103 h 299"/>
                <a:gd name="T14" fmla="*/ 146 w 188"/>
                <a:gd name="T15" fmla="*/ 84 h 299"/>
                <a:gd name="T16" fmla="*/ 151 w 188"/>
                <a:gd name="T17" fmla="*/ 70 h 299"/>
                <a:gd name="T18" fmla="*/ 160 w 188"/>
                <a:gd name="T19" fmla="*/ 55 h 299"/>
                <a:gd name="T20" fmla="*/ 185 w 188"/>
                <a:gd name="T21" fmla="*/ 47 h 299"/>
                <a:gd name="T22" fmla="*/ 176 w 188"/>
                <a:gd name="T23" fmla="*/ 24 h 299"/>
                <a:gd name="T24" fmla="*/ 170 w 188"/>
                <a:gd name="T25" fmla="*/ 16 h 299"/>
                <a:gd name="T26" fmla="*/ 164 w 188"/>
                <a:gd name="T27" fmla="*/ 1 h 299"/>
                <a:gd name="T28" fmla="*/ 141 w 188"/>
                <a:gd name="T29" fmla="*/ 13 h 299"/>
                <a:gd name="T30" fmla="*/ 120 w 188"/>
                <a:gd name="T31" fmla="*/ 27 h 299"/>
                <a:gd name="T32" fmla="*/ 103 w 188"/>
                <a:gd name="T33" fmla="*/ 36 h 299"/>
                <a:gd name="T34" fmla="*/ 93 w 188"/>
                <a:gd name="T35" fmla="*/ 19 h 299"/>
                <a:gd name="T36" fmla="*/ 71 w 188"/>
                <a:gd name="T37" fmla="*/ 32 h 299"/>
                <a:gd name="T38" fmla="*/ 60 w 188"/>
                <a:gd name="T39" fmla="*/ 44 h 299"/>
                <a:gd name="T40" fmla="*/ 59 w 188"/>
                <a:gd name="T41" fmla="*/ 68 h 299"/>
                <a:gd name="T42" fmla="*/ 51 w 188"/>
                <a:gd name="T43" fmla="*/ 80 h 299"/>
                <a:gd name="T44" fmla="*/ 47 w 188"/>
                <a:gd name="T45" fmla="*/ 91 h 299"/>
                <a:gd name="T46" fmla="*/ 42 w 188"/>
                <a:gd name="T47" fmla="*/ 108 h 299"/>
                <a:gd name="T48" fmla="*/ 37 w 188"/>
                <a:gd name="T49" fmla="*/ 130 h 299"/>
                <a:gd name="T50" fmla="*/ 34 w 188"/>
                <a:gd name="T51" fmla="*/ 149 h 299"/>
                <a:gd name="T52" fmla="*/ 33 w 188"/>
                <a:gd name="T53" fmla="*/ 171 h 299"/>
                <a:gd name="T54" fmla="*/ 20 w 188"/>
                <a:gd name="T55" fmla="*/ 185 h 299"/>
                <a:gd name="T56" fmla="*/ 3 w 188"/>
                <a:gd name="T57" fmla="*/ 194 h 299"/>
                <a:gd name="T58" fmla="*/ 24 w 188"/>
                <a:gd name="T59" fmla="*/ 212 h 299"/>
                <a:gd name="T60" fmla="*/ 36 w 188"/>
                <a:gd name="T61" fmla="*/ 235 h 299"/>
                <a:gd name="T62" fmla="*/ 39 w 188"/>
                <a:gd name="T63" fmla="*/ 257 h 299"/>
                <a:gd name="T64" fmla="*/ 39 w 188"/>
                <a:gd name="T65" fmla="*/ 274 h 299"/>
                <a:gd name="T66" fmla="*/ 32 w 188"/>
                <a:gd name="T67" fmla="*/ 290 h 299"/>
                <a:gd name="T68" fmla="*/ 45 w 188"/>
                <a:gd name="T69" fmla="*/ 294 h 299"/>
                <a:gd name="T70" fmla="*/ 71 w 188"/>
                <a:gd name="T71" fmla="*/ 293 h 299"/>
                <a:gd name="T72" fmla="*/ 95 w 188"/>
                <a:gd name="T73" fmla="*/ 277 h 299"/>
                <a:gd name="T74" fmla="*/ 112 w 188"/>
                <a:gd name="T75" fmla="*/ 263 h 299"/>
                <a:gd name="T76" fmla="*/ 113 w 188"/>
                <a:gd name="T77" fmla="*/ 250 h 299"/>
                <a:gd name="T78" fmla="*/ 120 w 188"/>
                <a:gd name="T79" fmla="*/ 231 h 299"/>
                <a:gd name="T80" fmla="*/ 119 w 188"/>
                <a:gd name="T81" fmla="*/ 220 h 299"/>
                <a:gd name="T82" fmla="*/ 119 w 188"/>
                <a:gd name="T83" fmla="*/ 203 h 299"/>
                <a:gd name="T84" fmla="*/ 124 w 188"/>
                <a:gd name="T85" fmla="*/ 187 h 299"/>
                <a:gd name="T86" fmla="*/ 136 w 188"/>
                <a:gd name="T87" fmla="*/ 181 h 299"/>
                <a:gd name="T88" fmla="*/ 152 w 188"/>
                <a:gd name="T89" fmla="*/ 182 h 299"/>
                <a:gd name="T90" fmla="*/ 168 w 188"/>
                <a:gd name="T91" fmla="*/ 181 h 299"/>
                <a:gd name="T92" fmla="*/ 182 w 188"/>
                <a:gd name="T93" fmla="*/ 18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299">
                  <a:moveTo>
                    <a:pt x="188" y="181"/>
                  </a:moveTo>
                  <a:cubicBezTo>
                    <a:pt x="187" y="180"/>
                    <a:pt x="188" y="178"/>
                    <a:pt x="188" y="177"/>
                  </a:cubicBezTo>
                  <a:cubicBezTo>
                    <a:pt x="187" y="172"/>
                    <a:pt x="184" y="171"/>
                    <a:pt x="182" y="168"/>
                  </a:cubicBezTo>
                  <a:cubicBezTo>
                    <a:pt x="181" y="166"/>
                    <a:pt x="178" y="165"/>
                    <a:pt x="177" y="164"/>
                  </a:cubicBezTo>
                  <a:cubicBezTo>
                    <a:pt x="176" y="163"/>
                    <a:pt x="177" y="161"/>
                    <a:pt x="176" y="159"/>
                  </a:cubicBezTo>
                  <a:cubicBezTo>
                    <a:pt x="176" y="157"/>
                    <a:pt x="172" y="151"/>
                    <a:pt x="176" y="150"/>
                  </a:cubicBezTo>
                  <a:cubicBezTo>
                    <a:pt x="175" y="149"/>
                    <a:pt x="175" y="147"/>
                    <a:pt x="174" y="146"/>
                  </a:cubicBezTo>
                  <a:cubicBezTo>
                    <a:pt x="172" y="145"/>
                    <a:pt x="169" y="145"/>
                    <a:pt x="169" y="143"/>
                  </a:cubicBezTo>
                  <a:cubicBezTo>
                    <a:pt x="169" y="140"/>
                    <a:pt x="170" y="141"/>
                    <a:pt x="172" y="141"/>
                  </a:cubicBezTo>
                  <a:cubicBezTo>
                    <a:pt x="174" y="140"/>
                    <a:pt x="174" y="141"/>
                    <a:pt x="175" y="138"/>
                  </a:cubicBezTo>
                  <a:cubicBezTo>
                    <a:pt x="176" y="135"/>
                    <a:pt x="173" y="131"/>
                    <a:pt x="172" y="128"/>
                  </a:cubicBezTo>
                  <a:cubicBezTo>
                    <a:pt x="172" y="126"/>
                    <a:pt x="171" y="125"/>
                    <a:pt x="171" y="123"/>
                  </a:cubicBezTo>
                  <a:cubicBezTo>
                    <a:pt x="171" y="121"/>
                    <a:pt x="171" y="121"/>
                    <a:pt x="173" y="120"/>
                  </a:cubicBezTo>
                  <a:cubicBezTo>
                    <a:pt x="175" y="119"/>
                    <a:pt x="176" y="121"/>
                    <a:pt x="177" y="119"/>
                  </a:cubicBezTo>
                  <a:cubicBezTo>
                    <a:pt x="178" y="117"/>
                    <a:pt x="177" y="114"/>
                    <a:pt x="177" y="113"/>
                  </a:cubicBezTo>
                  <a:cubicBezTo>
                    <a:pt x="177" y="110"/>
                    <a:pt x="177" y="106"/>
                    <a:pt x="177" y="103"/>
                  </a:cubicBezTo>
                  <a:cubicBezTo>
                    <a:pt x="177" y="99"/>
                    <a:pt x="173" y="98"/>
                    <a:pt x="169" y="98"/>
                  </a:cubicBezTo>
                  <a:cubicBezTo>
                    <a:pt x="166" y="98"/>
                    <a:pt x="167" y="98"/>
                    <a:pt x="166" y="100"/>
                  </a:cubicBezTo>
                  <a:cubicBezTo>
                    <a:pt x="163" y="102"/>
                    <a:pt x="164" y="101"/>
                    <a:pt x="161" y="101"/>
                  </a:cubicBezTo>
                  <a:cubicBezTo>
                    <a:pt x="161" y="101"/>
                    <a:pt x="160" y="101"/>
                    <a:pt x="159" y="101"/>
                  </a:cubicBezTo>
                  <a:cubicBezTo>
                    <a:pt x="158" y="101"/>
                    <a:pt x="157" y="103"/>
                    <a:pt x="157" y="103"/>
                  </a:cubicBezTo>
                  <a:cubicBezTo>
                    <a:pt x="155" y="103"/>
                    <a:pt x="154" y="101"/>
                    <a:pt x="152" y="100"/>
                  </a:cubicBezTo>
                  <a:cubicBezTo>
                    <a:pt x="149" y="97"/>
                    <a:pt x="145" y="100"/>
                    <a:pt x="144" y="95"/>
                  </a:cubicBezTo>
                  <a:cubicBezTo>
                    <a:pt x="143" y="91"/>
                    <a:pt x="144" y="87"/>
                    <a:pt x="146" y="84"/>
                  </a:cubicBezTo>
                  <a:cubicBezTo>
                    <a:pt x="146" y="83"/>
                    <a:pt x="148" y="80"/>
                    <a:pt x="148" y="79"/>
                  </a:cubicBezTo>
                  <a:cubicBezTo>
                    <a:pt x="148" y="77"/>
                    <a:pt x="147" y="76"/>
                    <a:pt x="147" y="74"/>
                  </a:cubicBezTo>
                  <a:cubicBezTo>
                    <a:pt x="147" y="72"/>
                    <a:pt x="150" y="71"/>
                    <a:pt x="151" y="70"/>
                  </a:cubicBezTo>
                  <a:cubicBezTo>
                    <a:pt x="152" y="68"/>
                    <a:pt x="152" y="67"/>
                    <a:pt x="153" y="65"/>
                  </a:cubicBezTo>
                  <a:cubicBezTo>
                    <a:pt x="155" y="62"/>
                    <a:pt x="161" y="64"/>
                    <a:pt x="162" y="61"/>
                  </a:cubicBezTo>
                  <a:cubicBezTo>
                    <a:pt x="162" y="59"/>
                    <a:pt x="159" y="57"/>
                    <a:pt x="160" y="55"/>
                  </a:cubicBezTo>
                  <a:cubicBezTo>
                    <a:pt x="161" y="53"/>
                    <a:pt x="162" y="53"/>
                    <a:pt x="163" y="53"/>
                  </a:cubicBezTo>
                  <a:cubicBezTo>
                    <a:pt x="167" y="52"/>
                    <a:pt x="172" y="54"/>
                    <a:pt x="173" y="50"/>
                  </a:cubicBezTo>
                  <a:cubicBezTo>
                    <a:pt x="176" y="50"/>
                    <a:pt x="183" y="49"/>
                    <a:pt x="185" y="47"/>
                  </a:cubicBezTo>
                  <a:cubicBezTo>
                    <a:pt x="180" y="47"/>
                    <a:pt x="185" y="35"/>
                    <a:pt x="184" y="32"/>
                  </a:cubicBezTo>
                  <a:cubicBezTo>
                    <a:pt x="184" y="29"/>
                    <a:pt x="183" y="28"/>
                    <a:pt x="181" y="26"/>
                  </a:cubicBezTo>
                  <a:cubicBezTo>
                    <a:pt x="179" y="24"/>
                    <a:pt x="177" y="25"/>
                    <a:pt x="176" y="24"/>
                  </a:cubicBezTo>
                  <a:cubicBezTo>
                    <a:pt x="175" y="23"/>
                    <a:pt x="175" y="22"/>
                    <a:pt x="174" y="21"/>
                  </a:cubicBezTo>
                  <a:cubicBezTo>
                    <a:pt x="173" y="20"/>
                    <a:pt x="172" y="21"/>
                    <a:pt x="172" y="20"/>
                  </a:cubicBezTo>
                  <a:cubicBezTo>
                    <a:pt x="170" y="18"/>
                    <a:pt x="170" y="19"/>
                    <a:pt x="170" y="16"/>
                  </a:cubicBezTo>
                  <a:cubicBezTo>
                    <a:pt x="170" y="14"/>
                    <a:pt x="171" y="13"/>
                    <a:pt x="170" y="10"/>
                  </a:cubicBezTo>
                  <a:cubicBezTo>
                    <a:pt x="169" y="8"/>
                    <a:pt x="168" y="6"/>
                    <a:pt x="167" y="4"/>
                  </a:cubicBezTo>
                  <a:cubicBezTo>
                    <a:pt x="166" y="2"/>
                    <a:pt x="167" y="1"/>
                    <a:pt x="164" y="1"/>
                  </a:cubicBezTo>
                  <a:cubicBezTo>
                    <a:pt x="162" y="0"/>
                    <a:pt x="160" y="1"/>
                    <a:pt x="158" y="2"/>
                  </a:cubicBezTo>
                  <a:cubicBezTo>
                    <a:pt x="155" y="2"/>
                    <a:pt x="150" y="1"/>
                    <a:pt x="147" y="3"/>
                  </a:cubicBezTo>
                  <a:cubicBezTo>
                    <a:pt x="143" y="6"/>
                    <a:pt x="143" y="10"/>
                    <a:pt x="141" y="13"/>
                  </a:cubicBezTo>
                  <a:cubicBezTo>
                    <a:pt x="138" y="16"/>
                    <a:pt x="133" y="16"/>
                    <a:pt x="131" y="19"/>
                  </a:cubicBezTo>
                  <a:cubicBezTo>
                    <a:pt x="130" y="21"/>
                    <a:pt x="132" y="30"/>
                    <a:pt x="128" y="29"/>
                  </a:cubicBezTo>
                  <a:cubicBezTo>
                    <a:pt x="129" y="25"/>
                    <a:pt x="122" y="26"/>
                    <a:pt x="120" y="27"/>
                  </a:cubicBezTo>
                  <a:cubicBezTo>
                    <a:pt x="117" y="28"/>
                    <a:pt x="115" y="29"/>
                    <a:pt x="111" y="29"/>
                  </a:cubicBezTo>
                  <a:cubicBezTo>
                    <a:pt x="109" y="30"/>
                    <a:pt x="107" y="29"/>
                    <a:pt x="105" y="31"/>
                  </a:cubicBezTo>
                  <a:cubicBezTo>
                    <a:pt x="104" y="32"/>
                    <a:pt x="104" y="35"/>
                    <a:pt x="103" y="36"/>
                  </a:cubicBezTo>
                  <a:cubicBezTo>
                    <a:pt x="101" y="38"/>
                    <a:pt x="96" y="35"/>
                    <a:pt x="93" y="35"/>
                  </a:cubicBezTo>
                  <a:cubicBezTo>
                    <a:pt x="94" y="32"/>
                    <a:pt x="94" y="29"/>
                    <a:pt x="95" y="26"/>
                  </a:cubicBezTo>
                  <a:cubicBezTo>
                    <a:pt x="96" y="22"/>
                    <a:pt x="98" y="21"/>
                    <a:pt x="93" y="19"/>
                  </a:cubicBezTo>
                  <a:cubicBezTo>
                    <a:pt x="88" y="18"/>
                    <a:pt x="82" y="17"/>
                    <a:pt x="76" y="18"/>
                  </a:cubicBezTo>
                  <a:cubicBezTo>
                    <a:pt x="76" y="21"/>
                    <a:pt x="77" y="25"/>
                    <a:pt x="75" y="28"/>
                  </a:cubicBezTo>
                  <a:cubicBezTo>
                    <a:pt x="74" y="29"/>
                    <a:pt x="72" y="30"/>
                    <a:pt x="71" y="32"/>
                  </a:cubicBezTo>
                  <a:cubicBezTo>
                    <a:pt x="71" y="33"/>
                    <a:pt x="70" y="35"/>
                    <a:pt x="69" y="36"/>
                  </a:cubicBezTo>
                  <a:cubicBezTo>
                    <a:pt x="68" y="39"/>
                    <a:pt x="66" y="43"/>
                    <a:pt x="62" y="41"/>
                  </a:cubicBezTo>
                  <a:cubicBezTo>
                    <a:pt x="61" y="42"/>
                    <a:pt x="60" y="43"/>
                    <a:pt x="60" y="44"/>
                  </a:cubicBezTo>
                  <a:cubicBezTo>
                    <a:pt x="59" y="46"/>
                    <a:pt x="59" y="47"/>
                    <a:pt x="59" y="49"/>
                  </a:cubicBezTo>
                  <a:cubicBezTo>
                    <a:pt x="59" y="53"/>
                    <a:pt x="61" y="55"/>
                    <a:pt x="61" y="59"/>
                  </a:cubicBezTo>
                  <a:cubicBezTo>
                    <a:pt x="61" y="62"/>
                    <a:pt x="61" y="65"/>
                    <a:pt x="59" y="68"/>
                  </a:cubicBezTo>
                  <a:cubicBezTo>
                    <a:pt x="59" y="71"/>
                    <a:pt x="59" y="70"/>
                    <a:pt x="57" y="72"/>
                  </a:cubicBezTo>
                  <a:cubicBezTo>
                    <a:pt x="55" y="73"/>
                    <a:pt x="53" y="73"/>
                    <a:pt x="52" y="75"/>
                  </a:cubicBezTo>
                  <a:cubicBezTo>
                    <a:pt x="51" y="76"/>
                    <a:pt x="50" y="78"/>
                    <a:pt x="51" y="80"/>
                  </a:cubicBezTo>
                  <a:cubicBezTo>
                    <a:pt x="52" y="81"/>
                    <a:pt x="55" y="80"/>
                    <a:pt x="54" y="83"/>
                  </a:cubicBezTo>
                  <a:cubicBezTo>
                    <a:pt x="53" y="85"/>
                    <a:pt x="50" y="84"/>
                    <a:pt x="49" y="86"/>
                  </a:cubicBezTo>
                  <a:cubicBezTo>
                    <a:pt x="47" y="87"/>
                    <a:pt x="47" y="89"/>
                    <a:pt x="47" y="91"/>
                  </a:cubicBezTo>
                  <a:cubicBezTo>
                    <a:pt x="46" y="95"/>
                    <a:pt x="43" y="99"/>
                    <a:pt x="40" y="102"/>
                  </a:cubicBezTo>
                  <a:cubicBezTo>
                    <a:pt x="39" y="103"/>
                    <a:pt x="36" y="104"/>
                    <a:pt x="38" y="106"/>
                  </a:cubicBezTo>
                  <a:cubicBezTo>
                    <a:pt x="38" y="107"/>
                    <a:pt x="41" y="107"/>
                    <a:pt x="42" y="108"/>
                  </a:cubicBezTo>
                  <a:cubicBezTo>
                    <a:pt x="45" y="109"/>
                    <a:pt x="46" y="111"/>
                    <a:pt x="46" y="113"/>
                  </a:cubicBezTo>
                  <a:cubicBezTo>
                    <a:pt x="48" y="117"/>
                    <a:pt x="47" y="120"/>
                    <a:pt x="44" y="122"/>
                  </a:cubicBezTo>
                  <a:cubicBezTo>
                    <a:pt x="42" y="124"/>
                    <a:pt x="39" y="128"/>
                    <a:pt x="37" y="130"/>
                  </a:cubicBezTo>
                  <a:cubicBezTo>
                    <a:pt x="34" y="135"/>
                    <a:pt x="40" y="136"/>
                    <a:pt x="39" y="140"/>
                  </a:cubicBezTo>
                  <a:cubicBezTo>
                    <a:pt x="39" y="142"/>
                    <a:pt x="35" y="142"/>
                    <a:pt x="34" y="144"/>
                  </a:cubicBezTo>
                  <a:cubicBezTo>
                    <a:pt x="33" y="145"/>
                    <a:pt x="33" y="147"/>
                    <a:pt x="34" y="149"/>
                  </a:cubicBezTo>
                  <a:cubicBezTo>
                    <a:pt x="35" y="153"/>
                    <a:pt x="41" y="154"/>
                    <a:pt x="41" y="157"/>
                  </a:cubicBezTo>
                  <a:cubicBezTo>
                    <a:pt x="42" y="160"/>
                    <a:pt x="39" y="165"/>
                    <a:pt x="37" y="167"/>
                  </a:cubicBezTo>
                  <a:cubicBezTo>
                    <a:pt x="36" y="168"/>
                    <a:pt x="35" y="169"/>
                    <a:pt x="33" y="171"/>
                  </a:cubicBezTo>
                  <a:cubicBezTo>
                    <a:pt x="32" y="172"/>
                    <a:pt x="32" y="173"/>
                    <a:pt x="31" y="174"/>
                  </a:cubicBezTo>
                  <a:cubicBezTo>
                    <a:pt x="29" y="177"/>
                    <a:pt x="26" y="180"/>
                    <a:pt x="24" y="183"/>
                  </a:cubicBezTo>
                  <a:cubicBezTo>
                    <a:pt x="22" y="184"/>
                    <a:pt x="23" y="185"/>
                    <a:pt x="20" y="185"/>
                  </a:cubicBezTo>
                  <a:cubicBezTo>
                    <a:pt x="16" y="185"/>
                    <a:pt x="11" y="180"/>
                    <a:pt x="9" y="187"/>
                  </a:cubicBezTo>
                  <a:cubicBezTo>
                    <a:pt x="8" y="189"/>
                    <a:pt x="9" y="191"/>
                    <a:pt x="8" y="192"/>
                  </a:cubicBezTo>
                  <a:cubicBezTo>
                    <a:pt x="7" y="194"/>
                    <a:pt x="5" y="193"/>
                    <a:pt x="3" y="194"/>
                  </a:cubicBezTo>
                  <a:cubicBezTo>
                    <a:pt x="0" y="198"/>
                    <a:pt x="7" y="199"/>
                    <a:pt x="9" y="200"/>
                  </a:cubicBezTo>
                  <a:cubicBezTo>
                    <a:pt x="12" y="201"/>
                    <a:pt x="14" y="203"/>
                    <a:pt x="17" y="205"/>
                  </a:cubicBezTo>
                  <a:cubicBezTo>
                    <a:pt x="21" y="207"/>
                    <a:pt x="22" y="209"/>
                    <a:pt x="24" y="212"/>
                  </a:cubicBezTo>
                  <a:cubicBezTo>
                    <a:pt x="26" y="215"/>
                    <a:pt x="27" y="218"/>
                    <a:pt x="30" y="220"/>
                  </a:cubicBezTo>
                  <a:cubicBezTo>
                    <a:pt x="34" y="225"/>
                    <a:pt x="31" y="224"/>
                    <a:pt x="29" y="229"/>
                  </a:cubicBezTo>
                  <a:cubicBezTo>
                    <a:pt x="27" y="234"/>
                    <a:pt x="32" y="235"/>
                    <a:pt x="36" y="235"/>
                  </a:cubicBezTo>
                  <a:cubicBezTo>
                    <a:pt x="36" y="240"/>
                    <a:pt x="36" y="240"/>
                    <a:pt x="39" y="243"/>
                  </a:cubicBezTo>
                  <a:cubicBezTo>
                    <a:pt x="41" y="245"/>
                    <a:pt x="44" y="248"/>
                    <a:pt x="43" y="251"/>
                  </a:cubicBezTo>
                  <a:cubicBezTo>
                    <a:pt x="43" y="254"/>
                    <a:pt x="39" y="254"/>
                    <a:pt x="39" y="257"/>
                  </a:cubicBezTo>
                  <a:cubicBezTo>
                    <a:pt x="40" y="260"/>
                    <a:pt x="44" y="260"/>
                    <a:pt x="44" y="264"/>
                  </a:cubicBezTo>
                  <a:cubicBezTo>
                    <a:pt x="44" y="268"/>
                    <a:pt x="41" y="266"/>
                    <a:pt x="38" y="266"/>
                  </a:cubicBezTo>
                  <a:cubicBezTo>
                    <a:pt x="38" y="269"/>
                    <a:pt x="39" y="272"/>
                    <a:pt x="39" y="274"/>
                  </a:cubicBezTo>
                  <a:cubicBezTo>
                    <a:pt x="39" y="277"/>
                    <a:pt x="34" y="278"/>
                    <a:pt x="33" y="282"/>
                  </a:cubicBezTo>
                  <a:cubicBezTo>
                    <a:pt x="33" y="283"/>
                    <a:pt x="33" y="285"/>
                    <a:pt x="33" y="286"/>
                  </a:cubicBezTo>
                  <a:cubicBezTo>
                    <a:pt x="32" y="288"/>
                    <a:pt x="31" y="288"/>
                    <a:pt x="32" y="290"/>
                  </a:cubicBezTo>
                  <a:cubicBezTo>
                    <a:pt x="33" y="291"/>
                    <a:pt x="35" y="291"/>
                    <a:pt x="36" y="292"/>
                  </a:cubicBezTo>
                  <a:cubicBezTo>
                    <a:pt x="37" y="293"/>
                    <a:pt x="37" y="295"/>
                    <a:pt x="38" y="296"/>
                  </a:cubicBezTo>
                  <a:cubicBezTo>
                    <a:pt x="40" y="299"/>
                    <a:pt x="43" y="294"/>
                    <a:pt x="45" y="294"/>
                  </a:cubicBezTo>
                  <a:cubicBezTo>
                    <a:pt x="48" y="293"/>
                    <a:pt x="52" y="292"/>
                    <a:pt x="55" y="292"/>
                  </a:cubicBezTo>
                  <a:cubicBezTo>
                    <a:pt x="59" y="292"/>
                    <a:pt x="64" y="294"/>
                    <a:pt x="69" y="296"/>
                  </a:cubicBezTo>
                  <a:cubicBezTo>
                    <a:pt x="69" y="295"/>
                    <a:pt x="70" y="294"/>
                    <a:pt x="71" y="293"/>
                  </a:cubicBezTo>
                  <a:cubicBezTo>
                    <a:pt x="73" y="292"/>
                    <a:pt x="76" y="291"/>
                    <a:pt x="77" y="290"/>
                  </a:cubicBezTo>
                  <a:cubicBezTo>
                    <a:pt x="80" y="291"/>
                    <a:pt x="84" y="284"/>
                    <a:pt x="86" y="283"/>
                  </a:cubicBezTo>
                  <a:cubicBezTo>
                    <a:pt x="89" y="280"/>
                    <a:pt x="92" y="279"/>
                    <a:pt x="95" y="277"/>
                  </a:cubicBezTo>
                  <a:cubicBezTo>
                    <a:pt x="97" y="276"/>
                    <a:pt x="99" y="274"/>
                    <a:pt x="101" y="274"/>
                  </a:cubicBezTo>
                  <a:cubicBezTo>
                    <a:pt x="104" y="273"/>
                    <a:pt x="105" y="274"/>
                    <a:pt x="107" y="271"/>
                  </a:cubicBezTo>
                  <a:cubicBezTo>
                    <a:pt x="109" y="268"/>
                    <a:pt x="113" y="266"/>
                    <a:pt x="112" y="263"/>
                  </a:cubicBezTo>
                  <a:cubicBezTo>
                    <a:pt x="111" y="261"/>
                    <a:pt x="108" y="259"/>
                    <a:pt x="108" y="258"/>
                  </a:cubicBezTo>
                  <a:cubicBezTo>
                    <a:pt x="108" y="255"/>
                    <a:pt x="109" y="256"/>
                    <a:pt x="111" y="254"/>
                  </a:cubicBezTo>
                  <a:cubicBezTo>
                    <a:pt x="113" y="253"/>
                    <a:pt x="114" y="253"/>
                    <a:pt x="113" y="250"/>
                  </a:cubicBezTo>
                  <a:cubicBezTo>
                    <a:pt x="113" y="248"/>
                    <a:pt x="112" y="248"/>
                    <a:pt x="111" y="245"/>
                  </a:cubicBezTo>
                  <a:cubicBezTo>
                    <a:pt x="110" y="242"/>
                    <a:pt x="111" y="238"/>
                    <a:pt x="113" y="237"/>
                  </a:cubicBezTo>
                  <a:cubicBezTo>
                    <a:pt x="116" y="235"/>
                    <a:pt x="119" y="235"/>
                    <a:pt x="120" y="231"/>
                  </a:cubicBezTo>
                  <a:cubicBezTo>
                    <a:pt x="120" y="230"/>
                    <a:pt x="120" y="228"/>
                    <a:pt x="120" y="227"/>
                  </a:cubicBezTo>
                  <a:cubicBezTo>
                    <a:pt x="120" y="226"/>
                    <a:pt x="121" y="225"/>
                    <a:pt x="121" y="223"/>
                  </a:cubicBezTo>
                  <a:cubicBezTo>
                    <a:pt x="121" y="222"/>
                    <a:pt x="119" y="221"/>
                    <a:pt x="119" y="220"/>
                  </a:cubicBezTo>
                  <a:cubicBezTo>
                    <a:pt x="118" y="218"/>
                    <a:pt x="118" y="217"/>
                    <a:pt x="118" y="215"/>
                  </a:cubicBezTo>
                  <a:cubicBezTo>
                    <a:pt x="118" y="211"/>
                    <a:pt x="120" y="211"/>
                    <a:pt x="122" y="208"/>
                  </a:cubicBezTo>
                  <a:cubicBezTo>
                    <a:pt x="125" y="205"/>
                    <a:pt x="120" y="205"/>
                    <a:pt x="119" y="203"/>
                  </a:cubicBezTo>
                  <a:cubicBezTo>
                    <a:pt x="118" y="203"/>
                    <a:pt x="118" y="200"/>
                    <a:pt x="118" y="199"/>
                  </a:cubicBezTo>
                  <a:cubicBezTo>
                    <a:pt x="118" y="197"/>
                    <a:pt x="119" y="197"/>
                    <a:pt x="120" y="195"/>
                  </a:cubicBezTo>
                  <a:cubicBezTo>
                    <a:pt x="122" y="193"/>
                    <a:pt x="121" y="187"/>
                    <a:pt x="124" y="187"/>
                  </a:cubicBezTo>
                  <a:cubicBezTo>
                    <a:pt x="127" y="186"/>
                    <a:pt x="129" y="191"/>
                    <a:pt x="132" y="188"/>
                  </a:cubicBezTo>
                  <a:cubicBezTo>
                    <a:pt x="133" y="187"/>
                    <a:pt x="133" y="186"/>
                    <a:pt x="133" y="184"/>
                  </a:cubicBezTo>
                  <a:cubicBezTo>
                    <a:pt x="134" y="182"/>
                    <a:pt x="134" y="182"/>
                    <a:pt x="136" y="181"/>
                  </a:cubicBezTo>
                  <a:cubicBezTo>
                    <a:pt x="139" y="179"/>
                    <a:pt x="139" y="175"/>
                    <a:pt x="142" y="174"/>
                  </a:cubicBezTo>
                  <a:cubicBezTo>
                    <a:pt x="144" y="173"/>
                    <a:pt x="148" y="174"/>
                    <a:pt x="150" y="175"/>
                  </a:cubicBezTo>
                  <a:cubicBezTo>
                    <a:pt x="154" y="177"/>
                    <a:pt x="150" y="180"/>
                    <a:pt x="152" y="182"/>
                  </a:cubicBezTo>
                  <a:cubicBezTo>
                    <a:pt x="152" y="183"/>
                    <a:pt x="155" y="184"/>
                    <a:pt x="156" y="184"/>
                  </a:cubicBezTo>
                  <a:cubicBezTo>
                    <a:pt x="158" y="184"/>
                    <a:pt x="157" y="182"/>
                    <a:pt x="158" y="181"/>
                  </a:cubicBezTo>
                  <a:cubicBezTo>
                    <a:pt x="160" y="179"/>
                    <a:pt x="165" y="180"/>
                    <a:pt x="168" y="181"/>
                  </a:cubicBezTo>
                  <a:cubicBezTo>
                    <a:pt x="169" y="181"/>
                    <a:pt x="170" y="182"/>
                    <a:pt x="172" y="183"/>
                  </a:cubicBezTo>
                  <a:cubicBezTo>
                    <a:pt x="173" y="184"/>
                    <a:pt x="173" y="185"/>
                    <a:pt x="174" y="186"/>
                  </a:cubicBezTo>
                  <a:cubicBezTo>
                    <a:pt x="176" y="188"/>
                    <a:pt x="179" y="188"/>
                    <a:pt x="182" y="187"/>
                  </a:cubicBezTo>
                  <a:cubicBezTo>
                    <a:pt x="184" y="185"/>
                    <a:pt x="186" y="183"/>
                    <a:pt x="188" y="182"/>
                  </a:cubicBezTo>
                  <a:cubicBezTo>
                    <a:pt x="188" y="181"/>
                    <a:pt x="188" y="181"/>
                    <a:pt x="188" y="181"/>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96" name="Freeform 26">
              <a:extLst>
                <a:ext uri="{FF2B5EF4-FFF2-40B4-BE49-F238E27FC236}">
                  <a16:creationId xmlns:a16="http://schemas.microsoft.com/office/drawing/2014/main" id="{7DB8291C-D0F7-4BBD-A09C-FB258200AB29}"/>
                </a:ext>
              </a:extLst>
            </p:cNvPr>
            <p:cNvSpPr>
              <a:spLocks/>
            </p:cNvSpPr>
            <p:nvPr/>
          </p:nvSpPr>
          <p:spPr bwMode="auto">
            <a:xfrm>
              <a:off x="4397375" y="7415213"/>
              <a:ext cx="487363" cy="427038"/>
            </a:xfrm>
            <a:custGeom>
              <a:avLst/>
              <a:gdLst>
                <a:gd name="T0" fmla="*/ 128 w 130"/>
                <a:gd name="T1" fmla="*/ 36 h 114"/>
                <a:gd name="T2" fmla="*/ 130 w 130"/>
                <a:gd name="T3" fmla="*/ 33 h 114"/>
                <a:gd name="T4" fmla="*/ 123 w 130"/>
                <a:gd name="T5" fmla="*/ 17 h 114"/>
                <a:gd name="T6" fmla="*/ 116 w 130"/>
                <a:gd name="T7" fmla="*/ 4 h 114"/>
                <a:gd name="T8" fmla="*/ 112 w 130"/>
                <a:gd name="T9" fmla="*/ 0 h 114"/>
                <a:gd name="T10" fmla="*/ 85 w 130"/>
                <a:gd name="T11" fmla="*/ 9 h 114"/>
                <a:gd name="T12" fmla="*/ 83 w 130"/>
                <a:gd name="T13" fmla="*/ 24 h 114"/>
                <a:gd name="T14" fmla="*/ 71 w 130"/>
                <a:gd name="T15" fmla="*/ 35 h 114"/>
                <a:gd name="T16" fmla="*/ 49 w 130"/>
                <a:gd name="T17" fmla="*/ 34 h 114"/>
                <a:gd name="T18" fmla="*/ 30 w 130"/>
                <a:gd name="T19" fmla="*/ 23 h 114"/>
                <a:gd name="T20" fmla="*/ 32 w 130"/>
                <a:gd name="T21" fmla="*/ 12 h 114"/>
                <a:gd name="T22" fmla="*/ 36 w 130"/>
                <a:gd name="T23" fmla="*/ 2 h 114"/>
                <a:gd name="T24" fmla="*/ 27 w 130"/>
                <a:gd name="T25" fmla="*/ 2 h 114"/>
                <a:gd name="T26" fmla="*/ 22 w 130"/>
                <a:gd name="T27" fmla="*/ 4 h 114"/>
                <a:gd name="T28" fmla="*/ 15 w 130"/>
                <a:gd name="T29" fmla="*/ 10 h 114"/>
                <a:gd name="T30" fmla="*/ 11 w 130"/>
                <a:gd name="T31" fmla="*/ 20 h 114"/>
                <a:gd name="T32" fmla="*/ 8 w 130"/>
                <a:gd name="T33" fmla="*/ 38 h 114"/>
                <a:gd name="T34" fmla="*/ 4 w 130"/>
                <a:gd name="T35" fmla="*/ 46 h 114"/>
                <a:gd name="T36" fmla="*/ 2 w 130"/>
                <a:gd name="T37" fmla="*/ 56 h 114"/>
                <a:gd name="T38" fmla="*/ 4 w 130"/>
                <a:gd name="T39" fmla="*/ 72 h 114"/>
                <a:gd name="T40" fmla="*/ 3 w 130"/>
                <a:gd name="T41" fmla="*/ 83 h 114"/>
                <a:gd name="T42" fmla="*/ 0 w 130"/>
                <a:gd name="T43" fmla="*/ 91 h 114"/>
                <a:gd name="T44" fmla="*/ 4 w 130"/>
                <a:gd name="T45" fmla="*/ 99 h 114"/>
                <a:gd name="T46" fmla="*/ 2 w 130"/>
                <a:gd name="T47" fmla="*/ 104 h 114"/>
                <a:gd name="T48" fmla="*/ 3 w 130"/>
                <a:gd name="T49" fmla="*/ 111 h 114"/>
                <a:gd name="T50" fmla="*/ 14 w 130"/>
                <a:gd name="T51" fmla="*/ 101 h 114"/>
                <a:gd name="T52" fmla="*/ 25 w 130"/>
                <a:gd name="T53" fmla="*/ 114 h 114"/>
                <a:gd name="T54" fmla="*/ 38 w 130"/>
                <a:gd name="T55" fmla="*/ 103 h 114"/>
                <a:gd name="T56" fmla="*/ 43 w 130"/>
                <a:gd name="T57" fmla="*/ 94 h 114"/>
                <a:gd name="T58" fmla="*/ 57 w 130"/>
                <a:gd name="T59" fmla="*/ 87 h 114"/>
                <a:gd name="T60" fmla="*/ 70 w 130"/>
                <a:gd name="T61" fmla="*/ 90 h 114"/>
                <a:gd name="T62" fmla="*/ 85 w 130"/>
                <a:gd name="T63" fmla="*/ 91 h 114"/>
                <a:gd name="T64" fmla="*/ 100 w 130"/>
                <a:gd name="T65" fmla="*/ 96 h 114"/>
                <a:gd name="T66" fmla="*/ 108 w 130"/>
                <a:gd name="T67" fmla="*/ 94 h 114"/>
                <a:gd name="T68" fmla="*/ 117 w 130"/>
                <a:gd name="T69" fmla="*/ 78 h 114"/>
                <a:gd name="T70" fmla="*/ 119 w 130"/>
                <a:gd name="T71" fmla="*/ 72 h 114"/>
                <a:gd name="T72" fmla="*/ 125 w 130"/>
                <a:gd name="T73" fmla="*/ 64 h 114"/>
                <a:gd name="T74" fmla="*/ 129 w 130"/>
                <a:gd name="T75" fmla="*/ 5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14">
                  <a:moveTo>
                    <a:pt x="127" y="41"/>
                  </a:moveTo>
                  <a:cubicBezTo>
                    <a:pt x="127" y="39"/>
                    <a:pt x="127" y="38"/>
                    <a:pt x="128" y="36"/>
                  </a:cubicBezTo>
                  <a:cubicBezTo>
                    <a:pt x="128" y="35"/>
                    <a:pt x="129" y="34"/>
                    <a:pt x="130" y="33"/>
                  </a:cubicBezTo>
                  <a:cubicBezTo>
                    <a:pt x="130" y="33"/>
                    <a:pt x="130" y="33"/>
                    <a:pt x="130" y="33"/>
                  </a:cubicBezTo>
                  <a:cubicBezTo>
                    <a:pt x="126" y="32"/>
                    <a:pt x="127" y="27"/>
                    <a:pt x="126" y="25"/>
                  </a:cubicBezTo>
                  <a:cubicBezTo>
                    <a:pt x="125" y="22"/>
                    <a:pt x="124" y="20"/>
                    <a:pt x="123" y="17"/>
                  </a:cubicBezTo>
                  <a:cubicBezTo>
                    <a:pt x="123" y="14"/>
                    <a:pt x="124" y="11"/>
                    <a:pt x="123" y="8"/>
                  </a:cubicBezTo>
                  <a:cubicBezTo>
                    <a:pt x="122" y="4"/>
                    <a:pt x="120" y="6"/>
                    <a:pt x="116" y="4"/>
                  </a:cubicBezTo>
                  <a:cubicBezTo>
                    <a:pt x="115" y="4"/>
                    <a:pt x="114" y="2"/>
                    <a:pt x="113" y="0"/>
                  </a:cubicBezTo>
                  <a:cubicBezTo>
                    <a:pt x="113" y="0"/>
                    <a:pt x="112" y="0"/>
                    <a:pt x="112" y="0"/>
                  </a:cubicBezTo>
                  <a:cubicBezTo>
                    <a:pt x="105" y="2"/>
                    <a:pt x="104" y="2"/>
                    <a:pt x="98" y="3"/>
                  </a:cubicBezTo>
                  <a:cubicBezTo>
                    <a:pt x="93" y="4"/>
                    <a:pt x="88" y="6"/>
                    <a:pt x="85" y="9"/>
                  </a:cubicBezTo>
                  <a:cubicBezTo>
                    <a:pt x="82" y="12"/>
                    <a:pt x="84" y="14"/>
                    <a:pt x="84" y="17"/>
                  </a:cubicBezTo>
                  <a:cubicBezTo>
                    <a:pt x="84" y="19"/>
                    <a:pt x="83" y="19"/>
                    <a:pt x="83" y="24"/>
                  </a:cubicBezTo>
                  <a:cubicBezTo>
                    <a:pt x="82" y="28"/>
                    <a:pt x="79" y="29"/>
                    <a:pt x="76" y="31"/>
                  </a:cubicBezTo>
                  <a:cubicBezTo>
                    <a:pt x="74" y="33"/>
                    <a:pt x="74" y="35"/>
                    <a:pt x="71" y="35"/>
                  </a:cubicBezTo>
                  <a:cubicBezTo>
                    <a:pt x="67" y="36"/>
                    <a:pt x="64" y="35"/>
                    <a:pt x="59" y="35"/>
                  </a:cubicBezTo>
                  <a:cubicBezTo>
                    <a:pt x="55" y="35"/>
                    <a:pt x="54" y="35"/>
                    <a:pt x="49" y="34"/>
                  </a:cubicBezTo>
                  <a:cubicBezTo>
                    <a:pt x="44" y="33"/>
                    <a:pt x="41" y="32"/>
                    <a:pt x="39" y="30"/>
                  </a:cubicBezTo>
                  <a:cubicBezTo>
                    <a:pt x="36" y="28"/>
                    <a:pt x="34" y="27"/>
                    <a:pt x="30" y="23"/>
                  </a:cubicBezTo>
                  <a:cubicBezTo>
                    <a:pt x="28" y="21"/>
                    <a:pt x="28" y="20"/>
                    <a:pt x="28" y="17"/>
                  </a:cubicBezTo>
                  <a:cubicBezTo>
                    <a:pt x="28" y="14"/>
                    <a:pt x="30" y="13"/>
                    <a:pt x="32" y="12"/>
                  </a:cubicBezTo>
                  <a:cubicBezTo>
                    <a:pt x="34" y="10"/>
                    <a:pt x="32" y="9"/>
                    <a:pt x="33" y="7"/>
                  </a:cubicBezTo>
                  <a:cubicBezTo>
                    <a:pt x="34" y="5"/>
                    <a:pt x="35" y="4"/>
                    <a:pt x="36" y="2"/>
                  </a:cubicBezTo>
                  <a:cubicBezTo>
                    <a:pt x="34" y="1"/>
                    <a:pt x="31" y="1"/>
                    <a:pt x="30" y="1"/>
                  </a:cubicBezTo>
                  <a:cubicBezTo>
                    <a:pt x="29" y="1"/>
                    <a:pt x="28" y="1"/>
                    <a:pt x="27" y="2"/>
                  </a:cubicBezTo>
                  <a:cubicBezTo>
                    <a:pt x="26" y="3"/>
                    <a:pt x="27" y="4"/>
                    <a:pt x="25" y="4"/>
                  </a:cubicBezTo>
                  <a:cubicBezTo>
                    <a:pt x="24" y="4"/>
                    <a:pt x="23" y="3"/>
                    <a:pt x="22" y="4"/>
                  </a:cubicBezTo>
                  <a:cubicBezTo>
                    <a:pt x="21" y="4"/>
                    <a:pt x="20" y="5"/>
                    <a:pt x="19" y="6"/>
                  </a:cubicBezTo>
                  <a:cubicBezTo>
                    <a:pt x="17" y="7"/>
                    <a:pt x="16" y="8"/>
                    <a:pt x="15" y="10"/>
                  </a:cubicBezTo>
                  <a:cubicBezTo>
                    <a:pt x="14" y="12"/>
                    <a:pt x="13" y="13"/>
                    <a:pt x="13" y="15"/>
                  </a:cubicBezTo>
                  <a:cubicBezTo>
                    <a:pt x="13" y="17"/>
                    <a:pt x="12" y="18"/>
                    <a:pt x="11" y="20"/>
                  </a:cubicBezTo>
                  <a:cubicBezTo>
                    <a:pt x="11" y="24"/>
                    <a:pt x="9" y="28"/>
                    <a:pt x="10" y="32"/>
                  </a:cubicBezTo>
                  <a:cubicBezTo>
                    <a:pt x="10" y="34"/>
                    <a:pt x="10" y="36"/>
                    <a:pt x="8" y="38"/>
                  </a:cubicBezTo>
                  <a:cubicBezTo>
                    <a:pt x="7" y="39"/>
                    <a:pt x="4" y="39"/>
                    <a:pt x="3" y="40"/>
                  </a:cubicBezTo>
                  <a:cubicBezTo>
                    <a:pt x="2" y="42"/>
                    <a:pt x="3" y="45"/>
                    <a:pt x="4" y="46"/>
                  </a:cubicBezTo>
                  <a:cubicBezTo>
                    <a:pt x="5" y="48"/>
                    <a:pt x="6" y="50"/>
                    <a:pt x="6" y="52"/>
                  </a:cubicBezTo>
                  <a:cubicBezTo>
                    <a:pt x="6" y="54"/>
                    <a:pt x="4" y="55"/>
                    <a:pt x="2" y="56"/>
                  </a:cubicBezTo>
                  <a:cubicBezTo>
                    <a:pt x="1" y="58"/>
                    <a:pt x="1" y="59"/>
                    <a:pt x="1" y="61"/>
                  </a:cubicBezTo>
                  <a:cubicBezTo>
                    <a:pt x="2" y="65"/>
                    <a:pt x="4" y="68"/>
                    <a:pt x="4" y="72"/>
                  </a:cubicBezTo>
                  <a:cubicBezTo>
                    <a:pt x="4" y="75"/>
                    <a:pt x="2" y="75"/>
                    <a:pt x="2" y="77"/>
                  </a:cubicBezTo>
                  <a:cubicBezTo>
                    <a:pt x="2" y="79"/>
                    <a:pt x="3" y="81"/>
                    <a:pt x="3" y="83"/>
                  </a:cubicBezTo>
                  <a:cubicBezTo>
                    <a:pt x="3" y="85"/>
                    <a:pt x="3" y="87"/>
                    <a:pt x="2" y="88"/>
                  </a:cubicBezTo>
                  <a:cubicBezTo>
                    <a:pt x="1" y="89"/>
                    <a:pt x="0" y="89"/>
                    <a:pt x="0" y="91"/>
                  </a:cubicBezTo>
                  <a:cubicBezTo>
                    <a:pt x="0" y="91"/>
                    <a:pt x="1" y="92"/>
                    <a:pt x="1" y="93"/>
                  </a:cubicBezTo>
                  <a:cubicBezTo>
                    <a:pt x="3" y="95"/>
                    <a:pt x="5" y="97"/>
                    <a:pt x="4" y="99"/>
                  </a:cubicBezTo>
                  <a:cubicBezTo>
                    <a:pt x="4" y="100"/>
                    <a:pt x="3" y="100"/>
                    <a:pt x="2" y="101"/>
                  </a:cubicBezTo>
                  <a:cubicBezTo>
                    <a:pt x="2" y="102"/>
                    <a:pt x="2" y="103"/>
                    <a:pt x="2" y="104"/>
                  </a:cubicBezTo>
                  <a:cubicBezTo>
                    <a:pt x="1" y="106"/>
                    <a:pt x="0" y="107"/>
                    <a:pt x="2" y="109"/>
                  </a:cubicBezTo>
                  <a:cubicBezTo>
                    <a:pt x="2" y="110"/>
                    <a:pt x="3" y="110"/>
                    <a:pt x="3" y="111"/>
                  </a:cubicBezTo>
                  <a:cubicBezTo>
                    <a:pt x="4" y="109"/>
                    <a:pt x="6" y="110"/>
                    <a:pt x="7" y="109"/>
                  </a:cubicBezTo>
                  <a:cubicBezTo>
                    <a:pt x="10" y="106"/>
                    <a:pt x="9" y="102"/>
                    <a:pt x="14" y="101"/>
                  </a:cubicBezTo>
                  <a:cubicBezTo>
                    <a:pt x="17" y="101"/>
                    <a:pt x="21" y="102"/>
                    <a:pt x="23" y="104"/>
                  </a:cubicBezTo>
                  <a:cubicBezTo>
                    <a:pt x="25" y="106"/>
                    <a:pt x="27" y="111"/>
                    <a:pt x="25" y="114"/>
                  </a:cubicBezTo>
                  <a:cubicBezTo>
                    <a:pt x="30" y="114"/>
                    <a:pt x="31" y="110"/>
                    <a:pt x="34" y="106"/>
                  </a:cubicBezTo>
                  <a:cubicBezTo>
                    <a:pt x="35" y="105"/>
                    <a:pt x="37" y="105"/>
                    <a:pt x="38" y="103"/>
                  </a:cubicBezTo>
                  <a:cubicBezTo>
                    <a:pt x="38" y="101"/>
                    <a:pt x="38" y="99"/>
                    <a:pt x="39" y="97"/>
                  </a:cubicBezTo>
                  <a:cubicBezTo>
                    <a:pt x="40" y="95"/>
                    <a:pt x="42" y="95"/>
                    <a:pt x="43" y="94"/>
                  </a:cubicBezTo>
                  <a:cubicBezTo>
                    <a:pt x="46" y="92"/>
                    <a:pt x="46" y="90"/>
                    <a:pt x="48" y="88"/>
                  </a:cubicBezTo>
                  <a:cubicBezTo>
                    <a:pt x="52" y="85"/>
                    <a:pt x="54" y="87"/>
                    <a:pt x="57" y="87"/>
                  </a:cubicBezTo>
                  <a:cubicBezTo>
                    <a:pt x="61" y="88"/>
                    <a:pt x="63" y="85"/>
                    <a:pt x="66" y="84"/>
                  </a:cubicBezTo>
                  <a:cubicBezTo>
                    <a:pt x="72" y="83"/>
                    <a:pt x="70" y="86"/>
                    <a:pt x="70" y="90"/>
                  </a:cubicBezTo>
                  <a:cubicBezTo>
                    <a:pt x="74" y="90"/>
                    <a:pt x="78" y="85"/>
                    <a:pt x="80" y="86"/>
                  </a:cubicBezTo>
                  <a:cubicBezTo>
                    <a:pt x="82" y="87"/>
                    <a:pt x="83" y="90"/>
                    <a:pt x="85" y="91"/>
                  </a:cubicBezTo>
                  <a:cubicBezTo>
                    <a:pt x="87" y="92"/>
                    <a:pt x="89" y="90"/>
                    <a:pt x="91" y="90"/>
                  </a:cubicBezTo>
                  <a:cubicBezTo>
                    <a:pt x="97" y="89"/>
                    <a:pt x="95" y="94"/>
                    <a:pt x="100" y="96"/>
                  </a:cubicBezTo>
                  <a:cubicBezTo>
                    <a:pt x="102" y="96"/>
                    <a:pt x="104" y="96"/>
                    <a:pt x="106" y="96"/>
                  </a:cubicBezTo>
                  <a:cubicBezTo>
                    <a:pt x="106" y="95"/>
                    <a:pt x="107" y="94"/>
                    <a:pt x="108" y="94"/>
                  </a:cubicBezTo>
                  <a:cubicBezTo>
                    <a:pt x="111" y="91"/>
                    <a:pt x="114" y="87"/>
                    <a:pt x="115" y="83"/>
                  </a:cubicBezTo>
                  <a:cubicBezTo>
                    <a:pt x="115" y="81"/>
                    <a:pt x="115" y="79"/>
                    <a:pt x="117" y="78"/>
                  </a:cubicBezTo>
                  <a:cubicBezTo>
                    <a:pt x="118" y="76"/>
                    <a:pt x="121" y="77"/>
                    <a:pt x="122" y="75"/>
                  </a:cubicBezTo>
                  <a:cubicBezTo>
                    <a:pt x="123" y="72"/>
                    <a:pt x="120" y="73"/>
                    <a:pt x="119" y="72"/>
                  </a:cubicBezTo>
                  <a:cubicBezTo>
                    <a:pt x="118" y="70"/>
                    <a:pt x="119" y="68"/>
                    <a:pt x="120" y="67"/>
                  </a:cubicBezTo>
                  <a:cubicBezTo>
                    <a:pt x="121" y="65"/>
                    <a:pt x="123" y="65"/>
                    <a:pt x="125" y="64"/>
                  </a:cubicBezTo>
                  <a:cubicBezTo>
                    <a:pt x="127" y="62"/>
                    <a:pt x="127" y="63"/>
                    <a:pt x="127" y="60"/>
                  </a:cubicBezTo>
                  <a:cubicBezTo>
                    <a:pt x="129" y="57"/>
                    <a:pt x="129" y="54"/>
                    <a:pt x="129" y="51"/>
                  </a:cubicBezTo>
                  <a:cubicBezTo>
                    <a:pt x="129" y="47"/>
                    <a:pt x="127" y="45"/>
                    <a:pt x="127" y="41"/>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97" name="Freeform 27">
              <a:extLst>
                <a:ext uri="{FF2B5EF4-FFF2-40B4-BE49-F238E27FC236}">
                  <a16:creationId xmlns:a16="http://schemas.microsoft.com/office/drawing/2014/main" id="{7598A76B-CF7F-4EE6-A727-55C4E76BDF4B}"/>
                </a:ext>
              </a:extLst>
            </p:cNvPr>
            <p:cNvSpPr>
              <a:spLocks/>
            </p:cNvSpPr>
            <p:nvPr/>
          </p:nvSpPr>
          <p:spPr bwMode="auto">
            <a:xfrm>
              <a:off x="4138613" y="7070726"/>
              <a:ext cx="554038" cy="903288"/>
            </a:xfrm>
            <a:custGeom>
              <a:avLst/>
              <a:gdLst>
                <a:gd name="T0" fmla="*/ 71 w 148"/>
                <a:gd name="T1" fmla="*/ 196 h 241"/>
                <a:gd name="T2" fmla="*/ 73 w 148"/>
                <a:gd name="T3" fmla="*/ 191 h 241"/>
                <a:gd name="T4" fmla="*/ 69 w 148"/>
                <a:gd name="T5" fmla="*/ 183 h 241"/>
                <a:gd name="T6" fmla="*/ 72 w 148"/>
                <a:gd name="T7" fmla="*/ 175 h 241"/>
                <a:gd name="T8" fmla="*/ 73 w 148"/>
                <a:gd name="T9" fmla="*/ 164 h 241"/>
                <a:gd name="T10" fmla="*/ 71 w 148"/>
                <a:gd name="T11" fmla="*/ 148 h 241"/>
                <a:gd name="T12" fmla="*/ 73 w 148"/>
                <a:gd name="T13" fmla="*/ 138 h 241"/>
                <a:gd name="T14" fmla="*/ 77 w 148"/>
                <a:gd name="T15" fmla="*/ 130 h 241"/>
                <a:gd name="T16" fmla="*/ 80 w 148"/>
                <a:gd name="T17" fmla="*/ 112 h 241"/>
                <a:gd name="T18" fmla="*/ 84 w 148"/>
                <a:gd name="T19" fmla="*/ 102 h 241"/>
                <a:gd name="T20" fmla="*/ 91 w 148"/>
                <a:gd name="T21" fmla="*/ 96 h 241"/>
                <a:gd name="T22" fmla="*/ 96 w 148"/>
                <a:gd name="T23" fmla="*/ 94 h 241"/>
                <a:gd name="T24" fmla="*/ 105 w 148"/>
                <a:gd name="T25" fmla="*/ 94 h 241"/>
                <a:gd name="T26" fmla="*/ 105 w 148"/>
                <a:gd name="T27" fmla="*/ 82 h 241"/>
                <a:gd name="T28" fmla="*/ 106 w 148"/>
                <a:gd name="T29" fmla="*/ 69 h 241"/>
                <a:gd name="T30" fmla="*/ 98 w 148"/>
                <a:gd name="T31" fmla="*/ 77 h 241"/>
                <a:gd name="T32" fmla="*/ 91 w 148"/>
                <a:gd name="T33" fmla="*/ 75 h 241"/>
                <a:gd name="T34" fmla="*/ 84 w 148"/>
                <a:gd name="T35" fmla="*/ 74 h 241"/>
                <a:gd name="T36" fmla="*/ 85 w 148"/>
                <a:gd name="T37" fmla="*/ 66 h 241"/>
                <a:gd name="T38" fmla="*/ 84 w 148"/>
                <a:gd name="T39" fmla="*/ 60 h 241"/>
                <a:gd name="T40" fmla="*/ 89 w 148"/>
                <a:gd name="T41" fmla="*/ 51 h 241"/>
                <a:gd name="T42" fmla="*/ 98 w 148"/>
                <a:gd name="T43" fmla="*/ 58 h 241"/>
                <a:gd name="T44" fmla="*/ 107 w 148"/>
                <a:gd name="T45" fmla="*/ 53 h 241"/>
                <a:gd name="T46" fmla="*/ 113 w 148"/>
                <a:gd name="T47" fmla="*/ 42 h 241"/>
                <a:gd name="T48" fmla="*/ 127 w 148"/>
                <a:gd name="T49" fmla="*/ 39 h 241"/>
                <a:gd name="T50" fmla="*/ 130 w 148"/>
                <a:gd name="T51" fmla="*/ 27 h 241"/>
                <a:gd name="T52" fmla="*/ 135 w 148"/>
                <a:gd name="T53" fmla="*/ 15 h 241"/>
                <a:gd name="T54" fmla="*/ 144 w 148"/>
                <a:gd name="T55" fmla="*/ 10 h 241"/>
                <a:gd name="T56" fmla="*/ 139 w 148"/>
                <a:gd name="T57" fmla="*/ 1 h 241"/>
                <a:gd name="T58" fmla="*/ 119 w 148"/>
                <a:gd name="T59" fmla="*/ 5 h 241"/>
                <a:gd name="T60" fmla="*/ 92 w 148"/>
                <a:gd name="T61" fmla="*/ 21 h 241"/>
                <a:gd name="T62" fmla="*/ 75 w 148"/>
                <a:gd name="T63" fmla="*/ 24 h 241"/>
                <a:gd name="T64" fmla="*/ 63 w 148"/>
                <a:gd name="T65" fmla="*/ 40 h 241"/>
                <a:gd name="T66" fmla="*/ 59 w 148"/>
                <a:gd name="T67" fmla="*/ 48 h 241"/>
                <a:gd name="T68" fmla="*/ 56 w 148"/>
                <a:gd name="T69" fmla="*/ 61 h 241"/>
                <a:gd name="T70" fmla="*/ 62 w 148"/>
                <a:gd name="T71" fmla="*/ 66 h 241"/>
                <a:gd name="T72" fmla="*/ 65 w 148"/>
                <a:gd name="T73" fmla="*/ 86 h 241"/>
                <a:gd name="T74" fmla="*/ 65 w 148"/>
                <a:gd name="T75" fmla="*/ 97 h 241"/>
                <a:gd name="T76" fmla="*/ 65 w 148"/>
                <a:gd name="T77" fmla="*/ 117 h 241"/>
                <a:gd name="T78" fmla="*/ 24 w 148"/>
                <a:gd name="T79" fmla="*/ 179 h 241"/>
                <a:gd name="T80" fmla="*/ 4 w 148"/>
                <a:gd name="T81" fmla="*/ 197 h 241"/>
                <a:gd name="T82" fmla="*/ 3 w 148"/>
                <a:gd name="T83" fmla="*/ 207 h 241"/>
                <a:gd name="T84" fmla="*/ 13 w 148"/>
                <a:gd name="T85" fmla="*/ 224 h 241"/>
                <a:gd name="T86" fmla="*/ 26 w 148"/>
                <a:gd name="T87" fmla="*/ 229 h 241"/>
                <a:gd name="T88" fmla="*/ 42 w 148"/>
                <a:gd name="T89" fmla="*/ 228 h 241"/>
                <a:gd name="T90" fmla="*/ 49 w 148"/>
                <a:gd name="T91" fmla="*/ 234 h 241"/>
                <a:gd name="T92" fmla="*/ 62 w 148"/>
                <a:gd name="T93" fmla="*/ 238 h 241"/>
                <a:gd name="T94" fmla="*/ 67 w 148"/>
                <a:gd name="T95" fmla="*/ 234 h 241"/>
                <a:gd name="T96" fmla="*/ 69 w 148"/>
                <a:gd name="T97" fmla="*/ 224 h 241"/>
                <a:gd name="T98" fmla="*/ 76 w 148"/>
                <a:gd name="T99" fmla="*/ 216 h 241"/>
                <a:gd name="T100" fmla="*/ 76 w 148"/>
                <a:gd name="T101" fmla="*/ 207 h 241"/>
                <a:gd name="T102" fmla="*/ 72 w 148"/>
                <a:gd name="T103" fmla="*/ 20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241">
                  <a:moveTo>
                    <a:pt x="71" y="201"/>
                  </a:moveTo>
                  <a:cubicBezTo>
                    <a:pt x="69" y="199"/>
                    <a:pt x="70" y="198"/>
                    <a:pt x="71" y="196"/>
                  </a:cubicBezTo>
                  <a:cubicBezTo>
                    <a:pt x="71" y="195"/>
                    <a:pt x="71" y="194"/>
                    <a:pt x="71" y="193"/>
                  </a:cubicBezTo>
                  <a:cubicBezTo>
                    <a:pt x="72" y="192"/>
                    <a:pt x="73" y="192"/>
                    <a:pt x="73" y="191"/>
                  </a:cubicBezTo>
                  <a:cubicBezTo>
                    <a:pt x="74" y="189"/>
                    <a:pt x="72" y="187"/>
                    <a:pt x="70" y="185"/>
                  </a:cubicBezTo>
                  <a:cubicBezTo>
                    <a:pt x="70" y="184"/>
                    <a:pt x="69" y="183"/>
                    <a:pt x="69" y="183"/>
                  </a:cubicBezTo>
                  <a:cubicBezTo>
                    <a:pt x="69" y="181"/>
                    <a:pt x="70" y="181"/>
                    <a:pt x="71" y="180"/>
                  </a:cubicBezTo>
                  <a:cubicBezTo>
                    <a:pt x="72" y="179"/>
                    <a:pt x="72" y="177"/>
                    <a:pt x="72" y="175"/>
                  </a:cubicBezTo>
                  <a:cubicBezTo>
                    <a:pt x="72" y="173"/>
                    <a:pt x="71" y="171"/>
                    <a:pt x="71" y="169"/>
                  </a:cubicBezTo>
                  <a:cubicBezTo>
                    <a:pt x="71" y="167"/>
                    <a:pt x="73" y="167"/>
                    <a:pt x="73" y="164"/>
                  </a:cubicBezTo>
                  <a:cubicBezTo>
                    <a:pt x="73" y="160"/>
                    <a:pt x="71" y="157"/>
                    <a:pt x="70" y="153"/>
                  </a:cubicBezTo>
                  <a:cubicBezTo>
                    <a:pt x="70" y="151"/>
                    <a:pt x="70" y="150"/>
                    <a:pt x="71" y="148"/>
                  </a:cubicBezTo>
                  <a:cubicBezTo>
                    <a:pt x="73" y="147"/>
                    <a:pt x="75" y="146"/>
                    <a:pt x="75" y="144"/>
                  </a:cubicBezTo>
                  <a:cubicBezTo>
                    <a:pt x="75" y="142"/>
                    <a:pt x="74" y="140"/>
                    <a:pt x="73" y="138"/>
                  </a:cubicBezTo>
                  <a:cubicBezTo>
                    <a:pt x="72" y="137"/>
                    <a:pt x="71" y="134"/>
                    <a:pt x="72" y="132"/>
                  </a:cubicBezTo>
                  <a:cubicBezTo>
                    <a:pt x="73" y="131"/>
                    <a:pt x="76" y="131"/>
                    <a:pt x="77" y="130"/>
                  </a:cubicBezTo>
                  <a:cubicBezTo>
                    <a:pt x="79" y="128"/>
                    <a:pt x="79" y="126"/>
                    <a:pt x="79" y="124"/>
                  </a:cubicBezTo>
                  <a:cubicBezTo>
                    <a:pt x="78" y="120"/>
                    <a:pt x="80" y="116"/>
                    <a:pt x="80" y="112"/>
                  </a:cubicBezTo>
                  <a:cubicBezTo>
                    <a:pt x="81" y="110"/>
                    <a:pt x="82" y="109"/>
                    <a:pt x="82" y="107"/>
                  </a:cubicBezTo>
                  <a:cubicBezTo>
                    <a:pt x="82" y="105"/>
                    <a:pt x="83" y="104"/>
                    <a:pt x="84" y="102"/>
                  </a:cubicBezTo>
                  <a:cubicBezTo>
                    <a:pt x="85" y="100"/>
                    <a:pt x="86" y="99"/>
                    <a:pt x="88" y="98"/>
                  </a:cubicBezTo>
                  <a:cubicBezTo>
                    <a:pt x="89" y="97"/>
                    <a:pt x="90" y="96"/>
                    <a:pt x="91" y="96"/>
                  </a:cubicBezTo>
                  <a:cubicBezTo>
                    <a:pt x="92" y="95"/>
                    <a:pt x="93" y="96"/>
                    <a:pt x="94" y="96"/>
                  </a:cubicBezTo>
                  <a:cubicBezTo>
                    <a:pt x="96" y="96"/>
                    <a:pt x="95" y="95"/>
                    <a:pt x="96" y="94"/>
                  </a:cubicBezTo>
                  <a:cubicBezTo>
                    <a:pt x="97" y="93"/>
                    <a:pt x="98" y="93"/>
                    <a:pt x="99" y="93"/>
                  </a:cubicBezTo>
                  <a:cubicBezTo>
                    <a:pt x="100" y="93"/>
                    <a:pt x="103" y="93"/>
                    <a:pt x="105" y="94"/>
                  </a:cubicBezTo>
                  <a:cubicBezTo>
                    <a:pt x="105" y="93"/>
                    <a:pt x="105" y="92"/>
                    <a:pt x="105" y="91"/>
                  </a:cubicBezTo>
                  <a:cubicBezTo>
                    <a:pt x="105" y="88"/>
                    <a:pt x="105" y="85"/>
                    <a:pt x="105" y="82"/>
                  </a:cubicBezTo>
                  <a:cubicBezTo>
                    <a:pt x="104" y="80"/>
                    <a:pt x="105" y="78"/>
                    <a:pt x="105" y="75"/>
                  </a:cubicBezTo>
                  <a:cubicBezTo>
                    <a:pt x="105" y="73"/>
                    <a:pt x="107" y="71"/>
                    <a:pt x="106" y="69"/>
                  </a:cubicBezTo>
                  <a:cubicBezTo>
                    <a:pt x="105" y="68"/>
                    <a:pt x="102" y="70"/>
                    <a:pt x="101" y="71"/>
                  </a:cubicBezTo>
                  <a:cubicBezTo>
                    <a:pt x="100" y="73"/>
                    <a:pt x="100" y="75"/>
                    <a:pt x="98" y="77"/>
                  </a:cubicBezTo>
                  <a:cubicBezTo>
                    <a:pt x="97" y="80"/>
                    <a:pt x="96" y="79"/>
                    <a:pt x="94" y="79"/>
                  </a:cubicBezTo>
                  <a:cubicBezTo>
                    <a:pt x="93" y="78"/>
                    <a:pt x="92" y="77"/>
                    <a:pt x="91" y="75"/>
                  </a:cubicBezTo>
                  <a:cubicBezTo>
                    <a:pt x="90" y="73"/>
                    <a:pt x="89" y="73"/>
                    <a:pt x="87" y="74"/>
                  </a:cubicBezTo>
                  <a:cubicBezTo>
                    <a:pt x="85" y="74"/>
                    <a:pt x="84" y="75"/>
                    <a:pt x="84" y="74"/>
                  </a:cubicBezTo>
                  <a:cubicBezTo>
                    <a:pt x="83" y="72"/>
                    <a:pt x="85" y="71"/>
                    <a:pt x="85" y="70"/>
                  </a:cubicBezTo>
                  <a:cubicBezTo>
                    <a:pt x="86" y="69"/>
                    <a:pt x="86" y="66"/>
                    <a:pt x="85" y="66"/>
                  </a:cubicBezTo>
                  <a:cubicBezTo>
                    <a:pt x="83" y="65"/>
                    <a:pt x="83" y="65"/>
                    <a:pt x="83" y="63"/>
                  </a:cubicBezTo>
                  <a:cubicBezTo>
                    <a:pt x="83" y="61"/>
                    <a:pt x="84" y="61"/>
                    <a:pt x="84" y="60"/>
                  </a:cubicBezTo>
                  <a:cubicBezTo>
                    <a:pt x="86" y="58"/>
                    <a:pt x="85" y="58"/>
                    <a:pt x="88" y="57"/>
                  </a:cubicBezTo>
                  <a:cubicBezTo>
                    <a:pt x="90" y="55"/>
                    <a:pt x="88" y="54"/>
                    <a:pt x="89" y="51"/>
                  </a:cubicBezTo>
                  <a:cubicBezTo>
                    <a:pt x="90" y="49"/>
                    <a:pt x="92" y="51"/>
                    <a:pt x="94" y="53"/>
                  </a:cubicBezTo>
                  <a:cubicBezTo>
                    <a:pt x="95" y="56"/>
                    <a:pt x="96" y="56"/>
                    <a:pt x="98" y="58"/>
                  </a:cubicBezTo>
                  <a:cubicBezTo>
                    <a:pt x="100" y="60"/>
                    <a:pt x="102" y="57"/>
                    <a:pt x="103" y="55"/>
                  </a:cubicBezTo>
                  <a:cubicBezTo>
                    <a:pt x="104" y="53"/>
                    <a:pt x="104" y="54"/>
                    <a:pt x="107" y="53"/>
                  </a:cubicBezTo>
                  <a:cubicBezTo>
                    <a:pt x="109" y="52"/>
                    <a:pt x="107" y="51"/>
                    <a:pt x="109" y="49"/>
                  </a:cubicBezTo>
                  <a:cubicBezTo>
                    <a:pt x="110" y="47"/>
                    <a:pt x="111" y="44"/>
                    <a:pt x="113" y="42"/>
                  </a:cubicBezTo>
                  <a:cubicBezTo>
                    <a:pt x="115" y="39"/>
                    <a:pt x="115" y="40"/>
                    <a:pt x="118" y="40"/>
                  </a:cubicBezTo>
                  <a:cubicBezTo>
                    <a:pt x="121" y="40"/>
                    <a:pt x="124" y="39"/>
                    <a:pt x="127" y="39"/>
                  </a:cubicBezTo>
                  <a:cubicBezTo>
                    <a:pt x="131" y="39"/>
                    <a:pt x="131" y="38"/>
                    <a:pt x="133" y="34"/>
                  </a:cubicBezTo>
                  <a:cubicBezTo>
                    <a:pt x="135" y="30"/>
                    <a:pt x="131" y="29"/>
                    <a:pt x="130" y="27"/>
                  </a:cubicBezTo>
                  <a:cubicBezTo>
                    <a:pt x="129" y="25"/>
                    <a:pt x="130" y="23"/>
                    <a:pt x="131" y="21"/>
                  </a:cubicBezTo>
                  <a:cubicBezTo>
                    <a:pt x="132" y="19"/>
                    <a:pt x="132" y="17"/>
                    <a:pt x="135" y="15"/>
                  </a:cubicBezTo>
                  <a:cubicBezTo>
                    <a:pt x="137" y="14"/>
                    <a:pt x="141" y="16"/>
                    <a:pt x="145" y="15"/>
                  </a:cubicBezTo>
                  <a:cubicBezTo>
                    <a:pt x="148" y="15"/>
                    <a:pt x="145" y="12"/>
                    <a:pt x="144" y="10"/>
                  </a:cubicBezTo>
                  <a:cubicBezTo>
                    <a:pt x="143" y="9"/>
                    <a:pt x="144" y="7"/>
                    <a:pt x="144" y="5"/>
                  </a:cubicBezTo>
                  <a:cubicBezTo>
                    <a:pt x="144" y="2"/>
                    <a:pt x="143" y="2"/>
                    <a:pt x="139" y="1"/>
                  </a:cubicBezTo>
                  <a:cubicBezTo>
                    <a:pt x="135" y="0"/>
                    <a:pt x="132" y="1"/>
                    <a:pt x="129" y="2"/>
                  </a:cubicBezTo>
                  <a:cubicBezTo>
                    <a:pt x="127" y="3"/>
                    <a:pt x="125" y="5"/>
                    <a:pt x="119" y="5"/>
                  </a:cubicBezTo>
                  <a:cubicBezTo>
                    <a:pt x="114" y="6"/>
                    <a:pt x="109" y="11"/>
                    <a:pt x="106" y="13"/>
                  </a:cubicBezTo>
                  <a:cubicBezTo>
                    <a:pt x="103" y="15"/>
                    <a:pt x="94" y="20"/>
                    <a:pt x="92" y="21"/>
                  </a:cubicBezTo>
                  <a:cubicBezTo>
                    <a:pt x="89" y="23"/>
                    <a:pt x="88" y="22"/>
                    <a:pt x="86" y="21"/>
                  </a:cubicBezTo>
                  <a:cubicBezTo>
                    <a:pt x="83" y="21"/>
                    <a:pt x="78" y="22"/>
                    <a:pt x="75" y="24"/>
                  </a:cubicBezTo>
                  <a:cubicBezTo>
                    <a:pt x="71" y="26"/>
                    <a:pt x="64" y="31"/>
                    <a:pt x="63" y="33"/>
                  </a:cubicBezTo>
                  <a:cubicBezTo>
                    <a:pt x="61" y="35"/>
                    <a:pt x="61" y="38"/>
                    <a:pt x="63" y="40"/>
                  </a:cubicBezTo>
                  <a:cubicBezTo>
                    <a:pt x="65" y="42"/>
                    <a:pt x="62" y="45"/>
                    <a:pt x="61" y="46"/>
                  </a:cubicBezTo>
                  <a:cubicBezTo>
                    <a:pt x="60" y="47"/>
                    <a:pt x="59" y="47"/>
                    <a:pt x="59" y="48"/>
                  </a:cubicBezTo>
                  <a:cubicBezTo>
                    <a:pt x="59" y="49"/>
                    <a:pt x="58" y="51"/>
                    <a:pt x="57" y="52"/>
                  </a:cubicBezTo>
                  <a:cubicBezTo>
                    <a:pt x="55" y="54"/>
                    <a:pt x="56" y="57"/>
                    <a:pt x="56" y="61"/>
                  </a:cubicBezTo>
                  <a:cubicBezTo>
                    <a:pt x="56" y="66"/>
                    <a:pt x="57" y="66"/>
                    <a:pt x="59" y="65"/>
                  </a:cubicBezTo>
                  <a:cubicBezTo>
                    <a:pt x="61" y="63"/>
                    <a:pt x="61" y="64"/>
                    <a:pt x="62" y="66"/>
                  </a:cubicBezTo>
                  <a:cubicBezTo>
                    <a:pt x="63" y="68"/>
                    <a:pt x="62" y="72"/>
                    <a:pt x="61" y="75"/>
                  </a:cubicBezTo>
                  <a:cubicBezTo>
                    <a:pt x="60" y="78"/>
                    <a:pt x="64" y="84"/>
                    <a:pt x="65" y="86"/>
                  </a:cubicBezTo>
                  <a:cubicBezTo>
                    <a:pt x="66" y="87"/>
                    <a:pt x="67" y="88"/>
                    <a:pt x="68" y="90"/>
                  </a:cubicBezTo>
                  <a:cubicBezTo>
                    <a:pt x="68" y="92"/>
                    <a:pt x="67" y="95"/>
                    <a:pt x="65" y="97"/>
                  </a:cubicBezTo>
                  <a:cubicBezTo>
                    <a:pt x="64" y="100"/>
                    <a:pt x="67" y="100"/>
                    <a:pt x="68" y="103"/>
                  </a:cubicBezTo>
                  <a:cubicBezTo>
                    <a:pt x="69" y="105"/>
                    <a:pt x="67" y="112"/>
                    <a:pt x="65" y="117"/>
                  </a:cubicBezTo>
                  <a:cubicBezTo>
                    <a:pt x="63" y="121"/>
                    <a:pt x="51" y="144"/>
                    <a:pt x="47" y="150"/>
                  </a:cubicBezTo>
                  <a:cubicBezTo>
                    <a:pt x="43" y="157"/>
                    <a:pt x="30" y="173"/>
                    <a:pt x="24" y="179"/>
                  </a:cubicBezTo>
                  <a:cubicBezTo>
                    <a:pt x="20" y="185"/>
                    <a:pt x="14" y="191"/>
                    <a:pt x="11" y="193"/>
                  </a:cubicBezTo>
                  <a:cubicBezTo>
                    <a:pt x="8" y="194"/>
                    <a:pt x="5" y="195"/>
                    <a:pt x="4" y="197"/>
                  </a:cubicBezTo>
                  <a:cubicBezTo>
                    <a:pt x="3" y="199"/>
                    <a:pt x="2" y="200"/>
                    <a:pt x="0" y="202"/>
                  </a:cubicBezTo>
                  <a:cubicBezTo>
                    <a:pt x="1" y="203"/>
                    <a:pt x="2" y="206"/>
                    <a:pt x="3" y="207"/>
                  </a:cubicBezTo>
                  <a:cubicBezTo>
                    <a:pt x="6" y="210"/>
                    <a:pt x="11" y="210"/>
                    <a:pt x="12" y="215"/>
                  </a:cubicBezTo>
                  <a:cubicBezTo>
                    <a:pt x="12" y="218"/>
                    <a:pt x="8" y="223"/>
                    <a:pt x="13" y="224"/>
                  </a:cubicBezTo>
                  <a:cubicBezTo>
                    <a:pt x="17" y="225"/>
                    <a:pt x="19" y="222"/>
                    <a:pt x="23" y="226"/>
                  </a:cubicBezTo>
                  <a:cubicBezTo>
                    <a:pt x="24" y="227"/>
                    <a:pt x="23" y="229"/>
                    <a:pt x="26" y="229"/>
                  </a:cubicBezTo>
                  <a:cubicBezTo>
                    <a:pt x="29" y="230"/>
                    <a:pt x="29" y="229"/>
                    <a:pt x="31" y="227"/>
                  </a:cubicBezTo>
                  <a:cubicBezTo>
                    <a:pt x="35" y="225"/>
                    <a:pt x="38" y="228"/>
                    <a:pt x="42" y="228"/>
                  </a:cubicBezTo>
                  <a:cubicBezTo>
                    <a:pt x="45" y="228"/>
                    <a:pt x="44" y="227"/>
                    <a:pt x="46" y="230"/>
                  </a:cubicBezTo>
                  <a:cubicBezTo>
                    <a:pt x="47" y="231"/>
                    <a:pt x="48" y="233"/>
                    <a:pt x="49" y="234"/>
                  </a:cubicBezTo>
                  <a:cubicBezTo>
                    <a:pt x="53" y="237"/>
                    <a:pt x="55" y="241"/>
                    <a:pt x="60" y="239"/>
                  </a:cubicBezTo>
                  <a:cubicBezTo>
                    <a:pt x="61" y="239"/>
                    <a:pt x="61" y="238"/>
                    <a:pt x="62" y="238"/>
                  </a:cubicBezTo>
                  <a:cubicBezTo>
                    <a:pt x="63" y="237"/>
                    <a:pt x="64" y="238"/>
                    <a:pt x="65" y="238"/>
                  </a:cubicBezTo>
                  <a:cubicBezTo>
                    <a:pt x="67" y="237"/>
                    <a:pt x="66" y="236"/>
                    <a:pt x="67" y="234"/>
                  </a:cubicBezTo>
                  <a:cubicBezTo>
                    <a:pt x="67" y="232"/>
                    <a:pt x="68" y="231"/>
                    <a:pt x="68" y="229"/>
                  </a:cubicBezTo>
                  <a:cubicBezTo>
                    <a:pt x="69" y="228"/>
                    <a:pt x="68" y="225"/>
                    <a:pt x="69" y="224"/>
                  </a:cubicBezTo>
                  <a:cubicBezTo>
                    <a:pt x="69" y="223"/>
                    <a:pt x="72" y="221"/>
                    <a:pt x="73" y="220"/>
                  </a:cubicBezTo>
                  <a:cubicBezTo>
                    <a:pt x="75" y="218"/>
                    <a:pt x="76" y="217"/>
                    <a:pt x="76" y="216"/>
                  </a:cubicBezTo>
                  <a:cubicBezTo>
                    <a:pt x="77" y="214"/>
                    <a:pt x="78" y="213"/>
                    <a:pt x="78" y="211"/>
                  </a:cubicBezTo>
                  <a:cubicBezTo>
                    <a:pt x="78" y="208"/>
                    <a:pt x="78" y="209"/>
                    <a:pt x="76" y="207"/>
                  </a:cubicBezTo>
                  <a:cubicBezTo>
                    <a:pt x="75" y="206"/>
                    <a:pt x="72" y="205"/>
                    <a:pt x="72" y="203"/>
                  </a:cubicBezTo>
                  <a:cubicBezTo>
                    <a:pt x="72" y="203"/>
                    <a:pt x="72" y="203"/>
                    <a:pt x="72" y="203"/>
                  </a:cubicBezTo>
                  <a:cubicBezTo>
                    <a:pt x="72" y="202"/>
                    <a:pt x="71" y="202"/>
                    <a:pt x="71" y="201"/>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98" name="Freeform 28">
              <a:extLst>
                <a:ext uri="{FF2B5EF4-FFF2-40B4-BE49-F238E27FC236}">
                  <a16:creationId xmlns:a16="http://schemas.microsoft.com/office/drawing/2014/main" id="{38544511-5732-4A9E-8097-D6A075693E3A}"/>
                </a:ext>
              </a:extLst>
            </p:cNvPr>
            <p:cNvSpPr>
              <a:spLocks/>
            </p:cNvSpPr>
            <p:nvPr/>
          </p:nvSpPr>
          <p:spPr bwMode="auto">
            <a:xfrm>
              <a:off x="4149725" y="7726363"/>
              <a:ext cx="682625" cy="803275"/>
            </a:xfrm>
            <a:custGeom>
              <a:avLst/>
              <a:gdLst>
                <a:gd name="T0" fmla="*/ 57 w 182"/>
                <a:gd name="T1" fmla="*/ 193 h 214"/>
                <a:gd name="T2" fmla="*/ 68 w 182"/>
                <a:gd name="T3" fmla="*/ 178 h 214"/>
                <a:gd name="T4" fmla="*/ 77 w 182"/>
                <a:gd name="T5" fmla="*/ 178 h 214"/>
                <a:gd name="T6" fmla="*/ 93 w 182"/>
                <a:gd name="T7" fmla="*/ 173 h 214"/>
                <a:gd name="T8" fmla="*/ 103 w 182"/>
                <a:gd name="T9" fmla="*/ 184 h 214"/>
                <a:gd name="T10" fmla="*/ 116 w 182"/>
                <a:gd name="T11" fmla="*/ 192 h 214"/>
                <a:gd name="T12" fmla="*/ 130 w 182"/>
                <a:gd name="T13" fmla="*/ 192 h 214"/>
                <a:gd name="T14" fmla="*/ 145 w 182"/>
                <a:gd name="T15" fmla="*/ 196 h 214"/>
                <a:gd name="T16" fmla="*/ 149 w 182"/>
                <a:gd name="T17" fmla="*/ 199 h 214"/>
                <a:gd name="T18" fmla="*/ 153 w 182"/>
                <a:gd name="T19" fmla="*/ 201 h 214"/>
                <a:gd name="T20" fmla="*/ 167 w 182"/>
                <a:gd name="T21" fmla="*/ 192 h 214"/>
                <a:gd name="T22" fmla="*/ 173 w 182"/>
                <a:gd name="T23" fmla="*/ 183 h 214"/>
                <a:gd name="T24" fmla="*/ 178 w 182"/>
                <a:gd name="T25" fmla="*/ 173 h 214"/>
                <a:gd name="T26" fmla="*/ 177 w 182"/>
                <a:gd name="T27" fmla="*/ 160 h 214"/>
                <a:gd name="T28" fmla="*/ 170 w 182"/>
                <a:gd name="T29" fmla="*/ 144 h 214"/>
                <a:gd name="T30" fmla="*/ 164 w 182"/>
                <a:gd name="T31" fmla="*/ 129 h 214"/>
                <a:gd name="T32" fmla="*/ 151 w 182"/>
                <a:gd name="T33" fmla="*/ 114 h 214"/>
                <a:gd name="T34" fmla="*/ 137 w 182"/>
                <a:gd name="T35" fmla="*/ 103 h 214"/>
                <a:gd name="T36" fmla="*/ 143 w 182"/>
                <a:gd name="T37" fmla="*/ 96 h 214"/>
                <a:gd name="T38" fmla="*/ 158 w 182"/>
                <a:gd name="T39" fmla="*/ 92 h 214"/>
                <a:gd name="T40" fmla="*/ 167 w 182"/>
                <a:gd name="T41" fmla="*/ 80 h 214"/>
                <a:gd name="T42" fmla="*/ 175 w 182"/>
                <a:gd name="T43" fmla="*/ 66 h 214"/>
                <a:gd name="T44" fmla="*/ 168 w 182"/>
                <a:gd name="T45" fmla="*/ 53 h 214"/>
                <a:gd name="T46" fmla="*/ 171 w 182"/>
                <a:gd name="T47" fmla="*/ 39 h 214"/>
                <a:gd name="T48" fmla="*/ 180 w 182"/>
                <a:gd name="T49" fmla="*/ 22 h 214"/>
                <a:gd name="T50" fmla="*/ 172 w 182"/>
                <a:gd name="T51" fmla="*/ 15 h 214"/>
                <a:gd name="T52" fmla="*/ 166 w 182"/>
                <a:gd name="T53" fmla="*/ 13 h 214"/>
                <a:gd name="T54" fmla="*/ 151 w 182"/>
                <a:gd name="T55" fmla="*/ 8 h 214"/>
                <a:gd name="T56" fmla="*/ 136 w 182"/>
                <a:gd name="T57" fmla="*/ 7 h 214"/>
                <a:gd name="T58" fmla="*/ 123 w 182"/>
                <a:gd name="T59" fmla="*/ 4 h 214"/>
                <a:gd name="T60" fmla="*/ 109 w 182"/>
                <a:gd name="T61" fmla="*/ 11 h 214"/>
                <a:gd name="T62" fmla="*/ 104 w 182"/>
                <a:gd name="T63" fmla="*/ 20 h 214"/>
                <a:gd name="T64" fmla="*/ 91 w 182"/>
                <a:gd name="T65" fmla="*/ 31 h 214"/>
                <a:gd name="T66" fmla="*/ 80 w 182"/>
                <a:gd name="T67" fmla="*/ 18 h 214"/>
                <a:gd name="T68" fmla="*/ 69 w 182"/>
                <a:gd name="T69" fmla="*/ 28 h 214"/>
                <a:gd name="T70" fmla="*/ 75 w 182"/>
                <a:gd name="T71" fmla="*/ 36 h 214"/>
                <a:gd name="T72" fmla="*/ 70 w 182"/>
                <a:gd name="T73" fmla="*/ 45 h 214"/>
                <a:gd name="T74" fmla="*/ 65 w 182"/>
                <a:gd name="T75" fmla="*/ 54 h 214"/>
                <a:gd name="T76" fmla="*/ 62 w 182"/>
                <a:gd name="T77" fmla="*/ 62 h 214"/>
                <a:gd name="T78" fmla="*/ 60 w 182"/>
                <a:gd name="T79" fmla="*/ 68 h 214"/>
                <a:gd name="T80" fmla="*/ 60 w 182"/>
                <a:gd name="T81" fmla="*/ 78 h 214"/>
                <a:gd name="T82" fmla="*/ 63 w 182"/>
                <a:gd name="T83" fmla="*/ 82 h 214"/>
                <a:gd name="T84" fmla="*/ 65 w 182"/>
                <a:gd name="T85" fmla="*/ 84 h 214"/>
                <a:gd name="T86" fmla="*/ 71 w 182"/>
                <a:gd name="T87" fmla="*/ 92 h 214"/>
                <a:gd name="T88" fmla="*/ 72 w 182"/>
                <a:gd name="T89" fmla="*/ 102 h 214"/>
                <a:gd name="T90" fmla="*/ 67 w 182"/>
                <a:gd name="T91" fmla="*/ 108 h 214"/>
                <a:gd name="T92" fmla="*/ 51 w 182"/>
                <a:gd name="T93" fmla="*/ 110 h 214"/>
                <a:gd name="T94" fmla="*/ 31 w 182"/>
                <a:gd name="T95" fmla="*/ 113 h 214"/>
                <a:gd name="T96" fmla="*/ 18 w 182"/>
                <a:gd name="T97" fmla="*/ 112 h 214"/>
                <a:gd name="T98" fmla="*/ 6 w 182"/>
                <a:gd name="T99" fmla="*/ 115 h 214"/>
                <a:gd name="T100" fmla="*/ 1 w 182"/>
                <a:gd name="T101" fmla="*/ 133 h 214"/>
                <a:gd name="T102" fmla="*/ 8 w 182"/>
                <a:gd name="T103" fmla="*/ 149 h 214"/>
                <a:gd name="T104" fmla="*/ 17 w 182"/>
                <a:gd name="T105" fmla="*/ 153 h 214"/>
                <a:gd name="T106" fmla="*/ 20 w 182"/>
                <a:gd name="T107" fmla="*/ 164 h 214"/>
                <a:gd name="T108" fmla="*/ 20 w 182"/>
                <a:gd name="T109" fmla="*/ 173 h 214"/>
                <a:gd name="T110" fmla="*/ 17 w 182"/>
                <a:gd name="T111" fmla="*/ 180 h 214"/>
                <a:gd name="T112" fmla="*/ 19 w 182"/>
                <a:gd name="T113" fmla="*/ 184 h 214"/>
                <a:gd name="T114" fmla="*/ 14 w 182"/>
                <a:gd name="T115" fmla="*/ 194 h 214"/>
                <a:gd name="T116" fmla="*/ 19 w 182"/>
                <a:gd name="T117" fmla="*/ 202 h 214"/>
                <a:gd name="T118" fmla="*/ 38 w 182"/>
                <a:gd name="T119" fmla="*/ 205 h 214"/>
                <a:gd name="T120" fmla="*/ 46 w 182"/>
                <a:gd name="T121" fmla="*/ 212 h 214"/>
                <a:gd name="T122" fmla="*/ 51 w 182"/>
                <a:gd name="T123" fmla="*/ 214 h 214"/>
                <a:gd name="T124" fmla="*/ 53 w 182"/>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214">
                  <a:moveTo>
                    <a:pt x="53" y="201"/>
                  </a:moveTo>
                  <a:cubicBezTo>
                    <a:pt x="53" y="197"/>
                    <a:pt x="55" y="196"/>
                    <a:pt x="57" y="193"/>
                  </a:cubicBezTo>
                  <a:cubicBezTo>
                    <a:pt x="58" y="190"/>
                    <a:pt x="60" y="188"/>
                    <a:pt x="61" y="185"/>
                  </a:cubicBezTo>
                  <a:cubicBezTo>
                    <a:pt x="63" y="183"/>
                    <a:pt x="64" y="179"/>
                    <a:pt x="68" y="178"/>
                  </a:cubicBezTo>
                  <a:cubicBezTo>
                    <a:pt x="69" y="178"/>
                    <a:pt x="71" y="180"/>
                    <a:pt x="72" y="180"/>
                  </a:cubicBezTo>
                  <a:cubicBezTo>
                    <a:pt x="74" y="180"/>
                    <a:pt x="76" y="179"/>
                    <a:pt x="77" y="178"/>
                  </a:cubicBezTo>
                  <a:cubicBezTo>
                    <a:pt x="81" y="177"/>
                    <a:pt x="91" y="177"/>
                    <a:pt x="90" y="171"/>
                  </a:cubicBezTo>
                  <a:cubicBezTo>
                    <a:pt x="94" y="169"/>
                    <a:pt x="92" y="172"/>
                    <a:pt x="93" y="173"/>
                  </a:cubicBezTo>
                  <a:cubicBezTo>
                    <a:pt x="94" y="174"/>
                    <a:pt x="96" y="174"/>
                    <a:pt x="97" y="175"/>
                  </a:cubicBezTo>
                  <a:cubicBezTo>
                    <a:pt x="101" y="178"/>
                    <a:pt x="103" y="180"/>
                    <a:pt x="103" y="184"/>
                  </a:cubicBezTo>
                  <a:cubicBezTo>
                    <a:pt x="103" y="190"/>
                    <a:pt x="106" y="189"/>
                    <a:pt x="111" y="190"/>
                  </a:cubicBezTo>
                  <a:cubicBezTo>
                    <a:pt x="112" y="191"/>
                    <a:pt x="115" y="191"/>
                    <a:pt x="116" y="192"/>
                  </a:cubicBezTo>
                  <a:cubicBezTo>
                    <a:pt x="118" y="193"/>
                    <a:pt x="119" y="195"/>
                    <a:pt x="120" y="196"/>
                  </a:cubicBezTo>
                  <a:cubicBezTo>
                    <a:pt x="125" y="200"/>
                    <a:pt x="127" y="194"/>
                    <a:pt x="130" y="192"/>
                  </a:cubicBezTo>
                  <a:cubicBezTo>
                    <a:pt x="134" y="189"/>
                    <a:pt x="138" y="191"/>
                    <a:pt x="141" y="194"/>
                  </a:cubicBezTo>
                  <a:cubicBezTo>
                    <a:pt x="143" y="195"/>
                    <a:pt x="143" y="195"/>
                    <a:pt x="145" y="196"/>
                  </a:cubicBezTo>
                  <a:cubicBezTo>
                    <a:pt x="146" y="196"/>
                    <a:pt x="147" y="196"/>
                    <a:pt x="147" y="196"/>
                  </a:cubicBezTo>
                  <a:cubicBezTo>
                    <a:pt x="148" y="197"/>
                    <a:pt x="148" y="198"/>
                    <a:pt x="149" y="199"/>
                  </a:cubicBezTo>
                  <a:cubicBezTo>
                    <a:pt x="149" y="199"/>
                    <a:pt x="151" y="199"/>
                    <a:pt x="152" y="199"/>
                  </a:cubicBezTo>
                  <a:cubicBezTo>
                    <a:pt x="153" y="200"/>
                    <a:pt x="152" y="201"/>
                    <a:pt x="153" y="201"/>
                  </a:cubicBezTo>
                  <a:cubicBezTo>
                    <a:pt x="156" y="201"/>
                    <a:pt x="159" y="198"/>
                    <a:pt x="160" y="197"/>
                  </a:cubicBezTo>
                  <a:cubicBezTo>
                    <a:pt x="163" y="194"/>
                    <a:pt x="165" y="193"/>
                    <a:pt x="167" y="192"/>
                  </a:cubicBezTo>
                  <a:cubicBezTo>
                    <a:pt x="167" y="192"/>
                    <a:pt x="167" y="191"/>
                    <a:pt x="167" y="191"/>
                  </a:cubicBezTo>
                  <a:cubicBezTo>
                    <a:pt x="168" y="187"/>
                    <a:pt x="173" y="186"/>
                    <a:pt x="173" y="183"/>
                  </a:cubicBezTo>
                  <a:cubicBezTo>
                    <a:pt x="173" y="181"/>
                    <a:pt x="172" y="178"/>
                    <a:pt x="172" y="175"/>
                  </a:cubicBezTo>
                  <a:cubicBezTo>
                    <a:pt x="175" y="175"/>
                    <a:pt x="178" y="177"/>
                    <a:pt x="178" y="173"/>
                  </a:cubicBezTo>
                  <a:cubicBezTo>
                    <a:pt x="178" y="169"/>
                    <a:pt x="174" y="169"/>
                    <a:pt x="173" y="166"/>
                  </a:cubicBezTo>
                  <a:cubicBezTo>
                    <a:pt x="173" y="163"/>
                    <a:pt x="177" y="163"/>
                    <a:pt x="177" y="160"/>
                  </a:cubicBezTo>
                  <a:cubicBezTo>
                    <a:pt x="178" y="157"/>
                    <a:pt x="175" y="154"/>
                    <a:pt x="173" y="152"/>
                  </a:cubicBezTo>
                  <a:cubicBezTo>
                    <a:pt x="170" y="149"/>
                    <a:pt x="170" y="149"/>
                    <a:pt x="170" y="144"/>
                  </a:cubicBezTo>
                  <a:cubicBezTo>
                    <a:pt x="166" y="144"/>
                    <a:pt x="161" y="143"/>
                    <a:pt x="163" y="138"/>
                  </a:cubicBezTo>
                  <a:cubicBezTo>
                    <a:pt x="165" y="133"/>
                    <a:pt x="168" y="134"/>
                    <a:pt x="164" y="129"/>
                  </a:cubicBezTo>
                  <a:cubicBezTo>
                    <a:pt x="161" y="127"/>
                    <a:pt x="160" y="124"/>
                    <a:pt x="158" y="121"/>
                  </a:cubicBezTo>
                  <a:cubicBezTo>
                    <a:pt x="156" y="118"/>
                    <a:pt x="155" y="116"/>
                    <a:pt x="151" y="114"/>
                  </a:cubicBezTo>
                  <a:cubicBezTo>
                    <a:pt x="148" y="112"/>
                    <a:pt x="146" y="110"/>
                    <a:pt x="143" y="109"/>
                  </a:cubicBezTo>
                  <a:cubicBezTo>
                    <a:pt x="141" y="108"/>
                    <a:pt x="134" y="107"/>
                    <a:pt x="137" y="103"/>
                  </a:cubicBezTo>
                  <a:cubicBezTo>
                    <a:pt x="139" y="102"/>
                    <a:pt x="141" y="103"/>
                    <a:pt x="142" y="101"/>
                  </a:cubicBezTo>
                  <a:cubicBezTo>
                    <a:pt x="143" y="100"/>
                    <a:pt x="142" y="98"/>
                    <a:pt x="143" y="96"/>
                  </a:cubicBezTo>
                  <a:cubicBezTo>
                    <a:pt x="145" y="89"/>
                    <a:pt x="150" y="94"/>
                    <a:pt x="154" y="94"/>
                  </a:cubicBezTo>
                  <a:cubicBezTo>
                    <a:pt x="157" y="94"/>
                    <a:pt x="156" y="93"/>
                    <a:pt x="158" y="92"/>
                  </a:cubicBezTo>
                  <a:cubicBezTo>
                    <a:pt x="160" y="89"/>
                    <a:pt x="163" y="86"/>
                    <a:pt x="165" y="83"/>
                  </a:cubicBezTo>
                  <a:cubicBezTo>
                    <a:pt x="166" y="82"/>
                    <a:pt x="166" y="81"/>
                    <a:pt x="167" y="80"/>
                  </a:cubicBezTo>
                  <a:cubicBezTo>
                    <a:pt x="169" y="78"/>
                    <a:pt x="170" y="77"/>
                    <a:pt x="171" y="76"/>
                  </a:cubicBezTo>
                  <a:cubicBezTo>
                    <a:pt x="173" y="74"/>
                    <a:pt x="176" y="69"/>
                    <a:pt x="175" y="66"/>
                  </a:cubicBezTo>
                  <a:cubicBezTo>
                    <a:pt x="175" y="63"/>
                    <a:pt x="169" y="62"/>
                    <a:pt x="168" y="58"/>
                  </a:cubicBezTo>
                  <a:cubicBezTo>
                    <a:pt x="167" y="56"/>
                    <a:pt x="167" y="54"/>
                    <a:pt x="168" y="53"/>
                  </a:cubicBezTo>
                  <a:cubicBezTo>
                    <a:pt x="169" y="51"/>
                    <a:pt x="173" y="51"/>
                    <a:pt x="173" y="49"/>
                  </a:cubicBezTo>
                  <a:cubicBezTo>
                    <a:pt x="174" y="45"/>
                    <a:pt x="168" y="44"/>
                    <a:pt x="171" y="39"/>
                  </a:cubicBezTo>
                  <a:cubicBezTo>
                    <a:pt x="173" y="37"/>
                    <a:pt x="176" y="33"/>
                    <a:pt x="178" y="31"/>
                  </a:cubicBezTo>
                  <a:cubicBezTo>
                    <a:pt x="181" y="29"/>
                    <a:pt x="182" y="26"/>
                    <a:pt x="180" y="22"/>
                  </a:cubicBezTo>
                  <a:cubicBezTo>
                    <a:pt x="180" y="20"/>
                    <a:pt x="179" y="18"/>
                    <a:pt x="176" y="17"/>
                  </a:cubicBezTo>
                  <a:cubicBezTo>
                    <a:pt x="175" y="16"/>
                    <a:pt x="172" y="16"/>
                    <a:pt x="172" y="15"/>
                  </a:cubicBezTo>
                  <a:cubicBezTo>
                    <a:pt x="171" y="14"/>
                    <a:pt x="171" y="13"/>
                    <a:pt x="172" y="13"/>
                  </a:cubicBezTo>
                  <a:cubicBezTo>
                    <a:pt x="170" y="13"/>
                    <a:pt x="168" y="13"/>
                    <a:pt x="166" y="13"/>
                  </a:cubicBezTo>
                  <a:cubicBezTo>
                    <a:pt x="161" y="11"/>
                    <a:pt x="163" y="6"/>
                    <a:pt x="157" y="7"/>
                  </a:cubicBezTo>
                  <a:cubicBezTo>
                    <a:pt x="155" y="7"/>
                    <a:pt x="153" y="9"/>
                    <a:pt x="151" y="8"/>
                  </a:cubicBezTo>
                  <a:cubicBezTo>
                    <a:pt x="149" y="7"/>
                    <a:pt x="148" y="4"/>
                    <a:pt x="146" y="3"/>
                  </a:cubicBezTo>
                  <a:cubicBezTo>
                    <a:pt x="144" y="2"/>
                    <a:pt x="140" y="7"/>
                    <a:pt x="136" y="7"/>
                  </a:cubicBezTo>
                  <a:cubicBezTo>
                    <a:pt x="136" y="3"/>
                    <a:pt x="138" y="0"/>
                    <a:pt x="132" y="1"/>
                  </a:cubicBezTo>
                  <a:cubicBezTo>
                    <a:pt x="129" y="2"/>
                    <a:pt x="127" y="5"/>
                    <a:pt x="123" y="4"/>
                  </a:cubicBezTo>
                  <a:cubicBezTo>
                    <a:pt x="120" y="4"/>
                    <a:pt x="118" y="2"/>
                    <a:pt x="114" y="5"/>
                  </a:cubicBezTo>
                  <a:cubicBezTo>
                    <a:pt x="112" y="7"/>
                    <a:pt x="112" y="9"/>
                    <a:pt x="109" y="11"/>
                  </a:cubicBezTo>
                  <a:cubicBezTo>
                    <a:pt x="108" y="12"/>
                    <a:pt x="106" y="12"/>
                    <a:pt x="105" y="14"/>
                  </a:cubicBezTo>
                  <a:cubicBezTo>
                    <a:pt x="104" y="16"/>
                    <a:pt x="104" y="18"/>
                    <a:pt x="104" y="20"/>
                  </a:cubicBezTo>
                  <a:cubicBezTo>
                    <a:pt x="103" y="22"/>
                    <a:pt x="101" y="22"/>
                    <a:pt x="100" y="23"/>
                  </a:cubicBezTo>
                  <a:cubicBezTo>
                    <a:pt x="97" y="27"/>
                    <a:pt x="96" y="31"/>
                    <a:pt x="91" y="31"/>
                  </a:cubicBezTo>
                  <a:cubicBezTo>
                    <a:pt x="93" y="28"/>
                    <a:pt x="91" y="23"/>
                    <a:pt x="89" y="21"/>
                  </a:cubicBezTo>
                  <a:cubicBezTo>
                    <a:pt x="87" y="19"/>
                    <a:pt x="83" y="18"/>
                    <a:pt x="80" y="18"/>
                  </a:cubicBezTo>
                  <a:cubicBezTo>
                    <a:pt x="75" y="19"/>
                    <a:pt x="76" y="23"/>
                    <a:pt x="73" y="26"/>
                  </a:cubicBezTo>
                  <a:cubicBezTo>
                    <a:pt x="72" y="27"/>
                    <a:pt x="70" y="26"/>
                    <a:pt x="69" y="28"/>
                  </a:cubicBezTo>
                  <a:cubicBezTo>
                    <a:pt x="69" y="30"/>
                    <a:pt x="72" y="31"/>
                    <a:pt x="73" y="32"/>
                  </a:cubicBezTo>
                  <a:cubicBezTo>
                    <a:pt x="75" y="34"/>
                    <a:pt x="75" y="33"/>
                    <a:pt x="75" y="36"/>
                  </a:cubicBezTo>
                  <a:cubicBezTo>
                    <a:pt x="75" y="38"/>
                    <a:pt x="74" y="39"/>
                    <a:pt x="73" y="41"/>
                  </a:cubicBezTo>
                  <a:cubicBezTo>
                    <a:pt x="73" y="42"/>
                    <a:pt x="72" y="43"/>
                    <a:pt x="70" y="45"/>
                  </a:cubicBezTo>
                  <a:cubicBezTo>
                    <a:pt x="69" y="46"/>
                    <a:pt x="66" y="48"/>
                    <a:pt x="66" y="49"/>
                  </a:cubicBezTo>
                  <a:cubicBezTo>
                    <a:pt x="65" y="50"/>
                    <a:pt x="66" y="53"/>
                    <a:pt x="65" y="54"/>
                  </a:cubicBezTo>
                  <a:cubicBezTo>
                    <a:pt x="65" y="56"/>
                    <a:pt x="64" y="57"/>
                    <a:pt x="64" y="59"/>
                  </a:cubicBezTo>
                  <a:cubicBezTo>
                    <a:pt x="63" y="61"/>
                    <a:pt x="63" y="61"/>
                    <a:pt x="62" y="62"/>
                  </a:cubicBezTo>
                  <a:cubicBezTo>
                    <a:pt x="63" y="63"/>
                    <a:pt x="64" y="64"/>
                    <a:pt x="64" y="65"/>
                  </a:cubicBezTo>
                  <a:cubicBezTo>
                    <a:pt x="64" y="67"/>
                    <a:pt x="61" y="66"/>
                    <a:pt x="60" y="68"/>
                  </a:cubicBezTo>
                  <a:cubicBezTo>
                    <a:pt x="59" y="69"/>
                    <a:pt x="59" y="71"/>
                    <a:pt x="59" y="73"/>
                  </a:cubicBezTo>
                  <a:cubicBezTo>
                    <a:pt x="59" y="75"/>
                    <a:pt x="59" y="76"/>
                    <a:pt x="60" y="78"/>
                  </a:cubicBezTo>
                  <a:cubicBezTo>
                    <a:pt x="60" y="78"/>
                    <a:pt x="62" y="78"/>
                    <a:pt x="62" y="79"/>
                  </a:cubicBezTo>
                  <a:cubicBezTo>
                    <a:pt x="63" y="80"/>
                    <a:pt x="62" y="81"/>
                    <a:pt x="63" y="82"/>
                  </a:cubicBezTo>
                  <a:cubicBezTo>
                    <a:pt x="63" y="82"/>
                    <a:pt x="62" y="83"/>
                    <a:pt x="63" y="84"/>
                  </a:cubicBezTo>
                  <a:cubicBezTo>
                    <a:pt x="64" y="84"/>
                    <a:pt x="65" y="84"/>
                    <a:pt x="65" y="84"/>
                  </a:cubicBezTo>
                  <a:cubicBezTo>
                    <a:pt x="68" y="86"/>
                    <a:pt x="67" y="86"/>
                    <a:pt x="68" y="88"/>
                  </a:cubicBezTo>
                  <a:cubicBezTo>
                    <a:pt x="69" y="90"/>
                    <a:pt x="70" y="91"/>
                    <a:pt x="71" y="92"/>
                  </a:cubicBezTo>
                  <a:cubicBezTo>
                    <a:pt x="72" y="94"/>
                    <a:pt x="72" y="95"/>
                    <a:pt x="72" y="97"/>
                  </a:cubicBezTo>
                  <a:cubicBezTo>
                    <a:pt x="73" y="99"/>
                    <a:pt x="74" y="100"/>
                    <a:pt x="72" y="102"/>
                  </a:cubicBezTo>
                  <a:cubicBezTo>
                    <a:pt x="71" y="103"/>
                    <a:pt x="70" y="101"/>
                    <a:pt x="68" y="104"/>
                  </a:cubicBezTo>
                  <a:cubicBezTo>
                    <a:pt x="68" y="105"/>
                    <a:pt x="68" y="107"/>
                    <a:pt x="67" y="108"/>
                  </a:cubicBezTo>
                  <a:cubicBezTo>
                    <a:pt x="65" y="111"/>
                    <a:pt x="64" y="109"/>
                    <a:pt x="62" y="108"/>
                  </a:cubicBezTo>
                  <a:cubicBezTo>
                    <a:pt x="58" y="108"/>
                    <a:pt x="54" y="110"/>
                    <a:pt x="51" y="110"/>
                  </a:cubicBezTo>
                  <a:cubicBezTo>
                    <a:pt x="47" y="111"/>
                    <a:pt x="44" y="110"/>
                    <a:pt x="39" y="112"/>
                  </a:cubicBezTo>
                  <a:cubicBezTo>
                    <a:pt x="37" y="113"/>
                    <a:pt x="34" y="113"/>
                    <a:pt x="31" y="113"/>
                  </a:cubicBezTo>
                  <a:cubicBezTo>
                    <a:pt x="29" y="117"/>
                    <a:pt x="26" y="115"/>
                    <a:pt x="22" y="114"/>
                  </a:cubicBezTo>
                  <a:cubicBezTo>
                    <a:pt x="20" y="113"/>
                    <a:pt x="20" y="113"/>
                    <a:pt x="18" y="112"/>
                  </a:cubicBezTo>
                  <a:cubicBezTo>
                    <a:pt x="16" y="111"/>
                    <a:pt x="15" y="110"/>
                    <a:pt x="13" y="110"/>
                  </a:cubicBezTo>
                  <a:cubicBezTo>
                    <a:pt x="10" y="111"/>
                    <a:pt x="7" y="112"/>
                    <a:pt x="6" y="115"/>
                  </a:cubicBezTo>
                  <a:cubicBezTo>
                    <a:pt x="5" y="118"/>
                    <a:pt x="6" y="121"/>
                    <a:pt x="5" y="124"/>
                  </a:cubicBezTo>
                  <a:cubicBezTo>
                    <a:pt x="4" y="127"/>
                    <a:pt x="1" y="129"/>
                    <a:pt x="1" y="133"/>
                  </a:cubicBezTo>
                  <a:cubicBezTo>
                    <a:pt x="0" y="138"/>
                    <a:pt x="4" y="137"/>
                    <a:pt x="6" y="140"/>
                  </a:cubicBezTo>
                  <a:cubicBezTo>
                    <a:pt x="8" y="143"/>
                    <a:pt x="6" y="148"/>
                    <a:pt x="8" y="149"/>
                  </a:cubicBezTo>
                  <a:cubicBezTo>
                    <a:pt x="10" y="150"/>
                    <a:pt x="12" y="149"/>
                    <a:pt x="13" y="150"/>
                  </a:cubicBezTo>
                  <a:cubicBezTo>
                    <a:pt x="15" y="151"/>
                    <a:pt x="15" y="154"/>
                    <a:pt x="17" y="153"/>
                  </a:cubicBezTo>
                  <a:cubicBezTo>
                    <a:pt x="17" y="155"/>
                    <a:pt x="15" y="159"/>
                    <a:pt x="16" y="161"/>
                  </a:cubicBezTo>
                  <a:cubicBezTo>
                    <a:pt x="17" y="162"/>
                    <a:pt x="19" y="162"/>
                    <a:pt x="20" y="164"/>
                  </a:cubicBezTo>
                  <a:cubicBezTo>
                    <a:pt x="20" y="165"/>
                    <a:pt x="20" y="168"/>
                    <a:pt x="19" y="168"/>
                  </a:cubicBezTo>
                  <a:cubicBezTo>
                    <a:pt x="20" y="170"/>
                    <a:pt x="20" y="171"/>
                    <a:pt x="20" y="173"/>
                  </a:cubicBezTo>
                  <a:cubicBezTo>
                    <a:pt x="21" y="175"/>
                    <a:pt x="24" y="175"/>
                    <a:pt x="21" y="177"/>
                  </a:cubicBezTo>
                  <a:cubicBezTo>
                    <a:pt x="20" y="179"/>
                    <a:pt x="18" y="178"/>
                    <a:pt x="17" y="180"/>
                  </a:cubicBezTo>
                  <a:cubicBezTo>
                    <a:pt x="17" y="181"/>
                    <a:pt x="18" y="183"/>
                    <a:pt x="18" y="185"/>
                  </a:cubicBezTo>
                  <a:cubicBezTo>
                    <a:pt x="18" y="185"/>
                    <a:pt x="18" y="184"/>
                    <a:pt x="19" y="184"/>
                  </a:cubicBezTo>
                  <a:cubicBezTo>
                    <a:pt x="19" y="186"/>
                    <a:pt x="18" y="189"/>
                    <a:pt x="17" y="190"/>
                  </a:cubicBezTo>
                  <a:cubicBezTo>
                    <a:pt x="17" y="192"/>
                    <a:pt x="15" y="193"/>
                    <a:pt x="14" y="194"/>
                  </a:cubicBezTo>
                  <a:cubicBezTo>
                    <a:pt x="14" y="195"/>
                    <a:pt x="15" y="198"/>
                    <a:pt x="15" y="199"/>
                  </a:cubicBezTo>
                  <a:cubicBezTo>
                    <a:pt x="17" y="202"/>
                    <a:pt x="16" y="202"/>
                    <a:pt x="19" y="202"/>
                  </a:cubicBezTo>
                  <a:cubicBezTo>
                    <a:pt x="24" y="203"/>
                    <a:pt x="26" y="199"/>
                    <a:pt x="31" y="198"/>
                  </a:cubicBezTo>
                  <a:cubicBezTo>
                    <a:pt x="35" y="197"/>
                    <a:pt x="37" y="201"/>
                    <a:pt x="38" y="205"/>
                  </a:cubicBezTo>
                  <a:cubicBezTo>
                    <a:pt x="39" y="206"/>
                    <a:pt x="39" y="209"/>
                    <a:pt x="40" y="210"/>
                  </a:cubicBezTo>
                  <a:cubicBezTo>
                    <a:pt x="42" y="211"/>
                    <a:pt x="44" y="212"/>
                    <a:pt x="46" y="212"/>
                  </a:cubicBezTo>
                  <a:cubicBezTo>
                    <a:pt x="47" y="213"/>
                    <a:pt x="47" y="214"/>
                    <a:pt x="48" y="214"/>
                  </a:cubicBezTo>
                  <a:cubicBezTo>
                    <a:pt x="49" y="214"/>
                    <a:pt x="50" y="214"/>
                    <a:pt x="51" y="214"/>
                  </a:cubicBezTo>
                  <a:cubicBezTo>
                    <a:pt x="52" y="213"/>
                    <a:pt x="53" y="211"/>
                    <a:pt x="53" y="210"/>
                  </a:cubicBezTo>
                  <a:cubicBezTo>
                    <a:pt x="53" y="207"/>
                    <a:pt x="53" y="204"/>
                    <a:pt x="53" y="201"/>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99" name="Freeform 29">
              <a:extLst>
                <a:ext uri="{FF2B5EF4-FFF2-40B4-BE49-F238E27FC236}">
                  <a16:creationId xmlns:a16="http://schemas.microsoft.com/office/drawing/2014/main" id="{40B10DC3-2D40-4331-8216-67B8A78BDA5C}"/>
                </a:ext>
              </a:extLst>
            </p:cNvPr>
            <p:cNvSpPr>
              <a:spLocks/>
            </p:cNvSpPr>
            <p:nvPr/>
          </p:nvSpPr>
          <p:spPr bwMode="auto">
            <a:xfrm>
              <a:off x="4340225" y="8359776"/>
              <a:ext cx="569913" cy="511175"/>
            </a:xfrm>
            <a:custGeom>
              <a:avLst/>
              <a:gdLst>
                <a:gd name="T0" fmla="*/ 138 w 152"/>
                <a:gd name="T1" fmla="*/ 32 h 136"/>
                <a:gd name="T2" fmla="*/ 121 w 152"/>
                <a:gd name="T3" fmla="*/ 36 h 136"/>
                <a:gd name="T4" fmla="*/ 115 w 152"/>
                <a:gd name="T5" fmla="*/ 30 h 136"/>
                <a:gd name="T6" fmla="*/ 116 w 152"/>
                <a:gd name="T7" fmla="*/ 23 h 136"/>
                <a:gd name="T8" fmla="*/ 102 w 152"/>
                <a:gd name="T9" fmla="*/ 32 h 136"/>
                <a:gd name="T10" fmla="*/ 98 w 152"/>
                <a:gd name="T11" fmla="*/ 30 h 136"/>
                <a:gd name="T12" fmla="*/ 94 w 152"/>
                <a:gd name="T13" fmla="*/ 27 h 136"/>
                <a:gd name="T14" fmla="*/ 79 w 152"/>
                <a:gd name="T15" fmla="*/ 23 h 136"/>
                <a:gd name="T16" fmla="*/ 65 w 152"/>
                <a:gd name="T17" fmla="*/ 23 h 136"/>
                <a:gd name="T18" fmla="*/ 52 w 152"/>
                <a:gd name="T19" fmla="*/ 15 h 136"/>
                <a:gd name="T20" fmla="*/ 42 w 152"/>
                <a:gd name="T21" fmla="*/ 4 h 136"/>
                <a:gd name="T22" fmla="*/ 26 w 152"/>
                <a:gd name="T23" fmla="*/ 9 h 136"/>
                <a:gd name="T24" fmla="*/ 17 w 152"/>
                <a:gd name="T25" fmla="*/ 9 h 136"/>
                <a:gd name="T26" fmla="*/ 6 w 152"/>
                <a:gd name="T27" fmla="*/ 24 h 136"/>
                <a:gd name="T28" fmla="*/ 2 w 152"/>
                <a:gd name="T29" fmla="*/ 41 h 136"/>
                <a:gd name="T30" fmla="*/ 1 w 152"/>
                <a:gd name="T31" fmla="*/ 45 h 136"/>
                <a:gd name="T32" fmla="*/ 9 w 152"/>
                <a:gd name="T33" fmla="*/ 52 h 136"/>
                <a:gd name="T34" fmla="*/ 12 w 152"/>
                <a:gd name="T35" fmla="*/ 63 h 136"/>
                <a:gd name="T36" fmla="*/ 19 w 152"/>
                <a:gd name="T37" fmla="*/ 64 h 136"/>
                <a:gd name="T38" fmla="*/ 21 w 152"/>
                <a:gd name="T39" fmla="*/ 73 h 136"/>
                <a:gd name="T40" fmla="*/ 25 w 152"/>
                <a:gd name="T41" fmla="*/ 90 h 136"/>
                <a:gd name="T42" fmla="*/ 31 w 152"/>
                <a:gd name="T43" fmla="*/ 113 h 136"/>
                <a:gd name="T44" fmla="*/ 36 w 152"/>
                <a:gd name="T45" fmla="*/ 107 h 136"/>
                <a:gd name="T46" fmla="*/ 38 w 152"/>
                <a:gd name="T47" fmla="*/ 89 h 136"/>
                <a:gd name="T48" fmla="*/ 45 w 152"/>
                <a:gd name="T49" fmla="*/ 99 h 136"/>
                <a:gd name="T50" fmla="*/ 65 w 152"/>
                <a:gd name="T51" fmla="*/ 104 h 136"/>
                <a:gd name="T52" fmla="*/ 85 w 152"/>
                <a:gd name="T53" fmla="*/ 103 h 136"/>
                <a:gd name="T54" fmla="*/ 67 w 152"/>
                <a:gd name="T55" fmla="*/ 123 h 136"/>
                <a:gd name="T56" fmla="*/ 54 w 152"/>
                <a:gd name="T57" fmla="*/ 124 h 136"/>
                <a:gd name="T58" fmla="*/ 51 w 152"/>
                <a:gd name="T59" fmla="*/ 135 h 136"/>
                <a:gd name="T60" fmla="*/ 80 w 152"/>
                <a:gd name="T61" fmla="*/ 128 h 136"/>
                <a:gd name="T62" fmla="*/ 108 w 152"/>
                <a:gd name="T63" fmla="*/ 121 h 136"/>
                <a:gd name="T64" fmla="*/ 108 w 152"/>
                <a:gd name="T65" fmla="*/ 102 h 136"/>
                <a:gd name="T66" fmla="*/ 124 w 152"/>
                <a:gd name="T67" fmla="*/ 90 h 136"/>
                <a:gd name="T68" fmla="*/ 131 w 152"/>
                <a:gd name="T69" fmla="*/ 79 h 136"/>
                <a:gd name="T70" fmla="*/ 136 w 152"/>
                <a:gd name="T71" fmla="*/ 73 h 136"/>
                <a:gd name="T72" fmla="*/ 139 w 152"/>
                <a:gd name="T73" fmla="*/ 61 h 136"/>
                <a:gd name="T74" fmla="*/ 147 w 152"/>
                <a:gd name="T75" fmla="*/ 51 h 136"/>
                <a:gd name="T76" fmla="*/ 151 w 152"/>
                <a:gd name="T77" fmla="*/ 3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36">
                  <a:moveTo>
                    <a:pt x="152" y="36"/>
                  </a:moveTo>
                  <a:cubicBezTo>
                    <a:pt x="147" y="34"/>
                    <a:pt x="142" y="32"/>
                    <a:pt x="138" y="32"/>
                  </a:cubicBezTo>
                  <a:cubicBezTo>
                    <a:pt x="135" y="32"/>
                    <a:pt x="131" y="33"/>
                    <a:pt x="128" y="34"/>
                  </a:cubicBezTo>
                  <a:cubicBezTo>
                    <a:pt x="126" y="34"/>
                    <a:pt x="123" y="39"/>
                    <a:pt x="121" y="36"/>
                  </a:cubicBezTo>
                  <a:cubicBezTo>
                    <a:pt x="120" y="35"/>
                    <a:pt x="120" y="33"/>
                    <a:pt x="119" y="32"/>
                  </a:cubicBezTo>
                  <a:cubicBezTo>
                    <a:pt x="118" y="31"/>
                    <a:pt x="116" y="31"/>
                    <a:pt x="115" y="30"/>
                  </a:cubicBezTo>
                  <a:cubicBezTo>
                    <a:pt x="114" y="28"/>
                    <a:pt x="115" y="28"/>
                    <a:pt x="116" y="26"/>
                  </a:cubicBezTo>
                  <a:cubicBezTo>
                    <a:pt x="116" y="25"/>
                    <a:pt x="116" y="24"/>
                    <a:pt x="116" y="23"/>
                  </a:cubicBezTo>
                  <a:cubicBezTo>
                    <a:pt x="114" y="24"/>
                    <a:pt x="112" y="25"/>
                    <a:pt x="109" y="28"/>
                  </a:cubicBezTo>
                  <a:cubicBezTo>
                    <a:pt x="108" y="29"/>
                    <a:pt x="105" y="32"/>
                    <a:pt x="102" y="32"/>
                  </a:cubicBezTo>
                  <a:cubicBezTo>
                    <a:pt x="101" y="32"/>
                    <a:pt x="102" y="31"/>
                    <a:pt x="101" y="30"/>
                  </a:cubicBezTo>
                  <a:cubicBezTo>
                    <a:pt x="100" y="30"/>
                    <a:pt x="98" y="30"/>
                    <a:pt x="98" y="30"/>
                  </a:cubicBezTo>
                  <a:cubicBezTo>
                    <a:pt x="97" y="29"/>
                    <a:pt x="97" y="28"/>
                    <a:pt x="96" y="27"/>
                  </a:cubicBezTo>
                  <a:cubicBezTo>
                    <a:pt x="96" y="27"/>
                    <a:pt x="95" y="27"/>
                    <a:pt x="94" y="27"/>
                  </a:cubicBezTo>
                  <a:cubicBezTo>
                    <a:pt x="92" y="26"/>
                    <a:pt x="92" y="26"/>
                    <a:pt x="90" y="25"/>
                  </a:cubicBezTo>
                  <a:cubicBezTo>
                    <a:pt x="87" y="22"/>
                    <a:pt x="83" y="20"/>
                    <a:pt x="79" y="23"/>
                  </a:cubicBezTo>
                  <a:cubicBezTo>
                    <a:pt x="76" y="25"/>
                    <a:pt x="74" y="31"/>
                    <a:pt x="69" y="27"/>
                  </a:cubicBezTo>
                  <a:cubicBezTo>
                    <a:pt x="68" y="26"/>
                    <a:pt x="67" y="24"/>
                    <a:pt x="65" y="23"/>
                  </a:cubicBezTo>
                  <a:cubicBezTo>
                    <a:pt x="64" y="22"/>
                    <a:pt x="61" y="22"/>
                    <a:pt x="60" y="21"/>
                  </a:cubicBezTo>
                  <a:cubicBezTo>
                    <a:pt x="55" y="20"/>
                    <a:pt x="52" y="21"/>
                    <a:pt x="52" y="15"/>
                  </a:cubicBezTo>
                  <a:cubicBezTo>
                    <a:pt x="52" y="11"/>
                    <a:pt x="50" y="9"/>
                    <a:pt x="46" y="6"/>
                  </a:cubicBezTo>
                  <a:cubicBezTo>
                    <a:pt x="45" y="5"/>
                    <a:pt x="43" y="5"/>
                    <a:pt x="42" y="4"/>
                  </a:cubicBezTo>
                  <a:cubicBezTo>
                    <a:pt x="41" y="3"/>
                    <a:pt x="43" y="0"/>
                    <a:pt x="39" y="2"/>
                  </a:cubicBezTo>
                  <a:cubicBezTo>
                    <a:pt x="40" y="8"/>
                    <a:pt x="30" y="8"/>
                    <a:pt x="26" y="9"/>
                  </a:cubicBezTo>
                  <a:cubicBezTo>
                    <a:pt x="25" y="10"/>
                    <a:pt x="23" y="11"/>
                    <a:pt x="21" y="11"/>
                  </a:cubicBezTo>
                  <a:cubicBezTo>
                    <a:pt x="20" y="11"/>
                    <a:pt x="18" y="9"/>
                    <a:pt x="17" y="9"/>
                  </a:cubicBezTo>
                  <a:cubicBezTo>
                    <a:pt x="13" y="10"/>
                    <a:pt x="12" y="14"/>
                    <a:pt x="10" y="16"/>
                  </a:cubicBezTo>
                  <a:cubicBezTo>
                    <a:pt x="9" y="19"/>
                    <a:pt x="7" y="21"/>
                    <a:pt x="6" y="24"/>
                  </a:cubicBezTo>
                  <a:cubicBezTo>
                    <a:pt x="4" y="27"/>
                    <a:pt x="2" y="28"/>
                    <a:pt x="2" y="32"/>
                  </a:cubicBezTo>
                  <a:cubicBezTo>
                    <a:pt x="2" y="35"/>
                    <a:pt x="2" y="38"/>
                    <a:pt x="2" y="41"/>
                  </a:cubicBezTo>
                  <a:cubicBezTo>
                    <a:pt x="2" y="42"/>
                    <a:pt x="1" y="44"/>
                    <a:pt x="0" y="45"/>
                  </a:cubicBezTo>
                  <a:cubicBezTo>
                    <a:pt x="0" y="45"/>
                    <a:pt x="0" y="45"/>
                    <a:pt x="1" y="45"/>
                  </a:cubicBezTo>
                  <a:cubicBezTo>
                    <a:pt x="3" y="46"/>
                    <a:pt x="3" y="48"/>
                    <a:pt x="5" y="49"/>
                  </a:cubicBezTo>
                  <a:cubicBezTo>
                    <a:pt x="7" y="51"/>
                    <a:pt x="8" y="50"/>
                    <a:pt x="9" y="52"/>
                  </a:cubicBezTo>
                  <a:cubicBezTo>
                    <a:pt x="10" y="54"/>
                    <a:pt x="10" y="56"/>
                    <a:pt x="11" y="58"/>
                  </a:cubicBezTo>
                  <a:cubicBezTo>
                    <a:pt x="11" y="59"/>
                    <a:pt x="12" y="61"/>
                    <a:pt x="12" y="63"/>
                  </a:cubicBezTo>
                  <a:cubicBezTo>
                    <a:pt x="13" y="63"/>
                    <a:pt x="14" y="64"/>
                    <a:pt x="16" y="65"/>
                  </a:cubicBezTo>
                  <a:cubicBezTo>
                    <a:pt x="18" y="67"/>
                    <a:pt x="17" y="66"/>
                    <a:pt x="19" y="64"/>
                  </a:cubicBezTo>
                  <a:cubicBezTo>
                    <a:pt x="21" y="62"/>
                    <a:pt x="22" y="63"/>
                    <a:pt x="25" y="64"/>
                  </a:cubicBezTo>
                  <a:cubicBezTo>
                    <a:pt x="28" y="66"/>
                    <a:pt x="23" y="71"/>
                    <a:pt x="21" y="73"/>
                  </a:cubicBezTo>
                  <a:cubicBezTo>
                    <a:pt x="20" y="76"/>
                    <a:pt x="21" y="79"/>
                    <a:pt x="21" y="83"/>
                  </a:cubicBezTo>
                  <a:cubicBezTo>
                    <a:pt x="21" y="88"/>
                    <a:pt x="23" y="87"/>
                    <a:pt x="25" y="90"/>
                  </a:cubicBezTo>
                  <a:cubicBezTo>
                    <a:pt x="28" y="93"/>
                    <a:pt x="27" y="99"/>
                    <a:pt x="25" y="102"/>
                  </a:cubicBezTo>
                  <a:cubicBezTo>
                    <a:pt x="22" y="109"/>
                    <a:pt x="27" y="110"/>
                    <a:pt x="31" y="113"/>
                  </a:cubicBezTo>
                  <a:cubicBezTo>
                    <a:pt x="35" y="116"/>
                    <a:pt x="39" y="118"/>
                    <a:pt x="40" y="115"/>
                  </a:cubicBezTo>
                  <a:cubicBezTo>
                    <a:pt x="42" y="113"/>
                    <a:pt x="38" y="110"/>
                    <a:pt x="36" y="107"/>
                  </a:cubicBezTo>
                  <a:cubicBezTo>
                    <a:pt x="33" y="104"/>
                    <a:pt x="34" y="100"/>
                    <a:pt x="34" y="97"/>
                  </a:cubicBezTo>
                  <a:cubicBezTo>
                    <a:pt x="34" y="94"/>
                    <a:pt x="35" y="89"/>
                    <a:pt x="38" y="89"/>
                  </a:cubicBezTo>
                  <a:cubicBezTo>
                    <a:pt x="41" y="89"/>
                    <a:pt x="38" y="95"/>
                    <a:pt x="39" y="96"/>
                  </a:cubicBezTo>
                  <a:cubicBezTo>
                    <a:pt x="40" y="98"/>
                    <a:pt x="43" y="98"/>
                    <a:pt x="45" y="99"/>
                  </a:cubicBezTo>
                  <a:cubicBezTo>
                    <a:pt x="48" y="101"/>
                    <a:pt x="46" y="105"/>
                    <a:pt x="50" y="104"/>
                  </a:cubicBezTo>
                  <a:cubicBezTo>
                    <a:pt x="55" y="103"/>
                    <a:pt x="60" y="104"/>
                    <a:pt x="65" y="104"/>
                  </a:cubicBezTo>
                  <a:cubicBezTo>
                    <a:pt x="69" y="104"/>
                    <a:pt x="69" y="101"/>
                    <a:pt x="73" y="100"/>
                  </a:cubicBezTo>
                  <a:cubicBezTo>
                    <a:pt x="77" y="98"/>
                    <a:pt x="82" y="98"/>
                    <a:pt x="85" y="103"/>
                  </a:cubicBezTo>
                  <a:cubicBezTo>
                    <a:pt x="89" y="107"/>
                    <a:pt x="84" y="112"/>
                    <a:pt x="81" y="115"/>
                  </a:cubicBezTo>
                  <a:cubicBezTo>
                    <a:pt x="78" y="117"/>
                    <a:pt x="70" y="121"/>
                    <a:pt x="67" y="123"/>
                  </a:cubicBezTo>
                  <a:cubicBezTo>
                    <a:pt x="64" y="125"/>
                    <a:pt x="61" y="126"/>
                    <a:pt x="59" y="125"/>
                  </a:cubicBezTo>
                  <a:cubicBezTo>
                    <a:pt x="56" y="125"/>
                    <a:pt x="56" y="123"/>
                    <a:pt x="54" y="124"/>
                  </a:cubicBezTo>
                  <a:cubicBezTo>
                    <a:pt x="51" y="125"/>
                    <a:pt x="51" y="128"/>
                    <a:pt x="49" y="132"/>
                  </a:cubicBezTo>
                  <a:cubicBezTo>
                    <a:pt x="47" y="135"/>
                    <a:pt x="48" y="136"/>
                    <a:pt x="51" y="135"/>
                  </a:cubicBezTo>
                  <a:cubicBezTo>
                    <a:pt x="55" y="134"/>
                    <a:pt x="53" y="134"/>
                    <a:pt x="60" y="134"/>
                  </a:cubicBezTo>
                  <a:cubicBezTo>
                    <a:pt x="68" y="134"/>
                    <a:pt x="73" y="131"/>
                    <a:pt x="80" y="128"/>
                  </a:cubicBezTo>
                  <a:cubicBezTo>
                    <a:pt x="86" y="125"/>
                    <a:pt x="98" y="121"/>
                    <a:pt x="107" y="121"/>
                  </a:cubicBezTo>
                  <a:cubicBezTo>
                    <a:pt x="107" y="121"/>
                    <a:pt x="108" y="121"/>
                    <a:pt x="108" y="121"/>
                  </a:cubicBezTo>
                  <a:cubicBezTo>
                    <a:pt x="108" y="118"/>
                    <a:pt x="107" y="115"/>
                    <a:pt x="107" y="112"/>
                  </a:cubicBezTo>
                  <a:cubicBezTo>
                    <a:pt x="107" y="109"/>
                    <a:pt x="107" y="106"/>
                    <a:pt x="108" y="102"/>
                  </a:cubicBezTo>
                  <a:cubicBezTo>
                    <a:pt x="109" y="99"/>
                    <a:pt x="110" y="95"/>
                    <a:pt x="114" y="94"/>
                  </a:cubicBezTo>
                  <a:cubicBezTo>
                    <a:pt x="117" y="92"/>
                    <a:pt x="121" y="93"/>
                    <a:pt x="124" y="90"/>
                  </a:cubicBezTo>
                  <a:cubicBezTo>
                    <a:pt x="126" y="88"/>
                    <a:pt x="126" y="86"/>
                    <a:pt x="127" y="84"/>
                  </a:cubicBezTo>
                  <a:cubicBezTo>
                    <a:pt x="128" y="82"/>
                    <a:pt x="130" y="81"/>
                    <a:pt x="131" y="79"/>
                  </a:cubicBezTo>
                  <a:cubicBezTo>
                    <a:pt x="132" y="78"/>
                    <a:pt x="130" y="76"/>
                    <a:pt x="132" y="75"/>
                  </a:cubicBezTo>
                  <a:cubicBezTo>
                    <a:pt x="133" y="74"/>
                    <a:pt x="135" y="75"/>
                    <a:pt x="136" y="73"/>
                  </a:cubicBezTo>
                  <a:cubicBezTo>
                    <a:pt x="137" y="71"/>
                    <a:pt x="136" y="67"/>
                    <a:pt x="136" y="66"/>
                  </a:cubicBezTo>
                  <a:cubicBezTo>
                    <a:pt x="137" y="63"/>
                    <a:pt x="137" y="63"/>
                    <a:pt x="139" y="61"/>
                  </a:cubicBezTo>
                  <a:cubicBezTo>
                    <a:pt x="141" y="60"/>
                    <a:pt x="143" y="59"/>
                    <a:pt x="144" y="57"/>
                  </a:cubicBezTo>
                  <a:cubicBezTo>
                    <a:pt x="146" y="55"/>
                    <a:pt x="146" y="52"/>
                    <a:pt x="147" y="51"/>
                  </a:cubicBezTo>
                  <a:cubicBezTo>
                    <a:pt x="149" y="48"/>
                    <a:pt x="150" y="49"/>
                    <a:pt x="151" y="45"/>
                  </a:cubicBezTo>
                  <a:cubicBezTo>
                    <a:pt x="152" y="43"/>
                    <a:pt x="151" y="40"/>
                    <a:pt x="151" y="38"/>
                  </a:cubicBezTo>
                  <a:cubicBezTo>
                    <a:pt x="152" y="37"/>
                    <a:pt x="152" y="36"/>
                    <a:pt x="152" y="36"/>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00" name="Freeform 30">
              <a:extLst>
                <a:ext uri="{FF2B5EF4-FFF2-40B4-BE49-F238E27FC236}">
                  <a16:creationId xmlns:a16="http://schemas.microsoft.com/office/drawing/2014/main" id="{5127F467-3A86-4244-8FF0-6EB6B0B1F892}"/>
                </a:ext>
              </a:extLst>
            </p:cNvPr>
            <p:cNvSpPr>
              <a:spLocks/>
            </p:cNvSpPr>
            <p:nvPr/>
          </p:nvSpPr>
          <p:spPr bwMode="auto">
            <a:xfrm>
              <a:off x="3740150" y="7827963"/>
              <a:ext cx="685800" cy="581025"/>
            </a:xfrm>
            <a:custGeom>
              <a:avLst/>
              <a:gdLst>
                <a:gd name="T0" fmla="*/ 52 w 183"/>
                <a:gd name="T1" fmla="*/ 144 h 155"/>
                <a:gd name="T2" fmla="*/ 60 w 183"/>
                <a:gd name="T3" fmla="*/ 142 h 155"/>
                <a:gd name="T4" fmla="*/ 66 w 183"/>
                <a:gd name="T5" fmla="*/ 128 h 155"/>
                <a:gd name="T6" fmla="*/ 78 w 183"/>
                <a:gd name="T7" fmla="*/ 126 h 155"/>
                <a:gd name="T8" fmla="*/ 89 w 183"/>
                <a:gd name="T9" fmla="*/ 118 h 155"/>
                <a:gd name="T10" fmla="*/ 94 w 183"/>
                <a:gd name="T11" fmla="*/ 99 h 155"/>
                <a:gd name="T12" fmla="*/ 111 w 183"/>
                <a:gd name="T13" fmla="*/ 102 h 155"/>
                <a:gd name="T14" fmla="*/ 115 w 183"/>
                <a:gd name="T15" fmla="*/ 88 h 155"/>
                <a:gd name="T16" fmla="*/ 127 w 183"/>
                <a:gd name="T17" fmla="*/ 85 h 155"/>
                <a:gd name="T18" fmla="*/ 140 w 183"/>
                <a:gd name="T19" fmla="*/ 86 h 155"/>
                <a:gd name="T20" fmla="*/ 160 w 183"/>
                <a:gd name="T21" fmla="*/ 83 h 155"/>
                <a:gd name="T22" fmla="*/ 176 w 183"/>
                <a:gd name="T23" fmla="*/ 81 h 155"/>
                <a:gd name="T24" fmla="*/ 181 w 183"/>
                <a:gd name="T25" fmla="*/ 75 h 155"/>
                <a:gd name="T26" fmla="*/ 180 w 183"/>
                <a:gd name="T27" fmla="*/ 65 h 155"/>
                <a:gd name="T28" fmla="*/ 174 w 183"/>
                <a:gd name="T29" fmla="*/ 57 h 155"/>
                <a:gd name="T30" fmla="*/ 172 w 183"/>
                <a:gd name="T31" fmla="*/ 55 h 155"/>
                <a:gd name="T32" fmla="*/ 169 w 183"/>
                <a:gd name="T33" fmla="*/ 51 h 155"/>
                <a:gd name="T34" fmla="*/ 169 w 183"/>
                <a:gd name="T35" fmla="*/ 41 h 155"/>
                <a:gd name="T36" fmla="*/ 171 w 183"/>
                <a:gd name="T37" fmla="*/ 35 h 155"/>
                <a:gd name="T38" fmla="*/ 168 w 183"/>
                <a:gd name="T39" fmla="*/ 36 h 155"/>
                <a:gd name="T40" fmla="*/ 155 w 183"/>
                <a:gd name="T41" fmla="*/ 32 h 155"/>
                <a:gd name="T42" fmla="*/ 148 w 183"/>
                <a:gd name="T43" fmla="*/ 26 h 155"/>
                <a:gd name="T44" fmla="*/ 132 w 183"/>
                <a:gd name="T45" fmla="*/ 27 h 155"/>
                <a:gd name="T46" fmla="*/ 119 w 183"/>
                <a:gd name="T47" fmla="*/ 22 h 155"/>
                <a:gd name="T48" fmla="*/ 109 w 183"/>
                <a:gd name="T49" fmla="*/ 5 h 155"/>
                <a:gd name="T50" fmla="*/ 102 w 183"/>
                <a:gd name="T51" fmla="*/ 4 h 155"/>
                <a:gd name="T52" fmla="*/ 90 w 183"/>
                <a:gd name="T53" fmla="*/ 14 h 155"/>
                <a:gd name="T54" fmla="*/ 79 w 183"/>
                <a:gd name="T55" fmla="*/ 32 h 155"/>
                <a:gd name="T56" fmla="*/ 70 w 183"/>
                <a:gd name="T57" fmla="*/ 49 h 155"/>
                <a:gd name="T58" fmla="*/ 72 w 183"/>
                <a:gd name="T59" fmla="*/ 65 h 155"/>
                <a:gd name="T60" fmla="*/ 84 w 183"/>
                <a:gd name="T61" fmla="*/ 82 h 155"/>
                <a:gd name="T62" fmla="*/ 83 w 183"/>
                <a:gd name="T63" fmla="*/ 102 h 155"/>
                <a:gd name="T64" fmla="*/ 79 w 183"/>
                <a:gd name="T65" fmla="*/ 98 h 155"/>
                <a:gd name="T66" fmla="*/ 76 w 183"/>
                <a:gd name="T67" fmla="*/ 89 h 155"/>
                <a:gd name="T68" fmla="*/ 68 w 183"/>
                <a:gd name="T69" fmla="*/ 94 h 155"/>
                <a:gd name="T70" fmla="*/ 71 w 183"/>
                <a:gd name="T71" fmla="*/ 106 h 155"/>
                <a:gd name="T72" fmla="*/ 65 w 183"/>
                <a:gd name="T73" fmla="*/ 111 h 155"/>
                <a:gd name="T74" fmla="*/ 51 w 183"/>
                <a:gd name="T75" fmla="*/ 113 h 155"/>
                <a:gd name="T76" fmla="*/ 46 w 183"/>
                <a:gd name="T77" fmla="*/ 118 h 155"/>
                <a:gd name="T78" fmla="*/ 46 w 183"/>
                <a:gd name="T79" fmla="*/ 123 h 155"/>
                <a:gd name="T80" fmla="*/ 40 w 183"/>
                <a:gd name="T81" fmla="*/ 119 h 155"/>
                <a:gd name="T82" fmla="*/ 34 w 183"/>
                <a:gd name="T83" fmla="*/ 120 h 155"/>
                <a:gd name="T84" fmla="*/ 29 w 183"/>
                <a:gd name="T85" fmla="*/ 123 h 155"/>
                <a:gd name="T86" fmla="*/ 21 w 183"/>
                <a:gd name="T87" fmla="*/ 128 h 155"/>
                <a:gd name="T88" fmla="*/ 13 w 183"/>
                <a:gd name="T89" fmla="*/ 131 h 155"/>
                <a:gd name="T90" fmla="*/ 11 w 183"/>
                <a:gd name="T91" fmla="*/ 126 h 155"/>
                <a:gd name="T92" fmla="*/ 8 w 183"/>
                <a:gd name="T93" fmla="*/ 121 h 155"/>
                <a:gd name="T94" fmla="*/ 1 w 183"/>
                <a:gd name="T95" fmla="*/ 126 h 155"/>
                <a:gd name="T96" fmla="*/ 3 w 183"/>
                <a:gd name="T97" fmla="*/ 137 h 155"/>
                <a:gd name="T98" fmla="*/ 10 w 183"/>
                <a:gd name="T99" fmla="*/ 147 h 155"/>
                <a:gd name="T100" fmla="*/ 31 w 183"/>
                <a:gd name="T101" fmla="*/ 153 h 155"/>
                <a:gd name="T102" fmla="*/ 41 w 183"/>
                <a:gd name="T103" fmla="*/ 154 h 155"/>
                <a:gd name="T104" fmla="*/ 45 w 183"/>
                <a:gd name="T105" fmla="*/ 14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3" h="155">
                  <a:moveTo>
                    <a:pt x="49" y="147"/>
                  </a:moveTo>
                  <a:cubicBezTo>
                    <a:pt x="51" y="145"/>
                    <a:pt x="49" y="144"/>
                    <a:pt x="52" y="144"/>
                  </a:cubicBezTo>
                  <a:cubicBezTo>
                    <a:pt x="54" y="144"/>
                    <a:pt x="56" y="146"/>
                    <a:pt x="57" y="146"/>
                  </a:cubicBezTo>
                  <a:cubicBezTo>
                    <a:pt x="59" y="146"/>
                    <a:pt x="60" y="143"/>
                    <a:pt x="60" y="142"/>
                  </a:cubicBezTo>
                  <a:cubicBezTo>
                    <a:pt x="62" y="139"/>
                    <a:pt x="62" y="136"/>
                    <a:pt x="63" y="133"/>
                  </a:cubicBezTo>
                  <a:cubicBezTo>
                    <a:pt x="64" y="131"/>
                    <a:pt x="64" y="129"/>
                    <a:pt x="66" y="128"/>
                  </a:cubicBezTo>
                  <a:cubicBezTo>
                    <a:pt x="69" y="127"/>
                    <a:pt x="69" y="129"/>
                    <a:pt x="71" y="130"/>
                  </a:cubicBezTo>
                  <a:cubicBezTo>
                    <a:pt x="76" y="133"/>
                    <a:pt x="75" y="127"/>
                    <a:pt x="78" y="126"/>
                  </a:cubicBezTo>
                  <a:cubicBezTo>
                    <a:pt x="82" y="123"/>
                    <a:pt x="84" y="127"/>
                    <a:pt x="86" y="122"/>
                  </a:cubicBezTo>
                  <a:cubicBezTo>
                    <a:pt x="87" y="120"/>
                    <a:pt x="87" y="119"/>
                    <a:pt x="89" y="118"/>
                  </a:cubicBezTo>
                  <a:cubicBezTo>
                    <a:pt x="91" y="117"/>
                    <a:pt x="93" y="118"/>
                    <a:pt x="95" y="117"/>
                  </a:cubicBezTo>
                  <a:cubicBezTo>
                    <a:pt x="102" y="112"/>
                    <a:pt x="85" y="102"/>
                    <a:pt x="94" y="99"/>
                  </a:cubicBezTo>
                  <a:cubicBezTo>
                    <a:pt x="98" y="97"/>
                    <a:pt x="101" y="99"/>
                    <a:pt x="104" y="100"/>
                  </a:cubicBezTo>
                  <a:cubicBezTo>
                    <a:pt x="106" y="102"/>
                    <a:pt x="108" y="102"/>
                    <a:pt x="111" y="102"/>
                  </a:cubicBezTo>
                  <a:cubicBezTo>
                    <a:pt x="112" y="101"/>
                    <a:pt x="114" y="99"/>
                    <a:pt x="114" y="97"/>
                  </a:cubicBezTo>
                  <a:cubicBezTo>
                    <a:pt x="115" y="94"/>
                    <a:pt x="114" y="91"/>
                    <a:pt x="115" y="88"/>
                  </a:cubicBezTo>
                  <a:cubicBezTo>
                    <a:pt x="116" y="85"/>
                    <a:pt x="119" y="84"/>
                    <a:pt x="122" y="83"/>
                  </a:cubicBezTo>
                  <a:cubicBezTo>
                    <a:pt x="124" y="83"/>
                    <a:pt x="125" y="84"/>
                    <a:pt x="127" y="85"/>
                  </a:cubicBezTo>
                  <a:cubicBezTo>
                    <a:pt x="129" y="86"/>
                    <a:pt x="129" y="86"/>
                    <a:pt x="131" y="87"/>
                  </a:cubicBezTo>
                  <a:cubicBezTo>
                    <a:pt x="135" y="88"/>
                    <a:pt x="138" y="90"/>
                    <a:pt x="140" y="86"/>
                  </a:cubicBezTo>
                  <a:cubicBezTo>
                    <a:pt x="143" y="86"/>
                    <a:pt x="146" y="86"/>
                    <a:pt x="148" y="85"/>
                  </a:cubicBezTo>
                  <a:cubicBezTo>
                    <a:pt x="153" y="83"/>
                    <a:pt x="156" y="84"/>
                    <a:pt x="160" y="83"/>
                  </a:cubicBezTo>
                  <a:cubicBezTo>
                    <a:pt x="163" y="83"/>
                    <a:pt x="167" y="81"/>
                    <a:pt x="171" y="81"/>
                  </a:cubicBezTo>
                  <a:cubicBezTo>
                    <a:pt x="173" y="82"/>
                    <a:pt x="174" y="84"/>
                    <a:pt x="176" y="81"/>
                  </a:cubicBezTo>
                  <a:cubicBezTo>
                    <a:pt x="177" y="80"/>
                    <a:pt x="177" y="78"/>
                    <a:pt x="177" y="77"/>
                  </a:cubicBezTo>
                  <a:cubicBezTo>
                    <a:pt x="179" y="74"/>
                    <a:pt x="180" y="76"/>
                    <a:pt x="181" y="75"/>
                  </a:cubicBezTo>
                  <a:cubicBezTo>
                    <a:pt x="183" y="73"/>
                    <a:pt x="182" y="72"/>
                    <a:pt x="181" y="70"/>
                  </a:cubicBezTo>
                  <a:cubicBezTo>
                    <a:pt x="181" y="68"/>
                    <a:pt x="181" y="67"/>
                    <a:pt x="180" y="65"/>
                  </a:cubicBezTo>
                  <a:cubicBezTo>
                    <a:pt x="179" y="64"/>
                    <a:pt x="178" y="63"/>
                    <a:pt x="177" y="61"/>
                  </a:cubicBezTo>
                  <a:cubicBezTo>
                    <a:pt x="176" y="59"/>
                    <a:pt x="177" y="59"/>
                    <a:pt x="174" y="57"/>
                  </a:cubicBezTo>
                  <a:cubicBezTo>
                    <a:pt x="174" y="57"/>
                    <a:pt x="173" y="57"/>
                    <a:pt x="172" y="57"/>
                  </a:cubicBezTo>
                  <a:cubicBezTo>
                    <a:pt x="171" y="56"/>
                    <a:pt x="172" y="55"/>
                    <a:pt x="172" y="55"/>
                  </a:cubicBezTo>
                  <a:cubicBezTo>
                    <a:pt x="171" y="54"/>
                    <a:pt x="172" y="53"/>
                    <a:pt x="171" y="52"/>
                  </a:cubicBezTo>
                  <a:cubicBezTo>
                    <a:pt x="171" y="51"/>
                    <a:pt x="169" y="51"/>
                    <a:pt x="169" y="51"/>
                  </a:cubicBezTo>
                  <a:cubicBezTo>
                    <a:pt x="168" y="49"/>
                    <a:pt x="168" y="48"/>
                    <a:pt x="168" y="46"/>
                  </a:cubicBezTo>
                  <a:cubicBezTo>
                    <a:pt x="168" y="44"/>
                    <a:pt x="168" y="42"/>
                    <a:pt x="169" y="41"/>
                  </a:cubicBezTo>
                  <a:cubicBezTo>
                    <a:pt x="170" y="39"/>
                    <a:pt x="173" y="40"/>
                    <a:pt x="173" y="38"/>
                  </a:cubicBezTo>
                  <a:cubicBezTo>
                    <a:pt x="173" y="37"/>
                    <a:pt x="172" y="36"/>
                    <a:pt x="171" y="35"/>
                  </a:cubicBezTo>
                  <a:cubicBezTo>
                    <a:pt x="171" y="35"/>
                    <a:pt x="171" y="35"/>
                    <a:pt x="171" y="36"/>
                  </a:cubicBezTo>
                  <a:cubicBezTo>
                    <a:pt x="170" y="36"/>
                    <a:pt x="169" y="35"/>
                    <a:pt x="168" y="36"/>
                  </a:cubicBezTo>
                  <a:cubicBezTo>
                    <a:pt x="167" y="36"/>
                    <a:pt x="167" y="37"/>
                    <a:pt x="166" y="37"/>
                  </a:cubicBezTo>
                  <a:cubicBezTo>
                    <a:pt x="161" y="39"/>
                    <a:pt x="159" y="35"/>
                    <a:pt x="155" y="32"/>
                  </a:cubicBezTo>
                  <a:cubicBezTo>
                    <a:pt x="154" y="31"/>
                    <a:pt x="153" y="29"/>
                    <a:pt x="152" y="28"/>
                  </a:cubicBezTo>
                  <a:cubicBezTo>
                    <a:pt x="150" y="25"/>
                    <a:pt x="151" y="26"/>
                    <a:pt x="148" y="26"/>
                  </a:cubicBezTo>
                  <a:cubicBezTo>
                    <a:pt x="144" y="26"/>
                    <a:pt x="141" y="23"/>
                    <a:pt x="137" y="25"/>
                  </a:cubicBezTo>
                  <a:cubicBezTo>
                    <a:pt x="135" y="27"/>
                    <a:pt x="135" y="28"/>
                    <a:pt x="132" y="27"/>
                  </a:cubicBezTo>
                  <a:cubicBezTo>
                    <a:pt x="129" y="27"/>
                    <a:pt x="130" y="25"/>
                    <a:pt x="129" y="24"/>
                  </a:cubicBezTo>
                  <a:cubicBezTo>
                    <a:pt x="125" y="20"/>
                    <a:pt x="123" y="23"/>
                    <a:pt x="119" y="22"/>
                  </a:cubicBezTo>
                  <a:cubicBezTo>
                    <a:pt x="114" y="21"/>
                    <a:pt x="118" y="16"/>
                    <a:pt x="118" y="13"/>
                  </a:cubicBezTo>
                  <a:cubicBezTo>
                    <a:pt x="117" y="8"/>
                    <a:pt x="112" y="8"/>
                    <a:pt x="109" y="5"/>
                  </a:cubicBezTo>
                  <a:cubicBezTo>
                    <a:pt x="108" y="4"/>
                    <a:pt x="107" y="1"/>
                    <a:pt x="106" y="0"/>
                  </a:cubicBezTo>
                  <a:cubicBezTo>
                    <a:pt x="105" y="1"/>
                    <a:pt x="104" y="3"/>
                    <a:pt x="102" y="4"/>
                  </a:cubicBezTo>
                  <a:cubicBezTo>
                    <a:pt x="100" y="6"/>
                    <a:pt x="97" y="8"/>
                    <a:pt x="93" y="8"/>
                  </a:cubicBezTo>
                  <a:cubicBezTo>
                    <a:pt x="90" y="8"/>
                    <a:pt x="91" y="9"/>
                    <a:pt x="90" y="14"/>
                  </a:cubicBezTo>
                  <a:cubicBezTo>
                    <a:pt x="90" y="18"/>
                    <a:pt x="88" y="19"/>
                    <a:pt x="86" y="22"/>
                  </a:cubicBezTo>
                  <a:cubicBezTo>
                    <a:pt x="85" y="25"/>
                    <a:pt x="81" y="30"/>
                    <a:pt x="79" y="32"/>
                  </a:cubicBezTo>
                  <a:cubicBezTo>
                    <a:pt x="77" y="34"/>
                    <a:pt x="76" y="38"/>
                    <a:pt x="75" y="42"/>
                  </a:cubicBezTo>
                  <a:cubicBezTo>
                    <a:pt x="75" y="45"/>
                    <a:pt x="73" y="45"/>
                    <a:pt x="70" y="49"/>
                  </a:cubicBezTo>
                  <a:cubicBezTo>
                    <a:pt x="66" y="53"/>
                    <a:pt x="69" y="55"/>
                    <a:pt x="71" y="57"/>
                  </a:cubicBezTo>
                  <a:cubicBezTo>
                    <a:pt x="73" y="59"/>
                    <a:pt x="72" y="61"/>
                    <a:pt x="72" y="65"/>
                  </a:cubicBezTo>
                  <a:cubicBezTo>
                    <a:pt x="72" y="69"/>
                    <a:pt x="76" y="71"/>
                    <a:pt x="77" y="72"/>
                  </a:cubicBezTo>
                  <a:cubicBezTo>
                    <a:pt x="79" y="74"/>
                    <a:pt x="82" y="77"/>
                    <a:pt x="84" y="82"/>
                  </a:cubicBezTo>
                  <a:cubicBezTo>
                    <a:pt x="87" y="87"/>
                    <a:pt x="86" y="91"/>
                    <a:pt x="85" y="94"/>
                  </a:cubicBezTo>
                  <a:cubicBezTo>
                    <a:pt x="85" y="97"/>
                    <a:pt x="85" y="98"/>
                    <a:pt x="83" y="102"/>
                  </a:cubicBezTo>
                  <a:cubicBezTo>
                    <a:pt x="82" y="106"/>
                    <a:pt x="80" y="104"/>
                    <a:pt x="79" y="103"/>
                  </a:cubicBezTo>
                  <a:cubicBezTo>
                    <a:pt x="78" y="102"/>
                    <a:pt x="78" y="99"/>
                    <a:pt x="79" y="98"/>
                  </a:cubicBezTo>
                  <a:cubicBezTo>
                    <a:pt x="80" y="96"/>
                    <a:pt x="79" y="95"/>
                    <a:pt x="78" y="93"/>
                  </a:cubicBezTo>
                  <a:cubicBezTo>
                    <a:pt x="77" y="92"/>
                    <a:pt x="78" y="90"/>
                    <a:pt x="76" y="89"/>
                  </a:cubicBezTo>
                  <a:cubicBezTo>
                    <a:pt x="74" y="88"/>
                    <a:pt x="73" y="90"/>
                    <a:pt x="72" y="91"/>
                  </a:cubicBezTo>
                  <a:cubicBezTo>
                    <a:pt x="70" y="93"/>
                    <a:pt x="69" y="93"/>
                    <a:pt x="68" y="94"/>
                  </a:cubicBezTo>
                  <a:cubicBezTo>
                    <a:pt x="67" y="95"/>
                    <a:pt x="70" y="97"/>
                    <a:pt x="69" y="99"/>
                  </a:cubicBezTo>
                  <a:cubicBezTo>
                    <a:pt x="69" y="102"/>
                    <a:pt x="69" y="103"/>
                    <a:pt x="71" y="106"/>
                  </a:cubicBezTo>
                  <a:cubicBezTo>
                    <a:pt x="72" y="109"/>
                    <a:pt x="72" y="110"/>
                    <a:pt x="70" y="110"/>
                  </a:cubicBezTo>
                  <a:cubicBezTo>
                    <a:pt x="67" y="109"/>
                    <a:pt x="67" y="110"/>
                    <a:pt x="65" y="111"/>
                  </a:cubicBezTo>
                  <a:cubicBezTo>
                    <a:pt x="62" y="113"/>
                    <a:pt x="59" y="111"/>
                    <a:pt x="57" y="111"/>
                  </a:cubicBezTo>
                  <a:cubicBezTo>
                    <a:pt x="44" y="104"/>
                    <a:pt x="48" y="108"/>
                    <a:pt x="51" y="113"/>
                  </a:cubicBezTo>
                  <a:cubicBezTo>
                    <a:pt x="52" y="116"/>
                    <a:pt x="51" y="117"/>
                    <a:pt x="50" y="117"/>
                  </a:cubicBezTo>
                  <a:cubicBezTo>
                    <a:pt x="48" y="117"/>
                    <a:pt x="47" y="117"/>
                    <a:pt x="46" y="118"/>
                  </a:cubicBezTo>
                  <a:cubicBezTo>
                    <a:pt x="45" y="119"/>
                    <a:pt x="48" y="120"/>
                    <a:pt x="49" y="122"/>
                  </a:cubicBezTo>
                  <a:cubicBezTo>
                    <a:pt x="50" y="123"/>
                    <a:pt x="48" y="123"/>
                    <a:pt x="46" y="123"/>
                  </a:cubicBezTo>
                  <a:cubicBezTo>
                    <a:pt x="45" y="123"/>
                    <a:pt x="45" y="121"/>
                    <a:pt x="42" y="121"/>
                  </a:cubicBezTo>
                  <a:cubicBezTo>
                    <a:pt x="40" y="120"/>
                    <a:pt x="41" y="120"/>
                    <a:pt x="40" y="119"/>
                  </a:cubicBezTo>
                  <a:cubicBezTo>
                    <a:pt x="39" y="119"/>
                    <a:pt x="39" y="118"/>
                    <a:pt x="37" y="118"/>
                  </a:cubicBezTo>
                  <a:cubicBezTo>
                    <a:pt x="36" y="118"/>
                    <a:pt x="35" y="119"/>
                    <a:pt x="34" y="120"/>
                  </a:cubicBezTo>
                  <a:cubicBezTo>
                    <a:pt x="33" y="121"/>
                    <a:pt x="33" y="122"/>
                    <a:pt x="32" y="123"/>
                  </a:cubicBezTo>
                  <a:cubicBezTo>
                    <a:pt x="31" y="124"/>
                    <a:pt x="30" y="124"/>
                    <a:pt x="29" y="123"/>
                  </a:cubicBezTo>
                  <a:cubicBezTo>
                    <a:pt x="28" y="122"/>
                    <a:pt x="28" y="122"/>
                    <a:pt x="26" y="123"/>
                  </a:cubicBezTo>
                  <a:cubicBezTo>
                    <a:pt x="25" y="123"/>
                    <a:pt x="23" y="126"/>
                    <a:pt x="21" y="128"/>
                  </a:cubicBezTo>
                  <a:cubicBezTo>
                    <a:pt x="20" y="130"/>
                    <a:pt x="19" y="129"/>
                    <a:pt x="17" y="130"/>
                  </a:cubicBezTo>
                  <a:cubicBezTo>
                    <a:pt x="16" y="131"/>
                    <a:pt x="15" y="131"/>
                    <a:pt x="13" y="131"/>
                  </a:cubicBezTo>
                  <a:cubicBezTo>
                    <a:pt x="10" y="131"/>
                    <a:pt x="10" y="130"/>
                    <a:pt x="10" y="129"/>
                  </a:cubicBezTo>
                  <a:cubicBezTo>
                    <a:pt x="9" y="128"/>
                    <a:pt x="10" y="127"/>
                    <a:pt x="11" y="126"/>
                  </a:cubicBezTo>
                  <a:cubicBezTo>
                    <a:pt x="12" y="125"/>
                    <a:pt x="11" y="124"/>
                    <a:pt x="11" y="123"/>
                  </a:cubicBezTo>
                  <a:cubicBezTo>
                    <a:pt x="11" y="122"/>
                    <a:pt x="9" y="121"/>
                    <a:pt x="8" y="121"/>
                  </a:cubicBezTo>
                  <a:cubicBezTo>
                    <a:pt x="7" y="121"/>
                    <a:pt x="7" y="121"/>
                    <a:pt x="6" y="121"/>
                  </a:cubicBezTo>
                  <a:cubicBezTo>
                    <a:pt x="3" y="121"/>
                    <a:pt x="0" y="122"/>
                    <a:pt x="1" y="126"/>
                  </a:cubicBezTo>
                  <a:cubicBezTo>
                    <a:pt x="1" y="128"/>
                    <a:pt x="3" y="129"/>
                    <a:pt x="4" y="131"/>
                  </a:cubicBezTo>
                  <a:cubicBezTo>
                    <a:pt x="4" y="133"/>
                    <a:pt x="3" y="135"/>
                    <a:pt x="3" y="137"/>
                  </a:cubicBezTo>
                  <a:cubicBezTo>
                    <a:pt x="4" y="139"/>
                    <a:pt x="6" y="140"/>
                    <a:pt x="8" y="142"/>
                  </a:cubicBezTo>
                  <a:cubicBezTo>
                    <a:pt x="9" y="144"/>
                    <a:pt x="9" y="145"/>
                    <a:pt x="10" y="147"/>
                  </a:cubicBezTo>
                  <a:cubicBezTo>
                    <a:pt x="13" y="150"/>
                    <a:pt x="16" y="151"/>
                    <a:pt x="20" y="152"/>
                  </a:cubicBezTo>
                  <a:cubicBezTo>
                    <a:pt x="24" y="152"/>
                    <a:pt x="27" y="152"/>
                    <a:pt x="31" y="153"/>
                  </a:cubicBezTo>
                  <a:cubicBezTo>
                    <a:pt x="32" y="153"/>
                    <a:pt x="34" y="154"/>
                    <a:pt x="36" y="155"/>
                  </a:cubicBezTo>
                  <a:cubicBezTo>
                    <a:pt x="38" y="155"/>
                    <a:pt x="40" y="154"/>
                    <a:pt x="41" y="154"/>
                  </a:cubicBezTo>
                  <a:cubicBezTo>
                    <a:pt x="42" y="154"/>
                    <a:pt x="42" y="154"/>
                    <a:pt x="42" y="155"/>
                  </a:cubicBezTo>
                  <a:cubicBezTo>
                    <a:pt x="43" y="153"/>
                    <a:pt x="44" y="150"/>
                    <a:pt x="45" y="149"/>
                  </a:cubicBezTo>
                  <a:cubicBezTo>
                    <a:pt x="47" y="148"/>
                    <a:pt x="48" y="148"/>
                    <a:pt x="49" y="147"/>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01" name="Freeform 31">
              <a:extLst>
                <a:ext uri="{FF2B5EF4-FFF2-40B4-BE49-F238E27FC236}">
                  <a16:creationId xmlns:a16="http://schemas.microsoft.com/office/drawing/2014/main" id="{8E271D07-6C58-40F3-B326-7BC3AFB14A04}"/>
                </a:ext>
              </a:extLst>
            </p:cNvPr>
            <p:cNvSpPr>
              <a:spLocks/>
            </p:cNvSpPr>
            <p:nvPr/>
          </p:nvSpPr>
          <p:spPr bwMode="auto">
            <a:xfrm>
              <a:off x="3897313" y="8191501"/>
              <a:ext cx="341313" cy="550863"/>
            </a:xfrm>
            <a:custGeom>
              <a:avLst/>
              <a:gdLst>
                <a:gd name="T0" fmla="*/ 46 w 91"/>
                <a:gd name="T1" fmla="*/ 135 h 147"/>
                <a:gd name="T2" fmla="*/ 48 w 91"/>
                <a:gd name="T3" fmla="*/ 131 h 147"/>
                <a:gd name="T4" fmla="*/ 54 w 91"/>
                <a:gd name="T5" fmla="*/ 131 h 147"/>
                <a:gd name="T6" fmla="*/ 65 w 91"/>
                <a:gd name="T7" fmla="*/ 135 h 147"/>
                <a:gd name="T8" fmla="*/ 75 w 91"/>
                <a:gd name="T9" fmla="*/ 129 h 147"/>
                <a:gd name="T10" fmla="*/ 82 w 91"/>
                <a:gd name="T11" fmla="*/ 119 h 147"/>
                <a:gd name="T12" fmla="*/ 85 w 91"/>
                <a:gd name="T13" fmla="*/ 109 h 147"/>
                <a:gd name="T14" fmla="*/ 89 w 91"/>
                <a:gd name="T15" fmla="*/ 99 h 147"/>
                <a:gd name="T16" fmla="*/ 89 w 91"/>
                <a:gd name="T17" fmla="*/ 93 h 147"/>
                <a:gd name="T18" fmla="*/ 90 w 91"/>
                <a:gd name="T19" fmla="*/ 86 h 147"/>
                <a:gd name="T20" fmla="*/ 83 w 91"/>
                <a:gd name="T21" fmla="*/ 81 h 147"/>
                <a:gd name="T22" fmla="*/ 84 w 91"/>
                <a:gd name="T23" fmla="*/ 78 h 147"/>
                <a:gd name="T24" fmla="*/ 82 w 91"/>
                <a:gd name="T25" fmla="*/ 75 h 147"/>
                <a:gd name="T26" fmla="*/ 81 w 91"/>
                <a:gd name="T27" fmla="*/ 70 h 147"/>
                <a:gd name="T28" fmla="*/ 84 w 91"/>
                <a:gd name="T29" fmla="*/ 66 h 147"/>
                <a:gd name="T30" fmla="*/ 86 w 91"/>
                <a:gd name="T31" fmla="*/ 60 h 147"/>
                <a:gd name="T32" fmla="*/ 85 w 91"/>
                <a:gd name="T33" fmla="*/ 61 h 147"/>
                <a:gd name="T34" fmla="*/ 84 w 91"/>
                <a:gd name="T35" fmla="*/ 56 h 147"/>
                <a:gd name="T36" fmla="*/ 88 w 91"/>
                <a:gd name="T37" fmla="*/ 53 h 147"/>
                <a:gd name="T38" fmla="*/ 87 w 91"/>
                <a:gd name="T39" fmla="*/ 49 h 147"/>
                <a:gd name="T40" fmla="*/ 86 w 91"/>
                <a:gd name="T41" fmla="*/ 44 h 147"/>
                <a:gd name="T42" fmla="*/ 87 w 91"/>
                <a:gd name="T43" fmla="*/ 40 h 147"/>
                <a:gd name="T44" fmla="*/ 83 w 91"/>
                <a:gd name="T45" fmla="*/ 37 h 147"/>
                <a:gd name="T46" fmla="*/ 84 w 91"/>
                <a:gd name="T47" fmla="*/ 29 h 147"/>
                <a:gd name="T48" fmla="*/ 80 w 91"/>
                <a:gd name="T49" fmla="*/ 26 h 147"/>
                <a:gd name="T50" fmla="*/ 75 w 91"/>
                <a:gd name="T51" fmla="*/ 25 h 147"/>
                <a:gd name="T52" fmla="*/ 73 w 91"/>
                <a:gd name="T53" fmla="*/ 16 h 147"/>
                <a:gd name="T54" fmla="*/ 68 w 91"/>
                <a:gd name="T55" fmla="*/ 9 h 147"/>
                <a:gd name="T56" fmla="*/ 69 w 91"/>
                <a:gd name="T57" fmla="*/ 5 h 147"/>
                <a:gd name="T58" fmla="*/ 62 w 91"/>
                <a:gd name="T59" fmla="*/ 3 h 147"/>
                <a:gd name="T60" fmla="*/ 52 w 91"/>
                <a:gd name="T61" fmla="*/ 2 h 147"/>
                <a:gd name="T62" fmla="*/ 53 w 91"/>
                <a:gd name="T63" fmla="*/ 20 h 147"/>
                <a:gd name="T64" fmla="*/ 47 w 91"/>
                <a:gd name="T65" fmla="*/ 21 h 147"/>
                <a:gd name="T66" fmla="*/ 44 w 91"/>
                <a:gd name="T67" fmla="*/ 25 h 147"/>
                <a:gd name="T68" fmla="*/ 36 w 91"/>
                <a:gd name="T69" fmla="*/ 29 h 147"/>
                <a:gd name="T70" fmla="*/ 29 w 91"/>
                <a:gd name="T71" fmla="*/ 33 h 147"/>
                <a:gd name="T72" fmla="*/ 24 w 91"/>
                <a:gd name="T73" fmla="*/ 31 h 147"/>
                <a:gd name="T74" fmla="*/ 21 w 91"/>
                <a:gd name="T75" fmla="*/ 36 h 147"/>
                <a:gd name="T76" fmla="*/ 18 w 91"/>
                <a:gd name="T77" fmla="*/ 45 h 147"/>
                <a:gd name="T78" fmla="*/ 15 w 91"/>
                <a:gd name="T79" fmla="*/ 49 h 147"/>
                <a:gd name="T80" fmla="*/ 10 w 91"/>
                <a:gd name="T81" fmla="*/ 47 h 147"/>
                <a:gd name="T82" fmla="*/ 7 w 91"/>
                <a:gd name="T83" fmla="*/ 50 h 147"/>
                <a:gd name="T84" fmla="*/ 3 w 91"/>
                <a:gd name="T85" fmla="*/ 52 h 147"/>
                <a:gd name="T86" fmla="*/ 0 w 91"/>
                <a:gd name="T87" fmla="*/ 58 h 147"/>
                <a:gd name="T88" fmla="*/ 2 w 91"/>
                <a:gd name="T89" fmla="*/ 61 h 147"/>
                <a:gd name="T90" fmla="*/ 7 w 91"/>
                <a:gd name="T91" fmla="*/ 65 h 147"/>
                <a:gd name="T92" fmla="*/ 9 w 91"/>
                <a:gd name="T93" fmla="*/ 75 h 147"/>
                <a:gd name="T94" fmla="*/ 11 w 91"/>
                <a:gd name="T95" fmla="*/ 95 h 147"/>
                <a:gd name="T96" fmla="*/ 11 w 91"/>
                <a:gd name="T97" fmla="*/ 100 h 147"/>
                <a:gd name="T98" fmla="*/ 8 w 91"/>
                <a:gd name="T99" fmla="*/ 105 h 147"/>
                <a:gd name="T100" fmla="*/ 10 w 91"/>
                <a:gd name="T101" fmla="*/ 115 h 147"/>
                <a:gd name="T102" fmla="*/ 14 w 91"/>
                <a:gd name="T103" fmla="*/ 123 h 147"/>
                <a:gd name="T104" fmla="*/ 14 w 91"/>
                <a:gd name="T105" fmla="*/ 129 h 147"/>
                <a:gd name="T106" fmla="*/ 17 w 91"/>
                <a:gd name="T107" fmla="*/ 134 h 147"/>
                <a:gd name="T108" fmla="*/ 23 w 91"/>
                <a:gd name="T109" fmla="*/ 132 h 147"/>
                <a:gd name="T110" fmla="*/ 23 w 91"/>
                <a:gd name="T111" fmla="*/ 135 h 147"/>
                <a:gd name="T112" fmla="*/ 26 w 91"/>
                <a:gd name="T113" fmla="*/ 137 h 147"/>
                <a:gd name="T114" fmla="*/ 28 w 91"/>
                <a:gd name="T115" fmla="*/ 140 h 147"/>
                <a:gd name="T116" fmla="*/ 32 w 91"/>
                <a:gd name="T117" fmla="*/ 141 h 147"/>
                <a:gd name="T118" fmla="*/ 35 w 91"/>
                <a:gd name="T119" fmla="*/ 147 h 147"/>
                <a:gd name="T120" fmla="*/ 41 w 91"/>
                <a:gd name="T121" fmla="*/ 144 h 147"/>
                <a:gd name="T122" fmla="*/ 46 w 91"/>
                <a:gd name="T123" fmla="*/ 13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 h="147">
                  <a:moveTo>
                    <a:pt x="46" y="135"/>
                  </a:moveTo>
                  <a:cubicBezTo>
                    <a:pt x="46" y="132"/>
                    <a:pt x="46" y="132"/>
                    <a:pt x="48" y="131"/>
                  </a:cubicBezTo>
                  <a:cubicBezTo>
                    <a:pt x="49" y="131"/>
                    <a:pt x="52" y="131"/>
                    <a:pt x="54" y="131"/>
                  </a:cubicBezTo>
                  <a:cubicBezTo>
                    <a:pt x="58" y="132"/>
                    <a:pt x="61" y="135"/>
                    <a:pt x="65" y="135"/>
                  </a:cubicBezTo>
                  <a:cubicBezTo>
                    <a:pt x="70" y="135"/>
                    <a:pt x="72" y="133"/>
                    <a:pt x="75" y="129"/>
                  </a:cubicBezTo>
                  <a:cubicBezTo>
                    <a:pt x="79" y="126"/>
                    <a:pt x="79" y="123"/>
                    <a:pt x="82" y="119"/>
                  </a:cubicBezTo>
                  <a:cubicBezTo>
                    <a:pt x="85" y="116"/>
                    <a:pt x="85" y="113"/>
                    <a:pt x="85" y="109"/>
                  </a:cubicBezTo>
                  <a:cubicBezTo>
                    <a:pt x="86" y="105"/>
                    <a:pt x="88" y="103"/>
                    <a:pt x="89" y="99"/>
                  </a:cubicBezTo>
                  <a:cubicBezTo>
                    <a:pt x="90" y="97"/>
                    <a:pt x="89" y="95"/>
                    <a:pt x="89" y="93"/>
                  </a:cubicBezTo>
                  <a:cubicBezTo>
                    <a:pt x="89" y="90"/>
                    <a:pt x="91" y="87"/>
                    <a:pt x="90" y="86"/>
                  </a:cubicBezTo>
                  <a:cubicBezTo>
                    <a:pt x="89" y="83"/>
                    <a:pt x="83" y="84"/>
                    <a:pt x="83" y="81"/>
                  </a:cubicBezTo>
                  <a:cubicBezTo>
                    <a:pt x="83" y="80"/>
                    <a:pt x="84" y="79"/>
                    <a:pt x="84" y="78"/>
                  </a:cubicBezTo>
                  <a:cubicBezTo>
                    <a:pt x="83" y="77"/>
                    <a:pt x="83" y="77"/>
                    <a:pt x="82" y="75"/>
                  </a:cubicBezTo>
                  <a:cubicBezTo>
                    <a:pt x="82" y="74"/>
                    <a:pt x="81" y="71"/>
                    <a:pt x="81" y="70"/>
                  </a:cubicBezTo>
                  <a:cubicBezTo>
                    <a:pt x="82" y="69"/>
                    <a:pt x="84" y="68"/>
                    <a:pt x="84" y="66"/>
                  </a:cubicBezTo>
                  <a:cubicBezTo>
                    <a:pt x="85" y="65"/>
                    <a:pt x="86" y="62"/>
                    <a:pt x="86" y="60"/>
                  </a:cubicBezTo>
                  <a:cubicBezTo>
                    <a:pt x="85" y="60"/>
                    <a:pt x="85" y="61"/>
                    <a:pt x="85" y="61"/>
                  </a:cubicBezTo>
                  <a:cubicBezTo>
                    <a:pt x="85" y="59"/>
                    <a:pt x="84" y="57"/>
                    <a:pt x="84" y="56"/>
                  </a:cubicBezTo>
                  <a:cubicBezTo>
                    <a:pt x="85" y="54"/>
                    <a:pt x="87" y="55"/>
                    <a:pt x="88" y="53"/>
                  </a:cubicBezTo>
                  <a:cubicBezTo>
                    <a:pt x="91" y="51"/>
                    <a:pt x="88" y="51"/>
                    <a:pt x="87" y="49"/>
                  </a:cubicBezTo>
                  <a:cubicBezTo>
                    <a:pt x="87" y="47"/>
                    <a:pt x="87" y="46"/>
                    <a:pt x="86" y="44"/>
                  </a:cubicBezTo>
                  <a:cubicBezTo>
                    <a:pt x="87" y="44"/>
                    <a:pt x="87" y="41"/>
                    <a:pt x="87" y="40"/>
                  </a:cubicBezTo>
                  <a:cubicBezTo>
                    <a:pt x="86" y="38"/>
                    <a:pt x="84" y="38"/>
                    <a:pt x="83" y="37"/>
                  </a:cubicBezTo>
                  <a:cubicBezTo>
                    <a:pt x="82" y="35"/>
                    <a:pt x="84" y="31"/>
                    <a:pt x="84" y="29"/>
                  </a:cubicBezTo>
                  <a:cubicBezTo>
                    <a:pt x="82" y="30"/>
                    <a:pt x="82" y="27"/>
                    <a:pt x="80" y="26"/>
                  </a:cubicBezTo>
                  <a:cubicBezTo>
                    <a:pt x="79" y="25"/>
                    <a:pt x="77" y="26"/>
                    <a:pt x="75" y="25"/>
                  </a:cubicBezTo>
                  <a:cubicBezTo>
                    <a:pt x="73" y="24"/>
                    <a:pt x="75" y="19"/>
                    <a:pt x="73" y="16"/>
                  </a:cubicBezTo>
                  <a:cubicBezTo>
                    <a:pt x="71" y="13"/>
                    <a:pt x="67" y="14"/>
                    <a:pt x="68" y="9"/>
                  </a:cubicBezTo>
                  <a:cubicBezTo>
                    <a:pt x="68" y="8"/>
                    <a:pt x="68" y="6"/>
                    <a:pt x="69" y="5"/>
                  </a:cubicBezTo>
                  <a:cubicBezTo>
                    <a:pt x="66" y="5"/>
                    <a:pt x="64" y="5"/>
                    <a:pt x="62" y="3"/>
                  </a:cubicBezTo>
                  <a:cubicBezTo>
                    <a:pt x="59" y="2"/>
                    <a:pt x="56" y="0"/>
                    <a:pt x="52" y="2"/>
                  </a:cubicBezTo>
                  <a:cubicBezTo>
                    <a:pt x="43" y="5"/>
                    <a:pt x="60" y="15"/>
                    <a:pt x="53" y="20"/>
                  </a:cubicBezTo>
                  <a:cubicBezTo>
                    <a:pt x="51" y="21"/>
                    <a:pt x="49" y="20"/>
                    <a:pt x="47" y="21"/>
                  </a:cubicBezTo>
                  <a:cubicBezTo>
                    <a:pt x="45" y="22"/>
                    <a:pt x="45" y="23"/>
                    <a:pt x="44" y="25"/>
                  </a:cubicBezTo>
                  <a:cubicBezTo>
                    <a:pt x="42" y="30"/>
                    <a:pt x="40" y="26"/>
                    <a:pt x="36" y="29"/>
                  </a:cubicBezTo>
                  <a:cubicBezTo>
                    <a:pt x="33" y="30"/>
                    <a:pt x="34" y="36"/>
                    <a:pt x="29" y="33"/>
                  </a:cubicBezTo>
                  <a:cubicBezTo>
                    <a:pt x="27" y="32"/>
                    <a:pt x="27" y="30"/>
                    <a:pt x="24" y="31"/>
                  </a:cubicBezTo>
                  <a:cubicBezTo>
                    <a:pt x="22" y="32"/>
                    <a:pt x="22" y="34"/>
                    <a:pt x="21" y="36"/>
                  </a:cubicBezTo>
                  <a:cubicBezTo>
                    <a:pt x="20" y="39"/>
                    <a:pt x="20" y="42"/>
                    <a:pt x="18" y="45"/>
                  </a:cubicBezTo>
                  <a:cubicBezTo>
                    <a:pt x="18" y="46"/>
                    <a:pt x="17" y="49"/>
                    <a:pt x="15" y="49"/>
                  </a:cubicBezTo>
                  <a:cubicBezTo>
                    <a:pt x="14" y="49"/>
                    <a:pt x="12" y="47"/>
                    <a:pt x="10" y="47"/>
                  </a:cubicBezTo>
                  <a:cubicBezTo>
                    <a:pt x="7" y="47"/>
                    <a:pt x="9" y="48"/>
                    <a:pt x="7" y="50"/>
                  </a:cubicBezTo>
                  <a:cubicBezTo>
                    <a:pt x="6" y="51"/>
                    <a:pt x="5" y="51"/>
                    <a:pt x="3" y="52"/>
                  </a:cubicBezTo>
                  <a:cubicBezTo>
                    <a:pt x="2" y="53"/>
                    <a:pt x="1" y="56"/>
                    <a:pt x="0" y="58"/>
                  </a:cubicBezTo>
                  <a:cubicBezTo>
                    <a:pt x="2" y="58"/>
                    <a:pt x="1" y="59"/>
                    <a:pt x="2" y="61"/>
                  </a:cubicBezTo>
                  <a:cubicBezTo>
                    <a:pt x="4" y="63"/>
                    <a:pt x="5" y="64"/>
                    <a:pt x="7" y="65"/>
                  </a:cubicBezTo>
                  <a:cubicBezTo>
                    <a:pt x="12" y="69"/>
                    <a:pt x="11" y="70"/>
                    <a:pt x="9" y="75"/>
                  </a:cubicBezTo>
                  <a:cubicBezTo>
                    <a:pt x="7" y="81"/>
                    <a:pt x="10" y="89"/>
                    <a:pt x="11" y="95"/>
                  </a:cubicBezTo>
                  <a:cubicBezTo>
                    <a:pt x="11" y="97"/>
                    <a:pt x="11" y="98"/>
                    <a:pt x="11" y="100"/>
                  </a:cubicBezTo>
                  <a:cubicBezTo>
                    <a:pt x="10" y="102"/>
                    <a:pt x="9" y="103"/>
                    <a:pt x="8" y="105"/>
                  </a:cubicBezTo>
                  <a:cubicBezTo>
                    <a:pt x="8" y="107"/>
                    <a:pt x="7" y="116"/>
                    <a:pt x="10" y="115"/>
                  </a:cubicBezTo>
                  <a:cubicBezTo>
                    <a:pt x="10" y="119"/>
                    <a:pt x="13" y="119"/>
                    <a:pt x="14" y="123"/>
                  </a:cubicBezTo>
                  <a:cubicBezTo>
                    <a:pt x="15" y="125"/>
                    <a:pt x="14" y="127"/>
                    <a:pt x="14" y="129"/>
                  </a:cubicBezTo>
                  <a:cubicBezTo>
                    <a:pt x="14" y="131"/>
                    <a:pt x="14" y="134"/>
                    <a:pt x="17" y="134"/>
                  </a:cubicBezTo>
                  <a:cubicBezTo>
                    <a:pt x="20" y="134"/>
                    <a:pt x="21" y="132"/>
                    <a:pt x="23" y="132"/>
                  </a:cubicBezTo>
                  <a:cubicBezTo>
                    <a:pt x="23" y="133"/>
                    <a:pt x="23" y="135"/>
                    <a:pt x="23" y="135"/>
                  </a:cubicBezTo>
                  <a:cubicBezTo>
                    <a:pt x="24" y="137"/>
                    <a:pt x="25" y="136"/>
                    <a:pt x="26" y="137"/>
                  </a:cubicBezTo>
                  <a:cubicBezTo>
                    <a:pt x="27" y="138"/>
                    <a:pt x="28" y="140"/>
                    <a:pt x="28" y="140"/>
                  </a:cubicBezTo>
                  <a:cubicBezTo>
                    <a:pt x="29" y="141"/>
                    <a:pt x="31" y="140"/>
                    <a:pt x="32" y="141"/>
                  </a:cubicBezTo>
                  <a:cubicBezTo>
                    <a:pt x="33" y="142"/>
                    <a:pt x="34" y="145"/>
                    <a:pt x="35" y="147"/>
                  </a:cubicBezTo>
                  <a:cubicBezTo>
                    <a:pt x="37" y="146"/>
                    <a:pt x="39" y="145"/>
                    <a:pt x="41" y="144"/>
                  </a:cubicBezTo>
                  <a:cubicBezTo>
                    <a:pt x="44" y="142"/>
                    <a:pt x="46" y="139"/>
                    <a:pt x="46" y="135"/>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02" name="Freeform 32">
              <a:extLst>
                <a:ext uri="{FF2B5EF4-FFF2-40B4-BE49-F238E27FC236}">
                  <a16:creationId xmlns:a16="http://schemas.microsoft.com/office/drawing/2014/main" id="{9CB5AD79-C6B6-4E4A-B3E7-407B5921FF11}"/>
                </a:ext>
              </a:extLst>
            </p:cNvPr>
            <p:cNvSpPr>
              <a:spLocks/>
            </p:cNvSpPr>
            <p:nvPr/>
          </p:nvSpPr>
          <p:spPr bwMode="auto">
            <a:xfrm>
              <a:off x="3935413" y="8464551"/>
              <a:ext cx="539750" cy="915988"/>
            </a:xfrm>
            <a:custGeom>
              <a:avLst/>
              <a:gdLst>
                <a:gd name="T0" fmla="*/ 140 w 144"/>
                <a:gd name="T1" fmla="*/ 121 h 244"/>
                <a:gd name="T2" fmla="*/ 130 w 144"/>
                <a:gd name="T3" fmla="*/ 119 h 244"/>
                <a:gd name="T4" fmla="*/ 109 w 144"/>
                <a:gd name="T5" fmla="*/ 111 h 244"/>
                <a:gd name="T6" fmla="*/ 97 w 144"/>
                <a:gd name="T7" fmla="*/ 104 h 244"/>
                <a:gd name="T8" fmla="*/ 92 w 144"/>
                <a:gd name="T9" fmla="*/ 92 h 244"/>
                <a:gd name="T10" fmla="*/ 93 w 144"/>
                <a:gd name="T11" fmla="*/ 76 h 244"/>
                <a:gd name="T12" fmla="*/ 106 w 144"/>
                <a:gd name="T13" fmla="*/ 54 h 244"/>
                <a:gd name="T14" fmla="*/ 117 w 144"/>
                <a:gd name="T15" fmla="*/ 36 h 244"/>
                <a:gd name="T16" fmla="*/ 119 w 144"/>
                <a:gd name="T17" fmla="*/ 30 h 244"/>
                <a:gd name="T18" fmla="*/ 113 w 144"/>
                <a:gd name="T19" fmla="*/ 21 h 244"/>
                <a:gd name="T20" fmla="*/ 105 w 144"/>
                <a:gd name="T21" fmla="*/ 17 h 244"/>
                <a:gd name="T22" fmla="*/ 97 w 144"/>
                <a:gd name="T23" fmla="*/ 13 h 244"/>
                <a:gd name="T24" fmla="*/ 88 w 144"/>
                <a:gd name="T25" fmla="*/ 1 h 244"/>
                <a:gd name="T26" fmla="*/ 74 w 144"/>
                <a:gd name="T27" fmla="*/ 5 h 244"/>
                <a:gd name="T28" fmla="*/ 80 w 144"/>
                <a:gd name="T29" fmla="*/ 13 h 244"/>
                <a:gd name="T30" fmla="*/ 79 w 144"/>
                <a:gd name="T31" fmla="*/ 26 h 244"/>
                <a:gd name="T32" fmla="*/ 72 w 144"/>
                <a:gd name="T33" fmla="*/ 46 h 244"/>
                <a:gd name="T34" fmla="*/ 55 w 144"/>
                <a:gd name="T35" fmla="*/ 62 h 244"/>
                <a:gd name="T36" fmla="*/ 38 w 144"/>
                <a:gd name="T37" fmla="*/ 58 h 244"/>
                <a:gd name="T38" fmla="*/ 31 w 144"/>
                <a:gd name="T39" fmla="*/ 71 h 244"/>
                <a:gd name="T40" fmla="*/ 25 w 144"/>
                <a:gd name="T41" fmla="*/ 75 h 244"/>
                <a:gd name="T42" fmla="*/ 28 w 144"/>
                <a:gd name="T43" fmla="*/ 83 h 244"/>
                <a:gd name="T44" fmla="*/ 28 w 144"/>
                <a:gd name="T45" fmla="*/ 107 h 244"/>
                <a:gd name="T46" fmla="*/ 43 w 144"/>
                <a:gd name="T47" fmla="*/ 115 h 244"/>
                <a:gd name="T48" fmla="*/ 50 w 144"/>
                <a:gd name="T49" fmla="*/ 116 h 244"/>
                <a:gd name="T50" fmla="*/ 36 w 144"/>
                <a:gd name="T51" fmla="*/ 131 h 244"/>
                <a:gd name="T52" fmla="*/ 33 w 144"/>
                <a:gd name="T53" fmla="*/ 146 h 244"/>
                <a:gd name="T54" fmla="*/ 36 w 144"/>
                <a:gd name="T55" fmla="*/ 150 h 244"/>
                <a:gd name="T56" fmla="*/ 36 w 144"/>
                <a:gd name="T57" fmla="*/ 161 h 244"/>
                <a:gd name="T58" fmla="*/ 33 w 144"/>
                <a:gd name="T59" fmla="*/ 184 h 244"/>
                <a:gd name="T60" fmla="*/ 24 w 144"/>
                <a:gd name="T61" fmla="*/ 196 h 244"/>
                <a:gd name="T62" fmla="*/ 12 w 144"/>
                <a:gd name="T63" fmla="*/ 209 h 244"/>
                <a:gd name="T64" fmla="*/ 1 w 144"/>
                <a:gd name="T65" fmla="*/ 227 h 244"/>
                <a:gd name="T66" fmla="*/ 20 w 144"/>
                <a:gd name="T67" fmla="*/ 244 h 244"/>
                <a:gd name="T68" fmla="*/ 32 w 144"/>
                <a:gd name="T69" fmla="*/ 220 h 244"/>
                <a:gd name="T70" fmla="*/ 48 w 144"/>
                <a:gd name="T71" fmla="*/ 210 h 244"/>
                <a:gd name="T72" fmla="*/ 55 w 144"/>
                <a:gd name="T73" fmla="*/ 195 h 244"/>
                <a:gd name="T74" fmla="*/ 57 w 144"/>
                <a:gd name="T75" fmla="*/ 186 h 244"/>
                <a:gd name="T76" fmla="*/ 60 w 144"/>
                <a:gd name="T77" fmla="*/ 176 h 244"/>
                <a:gd name="T78" fmla="*/ 67 w 144"/>
                <a:gd name="T79" fmla="*/ 170 h 244"/>
                <a:gd name="T80" fmla="*/ 80 w 144"/>
                <a:gd name="T81" fmla="*/ 164 h 244"/>
                <a:gd name="T82" fmla="*/ 92 w 144"/>
                <a:gd name="T83" fmla="*/ 162 h 244"/>
                <a:gd name="T84" fmla="*/ 105 w 144"/>
                <a:gd name="T85" fmla="*/ 154 h 244"/>
                <a:gd name="T86" fmla="*/ 126 w 144"/>
                <a:gd name="T87" fmla="*/ 154 h 244"/>
                <a:gd name="T88" fmla="*/ 137 w 144"/>
                <a:gd name="T89" fmla="*/ 149 h 244"/>
                <a:gd name="T90" fmla="*/ 142 w 144"/>
                <a:gd name="T91" fmla="*/ 13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244">
                  <a:moveTo>
                    <a:pt x="140" y="127"/>
                  </a:moveTo>
                  <a:cubicBezTo>
                    <a:pt x="138" y="125"/>
                    <a:pt x="139" y="124"/>
                    <a:pt x="140" y="121"/>
                  </a:cubicBezTo>
                  <a:cubicBezTo>
                    <a:pt x="141" y="119"/>
                    <a:pt x="142" y="118"/>
                    <a:pt x="141" y="116"/>
                  </a:cubicBezTo>
                  <a:cubicBezTo>
                    <a:pt x="139" y="114"/>
                    <a:pt x="134" y="118"/>
                    <a:pt x="130" y="119"/>
                  </a:cubicBezTo>
                  <a:cubicBezTo>
                    <a:pt x="127" y="120"/>
                    <a:pt x="123" y="119"/>
                    <a:pt x="120" y="117"/>
                  </a:cubicBezTo>
                  <a:cubicBezTo>
                    <a:pt x="117" y="114"/>
                    <a:pt x="110" y="112"/>
                    <a:pt x="109" y="111"/>
                  </a:cubicBezTo>
                  <a:cubicBezTo>
                    <a:pt x="107" y="109"/>
                    <a:pt x="106" y="107"/>
                    <a:pt x="104" y="105"/>
                  </a:cubicBezTo>
                  <a:cubicBezTo>
                    <a:pt x="102" y="103"/>
                    <a:pt x="101" y="104"/>
                    <a:pt x="97" y="104"/>
                  </a:cubicBezTo>
                  <a:cubicBezTo>
                    <a:pt x="94" y="103"/>
                    <a:pt x="92" y="102"/>
                    <a:pt x="93" y="100"/>
                  </a:cubicBezTo>
                  <a:cubicBezTo>
                    <a:pt x="94" y="97"/>
                    <a:pt x="95" y="93"/>
                    <a:pt x="92" y="92"/>
                  </a:cubicBezTo>
                  <a:cubicBezTo>
                    <a:pt x="88" y="91"/>
                    <a:pt x="89" y="89"/>
                    <a:pt x="90" y="86"/>
                  </a:cubicBezTo>
                  <a:cubicBezTo>
                    <a:pt x="91" y="83"/>
                    <a:pt x="91" y="80"/>
                    <a:pt x="93" y="76"/>
                  </a:cubicBezTo>
                  <a:cubicBezTo>
                    <a:pt x="94" y="72"/>
                    <a:pt x="99" y="67"/>
                    <a:pt x="103" y="63"/>
                  </a:cubicBezTo>
                  <a:cubicBezTo>
                    <a:pt x="104" y="60"/>
                    <a:pt x="105" y="58"/>
                    <a:pt x="106" y="54"/>
                  </a:cubicBezTo>
                  <a:cubicBezTo>
                    <a:pt x="106" y="50"/>
                    <a:pt x="106" y="46"/>
                    <a:pt x="107" y="43"/>
                  </a:cubicBezTo>
                  <a:cubicBezTo>
                    <a:pt x="108" y="40"/>
                    <a:pt x="114" y="37"/>
                    <a:pt x="117" y="36"/>
                  </a:cubicBezTo>
                  <a:cubicBezTo>
                    <a:pt x="119" y="35"/>
                    <a:pt x="119" y="35"/>
                    <a:pt x="120" y="35"/>
                  </a:cubicBezTo>
                  <a:cubicBezTo>
                    <a:pt x="120" y="33"/>
                    <a:pt x="119" y="31"/>
                    <a:pt x="119" y="30"/>
                  </a:cubicBezTo>
                  <a:cubicBezTo>
                    <a:pt x="118" y="28"/>
                    <a:pt x="118" y="26"/>
                    <a:pt x="117" y="24"/>
                  </a:cubicBezTo>
                  <a:cubicBezTo>
                    <a:pt x="116" y="22"/>
                    <a:pt x="115" y="23"/>
                    <a:pt x="113" y="21"/>
                  </a:cubicBezTo>
                  <a:cubicBezTo>
                    <a:pt x="111" y="20"/>
                    <a:pt x="111" y="18"/>
                    <a:pt x="109" y="17"/>
                  </a:cubicBezTo>
                  <a:cubicBezTo>
                    <a:pt x="108" y="17"/>
                    <a:pt x="106" y="18"/>
                    <a:pt x="105" y="17"/>
                  </a:cubicBezTo>
                  <a:cubicBezTo>
                    <a:pt x="104" y="17"/>
                    <a:pt x="104" y="16"/>
                    <a:pt x="103" y="15"/>
                  </a:cubicBezTo>
                  <a:cubicBezTo>
                    <a:pt x="101" y="15"/>
                    <a:pt x="99" y="14"/>
                    <a:pt x="97" y="13"/>
                  </a:cubicBezTo>
                  <a:cubicBezTo>
                    <a:pt x="96" y="12"/>
                    <a:pt x="96" y="9"/>
                    <a:pt x="95" y="8"/>
                  </a:cubicBezTo>
                  <a:cubicBezTo>
                    <a:pt x="94" y="4"/>
                    <a:pt x="92" y="0"/>
                    <a:pt x="88" y="1"/>
                  </a:cubicBezTo>
                  <a:cubicBezTo>
                    <a:pt x="83" y="2"/>
                    <a:pt x="81" y="6"/>
                    <a:pt x="76" y="5"/>
                  </a:cubicBezTo>
                  <a:cubicBezTo>
                    <a:pt x="75" y="5"/>
                    <a:pt x="75" y="5"/>
                    <a:pt x="74" y="5"/>
                  </a:cubicBezTo>
                  <a:cubicBezTo>
                    <a:pt x="74" y="6"/>
                    <a:pt x="73" y="7"/>
                    <a:pt x="73" y="8"/>
                  </a:cubicBezTo>
                  <a:cubicBezTo>
                    <a:pt x="73" y="11"/>
                    <a:pt x="79" y="10"/>
                    <a:pt x="80" y="13"/>
                  </a:cubicBezTo>
                  <a:cubicBezTo>
                    <a:pt x="81" y="14"/>
                    <a:pt x="79" y="17"/>
                    <a:pt x="79" y="20"/>
                  </a:cubicBezTo>
                  <a:cubicBezTo>
                    <a:pt x="79" y="22"/>
                    <a:pt x="80" y="24"/>
                    <a:pt x="79" y="26"/>
                  </a:cubicBezTo>
                  <a:cubicBezTo>
                    <a:pt x="78" y="30"/>
                    <a:pt x="76" y="32"/>
                    <a:pt x="75" y="36"/>
                  </a:cubicBezTo>
                  <a:cubicBezTo>
                    <a:pt x="75" y="40"/>
                    <a:pt x="75" y="43"/>
                    <a:pt x="72" y="46"/>
                  </a:cubicBezTo>
                  <a:cubicBezTo>
                    <a:pt x="69" y="50"/>
                    <a:pt x="69" y="53"/>
                    <a:pt x="65" y="56"/>
                  </a:cubicBezTo>
                  <a:cubicBezTo>
                    <a:pt x="62" y="60"/>
                    <a:pt x="60" y="62"/>
                    <a:pt x="55" y="62"/>
                  </a:cubicBezTo>
                  <a:cubicBezTo>
                    <a:pt x="51" y="62"/>
                    <a:pt x="48" y="59"/>
                    <a:pt x="44" y="58"/>
                  </a:cubicBezTo>
                  <a:cubicBezTo>
                    <a:pt x="42" y="58"/>
                    <a:pt x="39" y="58"/>
                    <a:pt x="38" y="58"/>
                  </a:cubicBezTo>
                  <a:cubicBezTo>
                    <a:pt x="36" y="59"/>
                    <a:pt x="36" y="59"/>
                    <a:pt x="36" y="62"/>
                  </a:cubicBezTo>
                  <a:cubicBezTo>
                    <a:pt x="36" y="66"/>
                    <a:pt x="34" y="69"/>
                    <a:pt x="31" y="71"/>
                  </a:cubicBezTo>
                  <a:cubicBezTo>
                    <a:pt x="29" y="72"/>
                    <a:pt x="27" y="73"/>
                    <a:pt x="25" y="74"/>
                  </a:cubicBezTo>
                  <a:cubicBezTo>
                    <a:pt x="25" y="75"/>
                    <a:pt x="25" y="75"/>
                    <a:pt x="25" y="75"/>
                  </a:cubicBezTo>
                  <a:cubicBezTo>
                    <a:pt x="26" y="78"/>
                    <a:pt x="27" y="80"/>
                    <a:pt x="27" y="83"/>
                  </a:cubicBezTo>
                  <a:cubicBezTo>
                    <a:pt x="27" y="83"/>
                    <a:pt x="28" y="83"/>
                    <a:pt x="28" y="83"/>
                  </a:cubicBezTo>
                  <a:cubicBezTo>
                    <a:pt x="28" y="87"/>
                    <a:pt x="32" y="89"/>
                    <a:pt x="31" y="94"/>
                  </a:cubicBezTo>
                  <a:cubicBezTo>
                    <a:pt x="30" y="98"/>
                    <a:pt x="26" y="103"/>
                    <a:pt x="28" y="107"/>
                  </a:cubicBezTo>
                  <a:cubicBezTo>
                    <a:pt x="29" y="111"/>
                    <a:pt x="33" y="112"/>
                    <a:pt x="37" y="112"/>
                  </a:cubicBezTo>
                  <a:cubicBezTo>
                    <a:pt x="40" y="113"/>
                    <a:pt x="41" y="113"/>
                    <a:pt x="43" y="115"/>
                  </a:cubicBezTo>
                  <a:cubicBezTo>
                    <a:pt x="45" y="116"/>
                    <a:pt x="44" y="116"/>
                    <a:pt x="46" y="116"/>
                  </a:cubicBezTo>
                  <a:cubicBezTo>
                    <a:pt x="47" y="117"/>
                    <a:pt x="49" y="116"/>
                    <a:pt x="50" y="116"/>
                  </a:cubicBezTo>
                  <a:cubicBezTo>
                    <a:pt x="51" y="120"/>
                    <a:pt x="50" y="124"/>
                    <a:pt x="48" y="127"/>
                  </a:cubicBezTo>
                  <a:cubicBezTo>
                    <a:pt x="45" y="131"/>
                    <a:pt x="40" y="128"/>
                    <a:pt x="36" y="131"/>
                  </a:cubicBezTo>
                  <a:cubicBezTo>
                    <a:pt x="33" y="132"/>
                    <a:pt x="30" y="135"/>
                    <a:pt x="31" y="140"/>
                  </a:cubicBezTo>
                  <a:cubicBezTo>
                    <a:pt x="31" y="142"/>
                    <a:pt x="32" y="144"/>
                    <a:pt x="33" y="146"/>
                  </a:cubicBezTo>
                  <a:cubicBezTo>
                    <a:pt x="33" y="146"/>
                    <a:pt x="33" y="147"/>
                    <a:pt x="33" y="148"/>
                  </a:cubicBezTo>
                  <a:cubicBezTo>
                    <a:pt x="34" y="149"/>
                    <a:pt x="35" y="149"/>
                    <a:pt x="36" y="150"/>
                  </a:cubicBezTo>
                  <a:cubicBezTo>
                    <a:pt x="36" y="152"/>
                    <a:pt x="35" y="153"/>
                    <a:pt x="35" y="155"/>
                  </a:cubicBezTo>
                  <a:cubicBezTo>
                    <a:pt x="35" y="157"/>
                    <a:pt x="36" y="159"/>
                    <a:pt x="36" y="161"/>
                  </a:cubicBezTo>
                  <a:cubicBezTo>
                    <a:pt x="36" y="165"/>
                    <a:pt x="34" y="168"/>
                    <a:pt x="34" y="172"/>
                  </a:cubicBezTo>
                  <a:cubicBezTo>
                    <a:pt x="34" y="176"/>
                    <a:pt x="34" y="180"/>
                    <a:pt x="33" y="184"/>
                  </a:cubicBezTo>
                  <a:cubicBezTo>
                    <a:pt x="33" y="187"/>
                    <a:pt x="34" y="191"/>
                    <a:pt x="32" y="194"/>
                  </a:cubicBezTo>
                  <a:cubicBezTo>
                    <a:pt x="29" y="196"/>
                    <a:pt x="27" y="194"/>
                    <a:pt x="24" y="196"/>
                  </a:cubicBezTo>
                  <a:cubicBezTo>
                    <a:pt x="20" y="197"/>
                    <a:pt x="21" y="200"/>
                    <a:pt x="20" y="203"/>
                  </a:cubicBezTo>
                  <a:cubicBezTo>
                    <a:pt x="19" y="207"/>
                    <a:pt x="15" y="206"/>
                    <a:pt x="12" y="209"/>
                  </a:cubicBezTo>
                  <a:cubicBezTo>
                    <a:pt x="10" y="211"/>
                    <a:pt x="10" y="213"/>
                    <a:pt x="6" y="214"/>
                  </a:cubicBezTo>
                  <a:cubicBezTo>
                    <a:pt x="6" y="219"/>
                    <a:pt x="0" y="222"/>
                    <a:pt x="1" y="227"/>
                  </a:cubicBezTo>
                  <a:cubicBezTo>
                    <a:pt x="2" y="231"/>
                    <a:pt x="7" y="232"/>
                    <a:pt x="10" y="235"/>
                  </a:cubicBezTo>
                  <a:cubicBezTo>
                    <a:pt x="13" y="239"/>
                    <a:pt x="14" y="243"/>
                    <a:pt x="20" y="244"/>
                  </a:cubicBezTo>
                  <a:cubicBezTo>
                    <a:pt x="21" y="244"/>
                    <a:pt x="22" y="244"/>
                    <a:pt x="23" y="244"/>
                  </a:cubicBezTo>
                  <a:cubicBezTo>
                    <a:pt x="26" y="236"/>
                    <a:pt x="31" y="223"/>
                    <a:pt x="32" y="220"/>
                  </a:cubicBezTo>
                  <a:cubicBezTo>
                    <a:pt x="34" y="216"/>
                    <a:pt x="38" y="215"/>
                    <a:pt x="41" y="214"/>
                  </a:cubicBezTo>
                  <a:cubicBezTo>
                    <a:pt x="44" y="213"/>
                    <a:pt x="46" y="213"/>
                    <a:pt x="48" y="210"/>
                  </a:cubicBezTo>
                  <a:cubicBezTo>
                    <a:pt x="50" y="207"/>
                    <a:pt x="52" y="206"/>
                    <a:pt x="55" y="203"/>
                  </a:cubicBezTo>
                  <a:cubicBezTo>
                    <a:pt x="58" y="201"/>
                    <a:pt x="57" y="197"/>
                    <a:pt x="55" y="195"/>
                  </a:cubicBezTo>
                  <a:cubicBezTo>
                    <a:pt x="54" y="193"/>
                    <a:pt x="54" y="191"/>
                    <a:pt x="55" y="189"/>
                  </a:cubicBezTo>
                  <a:cubicBezTo>
                    <a:pt x="55" y="187"/>
                    <a:pt x="54" y="187"/>
                    <a:pt x="57" y="186"/>
                  </a:cubicBezTo>
                  <a:cubicBezTo>
                    <a:pt x="60" y="186"/>
                    <a:pt x="61" y="184"/>
                    <a:pt x="62" y="182"/>
                  </a:cubicBezTo>
                  <a:cubicBezTo>
                    <a:pt x="62" y="179"/>
                    <a:pt x="60" y="178"/>
                    <a:pt x="60" y="176"/>
                  </a:cubicBezTo>
                  <a:cubicBezTo>
                    <a:pt x="60" y="175"/>
                    <a:pt x="61" y="174"/>
                    <a:pt x="63" y="172"/>
                  </a:cubicBezTo>
                  <a:cubicBezTo>
                    <a:pt x="65" y="170"/>
                    <a:pt x="64" y="170"/>
                    <a:pt x="67" y="170"/>
                  </a:cubicBezTo>
                  <a:cubicBezTo>
                    <a:pt x="71" y="169"/>
                    <a:pt x="72" y="168"/>
                    <a:pt x="75" y="166"/>
                  </a:cubicBezTo>
                  <a:cubicBezTo>
                    <a:pt x="78" y="164"/>
                    <a:pt x="77" y="165"/>
                    <a:pt x="80" y="164"/>
                  </a:cubicBezTo>
                  <a:cubicBezTo>
                    <a:pt x="83" y="164"/>
                    <a:pt x="85" y="165"/>
                    <a:pt x="88" y="164"/>
                  </a:cubicBezTo>
                  <a:cubicBezTo>
                    <a:pt x="91" y="162"/>
                    <a:pt x="90" y="162"/>
                    <a:pt x="92" y="162"/>
                  </a:cubicBezTo>
                  <a:cubicBezTo>
                    <a:pt x="95" y="162"/>
                    <a:pt x="91" y="158"/>
                    <a:pt x="96" y="158"/>
                  </a:cubicBezTo>
                  <a:cubicBezTo>
                    <a:pt x="100" y="158"/>
                    <a:pt x="99" y="158"/>
                    <a:pt x="105" y="154"/>
                  </a:cubicBezTo>
                  <a:cubicBezTo>
                    <a:pt x="110" y="149"/>
                    <a:pt x="113" y="152"/>
                    <a:pt x="117" y="151"/>
                  </a:cubicBezTo>
                  <a:cubicBezTo>
                    <a:pt x="121" y="151"/>
                    <a:pt x="124" y="152"/>
                    <a:pt x="126" y="154"/>
                  </a:cubicBezTo>
                  <a:cubicBezTo>
                    <a:pt x="129" y="156"/>
                    <a:pt x="131" y="158"/>
                    <a:pt x="137" y="158"/>
                  </a:cubicBezTo>
                  <a:cubicBezTo>
                    <a:pt x="142" y="157"/>
                    <a:pt x="139" y="152"/>
                    <a:pt x="137" y="149"/>
                  </a:cubicBezTo>
                  <a:cubicBezTo>
                    <a:pt x="136" y="146"/>
                    <a:pt x="137" y="146"/>
                    <a:pt x="140" y="143"/>
                  </a:cubicBezTo>
                  <a:cubicBezTo>
                    <a:pt x="143" y="140"/>
                    <a:pt x="141" y="138"/>
                    <a:pt x="142" y="134"/>
                  </a:cubicBezTo>
                  <a:cubicBezTo>
                    <a:pt x="144" y="130"/>
                    <a:pt x="143" y="128"/>
                    <a:pt x="140" y="127"/>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03" name="Freeform 33">
              <a:extLst>
                <a:ext uri="{FF2B5EF4-FFF2-40B4-BE49-F238E27FC236}">
                  <a16:creationId xmlns:a16="http://schemas.microsoft.com/office/drawing/2014/main" id="{A9F21DDE-9791-4E87-9AA0-BB52F3A6ECAD}"/>
                </a:ext>
              </a:extLst>
            </p:cNvPr>
            <p:cNvSpPr>
              <a:spLocks/>
            </p:cNvSpPr>
            <p:nvPr/>
          </p:nvSpPr>
          <p:spPr bwMode="auto">
            <a:xfrm>
              <a:off x="3144838" y="8213726"/>
              <a:ext cx="617538" cy="633413"/>
            </a:xfrm>
            <a:custGeom>
              <a:avLst/>
              <a:gdLst>
                <a:gd name="T0" fmla="*/ 156 w 165"/>
                <a:gd name="T1" fmla="*/ 137 h 169"/>
                <a:gd name="T2" fmla="*/ 158 w 165"/>
                <a:gd name="T3" fmla="*/ 126 h 169"/>
                <a:gd name="T4" fmla="*/ 154 w 165"/>
                <a:gd name="T5" fmla="*/ 117 h 169"/>
                <a:gd name="T6" fmla="*/ 147 w 165"/>
                <a:gd name="T7" fmla="*/ 108 h 169"/>
                <a:gd name="T8" fmla="*/ 152 w 165"/>
                <a:gd name="T9" fmla="*/ 95 h 169"/>
                <a:gd name="T10" fmla="*/ 133 w 165"/>
                <a:gd name="T11" fmla="*/ 80 h 169"/>
                <a:gd name="T12" fmla="*/ 126 w 165"/>
                <a:gd name="T13" fmla="*/ 78 h 169"/>
                <a:gd name="T14" fmla="*/ 122 w 165"/>
                <a:gd name="T15" fmla="*/ 70 h 169"/>
                <a:gd name="T16" fmla="*/ 116 w 165"/>
                <a:gd name="T17" fmla="*/ 65 h 169"/>
                <a:gd name="T18" fmla="*/ 106 w 165"/>
                <a:gd name="T19" fmla="*/ 63 h 169"/>
                <a:gd name="T20" fmla="*/ 92 w 165"/>
                <a:gd name="T21" fmla="*/ 56 h 169"/>
                <a:gd name="T22" fmla="*/ 98 w 165"/>
                <a:gd name="T23" fmla="*/ 45 h 169"/>
                <a:gd name="T24" fmla="*/ 107 w 165"/>
                <a:gd name="T25" fmla="*/ 40 h 169"/>
                <a:gd name="T26" fmla="*/ 104 w 165"/>
                <a:gd name="T27" fmla="*/ 22 h 169"/>
                <a:gd name="T28" fmla="*/ 96 w 165"/>
                <a:gd name="T29" fmla="*/ 23 h 169"/>
                <a:gd name="T30" fmla="*/ 89 w 165"/>
                <a:gd name="T31" fmla="*/ 19 h 169"/>
                <a:gd name="T32" fmla="*/ 84 w 165"/>
                <a:gd name="T33" fmla="*/ 10 h 169"/>
                <a:gd name="T34" fmla="*/ 66 w 165"/>
                <a:gd name="T35" fmla="*/ 1 h 169"/>
                <a:gd name="T36" fmla="*/ 30 w 165"/>
                <a:gd name="T37" fmla="*/ 5 h 169"/>
                <a:gd name="T38" fmla="*/ 23 w 165"/>
                <a:gd name="T39" fmla="*/ 13 h 169"/>
                <a:gd name="T40" fmla="*/ 24 w 165"/>
                <a:gd name="T41" fmla="*/ 18 h 169"/>
                <a:gd name="T42" fmla="*/ 30 w 165"/>
                <a:gd name="T43" fmla="*/ 37 h 169"/>
                <a:gd name="T44" fmla="*/ 36 w 165"/>
                <a:gd name="T45" fmla="*/ 51 h 169"/>
                <a:gd name="T46" fmla="*/ 33 w 165"/>
                <a:gd name="T47" fmla="*/ 67 h 169"/>
                <a:gd name="T48" fmla="*/ 23 w 165"/>
                <a:gd name="T49" fmla="*/ 70 h 169"/>
                <a:gd name="T50" fmla="*/ 22 w 165"/>
                <a:gd name="T51" fmla="*/ 81 h 169"/>
                <a:gd name="T52" fmla="*/ 17 w 165"/>
                <a:gd name="T53" fmla="*/ 86 h 169"/>
                <a:gd name="T54" fmla="*/ 11 w 165"/>
                <a:gd name="T55" fmla="*/ 94 h 169"/>
                <a:gd name="T56" fmla="*/ 5 w 165"/>
                <a:gd name="T57" fmla="*/ 106 h 169"/>
                <a:gd name="T58" fmla="*/ 2 w 165"/>
                <a:gd name="T59" fmla="*/ 118 h 169"/>
                <a:gd name="T60" fmla="*/ 6 w 165"/>
                <a:gd name="T61" fmla="*/ 124 h 169"/>
                <a:gd name="T62" fmla="*/ 11 w 165"/>
                <a:gd name="T63" fmla="*/ 139 h 169"/>
                <a:gd name="T64" fmla="*/ 10 w 165"/>
                <a:gd name="T65" fmla="*/ 153 h 169"/>
                <a:gd name="T66" fmla="*/ 12 w 165"/>
                <a:gd name="T67" fmla="*/ 155 h 169"/>
                <a:gd name="T68" fmla="*/ 23 w 165"/>
                <a:gd name="T69" fmla="*/ 150 h 169"/>
                <a:gd name="T70" fmla="*/ 53 w 165"/>
                <a:gd name="T71" fmla="*/ 144 h 169"/>
                <a:gd name="T72" fmla="*/ 104 w 165"/>
                <a:gd name="T73" fmla="*/ 166 h 169"/>
                <a:gd name="T74" fmla="*/ 129 w 165"/>
                <a:gd name="T75" fmla="*/ 158 h 169"/>
                <a:gd name="T76" fmla="*/ 151 w 165"/>
                <a:gd name="T77" fmla="*/ 1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69">
                  <a:moveTo>
                    <a:pt x="161" y="143"/>
                  </a:moveTo>
                  <a:cubicBezTo>
                    <a:pt x="160" y="141"/>
                    <a:pt x="157" y="140"/>
                    <a:pt x="156" y="137"/>
                  </a:cubicBezTo>
                  <a:cubicBezTo>
                    <a:pt x="156" y="136"/>
                    <a:pt x="156" y="133"/>
                    <a:pt x="156" y="131"/>
                  </a:cubicBezTo>
                  <a:cubicBezTo>
                    <a:pt x="156" y="129"/>
                    <a:pt x="158" y="128"/>
                    <a:pt x="158" y="126"/>
                  </a:cubicBezTo>
                  <a:cubicBezTo>
                    <a:pt x="158" y="123"/>
                    <a:pt x="157" y="123"/>
                    <a:pt x="160" y="121"/>
                  </a:cubicBezTo>
                  <a:cubicBezTo>
                    <a:pt x="159" y="118"/>
                    <a:pt x="156" y="118"/>
                    <a:pt x="154" y="117"/>
                  </a:cubicBezTo>
                  <a:cubicBezTo>
                    <a:pt x="151" y="117"/>
                    <a:pt x="150" y="115"/>
                    <a:pt x="147" y="114"/>
                  </a:cubicBezTo>
                  <a:cubicBezTo>
                    <a:pt x="147" y="112"/>
                    <a:pt x="148" y="110"/>
                    <a:pt x="147" y="108"/>
                  </a:cubicBezTo>
                  <a:cubicBezTo>
                    <a:pt x="147" y="106"/>
                    <a:pt x="146" y="105"/>
                    <a:pt x="146" y="103"/>
                  </a:cubicBezTo>
                  <a:cubicBezTo>
                    <a:pt x="145" y="98"/>
                    <a:pt x="150" y="98"/>
                    <a:pt x="152" y="95"/>
                  </a:cubicBezTo>
                  <a:cubicBezTo>
                    <a:pt x="159" y="87"/>
                    <a:pt x="144" y="84"/>
                    <a:pt x="138" y="84"/>
                  </a:cubicBezTo>
                  <a:cubicBezTo>
                    <a:pt x="138" y="80"/>
                    <a:pt x="137" y="78"/>
                    <a:pt x="133" y="80"/>
                  </a:cubicBezTo>
                  <a:cubicBezTo>
                    <a:pt x="131" y="81"/>
                    <a:pt x="131" y="83"/>
                    <a:pt x="128" y="82"/>
                  </a:cubicBezTo>
                  <a:cubicBezTo>
                    <a:pt x="126" y="81"/>
                    <a:pt x="127" y="80"/>
                    <a:pt x="126" y="78"/>
                  </a:cubicBezTo>
                  <a:cubicBezTo>
                    <a:pt x="125" y="77"/>
                    <a:pt x="125" y="75"/>
                    <a:pt x="124" y="74"/>
                  </a:cubicBezTo>
                  <a:cubicBezTo>
                    <a:pt x="123" y="72"/>
                    <a:pt x="122" y="72"/>
                    <a:pt x="122" y="70"/>
                  </a:cubicBezTo>
                  <a:cubicBezTo>
                    <a:pt x="121" y="68"/>
                    <a:pt x="122" y="67"/>
                    <a:pt x="120" y="66"/>
                  </a:cubicBezTo>
                  <a:cubicBezTo>
                    <a:pt x="119" y="65"/>
                    <a:pt x="117" y="64"/>
                    <a:pt x="116" y="65"/>
                  </a:cubicBezTo>
                  <a:cubicBezTo>
                    <a:pt x="112" y="66"/>
                    <a:pt x="113" y="73"/>
                    <a:pt x="109" y="68"/>
                  </a:cubicBezTo>
                  <a:cubicBezTo>
                    <a:pt x="108" y="66"/>
                    <a:pt x="107" y="64"/>
                    <a:pt x="106" y="63"/>
                  </a:cubicBezTo>
                  <a:cubicBezTo>
                    <a:pt x="104" y="62"/>
                    <a:pt x="103" y="62"/>
                    <a:pt x="101" y="62"/>
                  </a:cubicBezTo>
                  <a:cubicBezTo>
                    <a:pt x="99" y="61"/>
                    <a:pt x="93" y="58"/>
                    <a:pt x="92" y="56"/>
                  </a:cubicBezTo>
                  <a:cubicBezTo>
                    <a:pt x="91" y="54"/>
                    <a:pt x="92" y="48"/>
                    <a:pt x="92" y="46"/>
                  </a:cubicBezTo>
                  <a:cubicBezTo>
                    <a:pt x="92" y="39"/>
                    <a:pt x="95" y="44"/>
                    <a:pt x="98" y="45"/>
                  </a:cubicBezTo>
                  <a:cubicBezTo>
                    <a:pt x="101" y="46"/>
                    <a:pt x="101" y="44"/>
                    <a:pt x="103" y="43"/>
                  </a:cubicBezTo>
                  <a:cubicBezTo>
                    <a:pt x="104" y="42"/>
                    <a:pt x="106" y="42"/>
                    <a:pt x="107" y="40"/>
                  </a:cubicBezTo>
                  <a:cubicBezTo>
                    <a:pt x="108" y="38"/>
                    <a:pt x="105" y="33"/>
                    <a:pt x="105" y="30"/>
                  </a:cubicBezTo>
                  <a:cubicBezTo>
                    <a:pt x="106" y="28"/>
                    <a:pt x="107" y="23"/>
                    <a:pt x="104" y="22"/>
                  </a:cubicBezTo>
                  <a:cubicBezTo>
                    <a:pt x="102" y="21"/>
                    <a:pt x="100" y="22"/>
                    <a:pt x="99" y="23"/>
                  </a:cubicBezTo>
                  <a:cubicBezTo>
                    <a:pt x="98" y="23"/>
                    <a:pt x="97" y="23"/>
                    <a:pt x="96" y="23"/>
                  </a:cubicBezTo>
                  <a:cubicBezTo>
                    <a:pt x="96" y="24"/>
                    <a:pt x="96" y="25"/>
                    <a:pt x="94" y="26"/>
                  </a:cubicBezTo>
                  <a:cubicBezTo>
                    <a:pt x="90" y="27"/>
                    <a:pt x="90" y="22"/>
                    <a:pt x="89" y="19"/>
                  </a:cubicBezTo>
                  <a:cubicBezTo>
                    <a:pt x="88" y="17"/>
                    <a:pt x="86" y="16"/>
                    <a:pt x="84" y="14"/>
                  </a:cubicBezTo>
                  <a:cubicBezTo>
                    <a:pt x="83" y="12"/>
                    <a:pt x="83" y="12"/>
                    <a:pt x="84" y="10"/>
                  </a:cubicBezTo>
                  <a:cubicBezTo>
                    <a:pt x="84" y="7"/>
                    <a:pt x="83" y="5"/>
                    <a:pt x="83" y="2"/>
                  </a:cubicBezTo>
                  <a:cubicBezTo>
                    <a:pt x="77" y="1"/>
                    <a:pt x="70" y="0"/>
                    <a:pt x="66" y="1"/>
                  </a:cubicBezTo>
                  <a:cubicBezTo>
                    <a:pt x="61" y="1"/>
                    <a:pt x="55" y="2"/>
                    <a:pt x="45" y="1"/>
                  </a:cubicBezTo>
                  <a:cubicBezTo>
                    <a:pt x="35" y="1"/>
                    <a:pt x="33" y="3"/>
                    <a:pt x="30" y="5"/>
                  </a:cubicBezTo>
                  <a:cubicBezTo>
                    <a:pt x="28" y="7"/>
                    <a:pt x="23" y="8"/>
                    <a:pt x="19" y="9"/>
                  </a:cubicBezTo>
                  <a:cubicBezTo>
                    <a:pt x="20" y="11"/>
                    <a:pt x="22" y="12"/>
                    <a:pt x="23" y="13"/>
                  </a:cubicBezTo>
                  <a:cubicBezTo>
                    <a:pt x="23" y="14"/>
                    <a:pt x="22" y="15"/>
                    <a:pt x="23" y="16"/>
                  </a:cubicBezTo>
                  <a:cubicBezTo>
                    <a:pt x="23" y="16"/>
                    <a:pt x="24" y="17"/>
                    <a:pt x="24" y="18"/>
                  </a:cubicBezTo>
                  <a:cubicBezTo>
                    <a:pt x="26" y="22"/>
                    <a:pt x="23" y="24"/>
                    <a:pt x="24" y="28"/>
                  </a:cubicBezTo>
                  <a:cubicBezTo>
                    <a:pt x="26" y="32"/>
                    <a:pt x="28" y="34"/>
                    <a:pt x="30" y="37"/>
                  </a:cubicBezTo>
                  <a:cubicBezTo>
                    <a:pt x="33" y="40"/>
                    <a:pt x="31" y="43"/>
                    <a:pt x="32" y="47"/>
                  </a:cubicBezTo>
                  <a:cubicBezTo>
                    <a:pt x="33" y="49"/>
                    <a:pt x="35" y="50"/>
                    <a:pt x="36" y="51"/>
                  </a:cubicBezTo>
                  <a:cubicBezTo>
                    <a:pt x="37" y="53"/>
                    <a:pt x="36" y="55"/>
                    <a:pt x="36" y="57"/>
                  </a:cubicBezTo>
                  <a:cubicBezTo>
                    <a:pt x="36" y="61"/>
                    <a:pt x="36" y="63"/>
                    <a:pt x="33" y="67"/>
                  </a:cubicBezTo>
                  <a:cubicBezTo>
                    <a:pt x="31" y="68"/>
                    <a:pt x="31" y="70"/>
                    <a:pt x="28" y="70"/>
                  </a:cubicBezTo>
                  <a:cubicBezTo>
                    <a:pt x="27" y="71"/>
                    <a:pt x="25" y="70"/>
                    <a:pt x="23" y="70"/>
                  </a:cubicBezTo>
                  <a:cubicBezTo>
                    <a:pt x="20" y="71"/>
                    <a:pt x="18" y="75"/>
                    <a:pt x="20" y="78"/>
                  </a:cubicBezTo>
                  <a:cubicBezTo>
                    <a:pt x="21" y="80"/>
                    <a:pt x="22" y="79"/>
                    <a:pt x="22" y="81"/>
                  </a:cubicBezTo>
                  <a:cubicBezTo>
                    <a:pt x="22" y="84"/>
                    <a:pt x="22" y="83"/>
                    <a:pt x="20" y="84"/>
                  </a:cubicBezTo>
                  <a:cubicBezTo>
                    <a:pt x="18" y="85"/>
                    <a:pt x="18" y="84"/>
                    <a:pt x="17" y="86"/>
                  </a:cubicBezTo>
                  <a:cubicBezTo>
                    <a:pt x="16" y="87"/>
                    <a:pt x="16" y="88"/>
                    <a:pt x="16" y="89"/>
                  </a:cubicBezTo>
                  <a:cubicBezTo>
                    <a:pt x="15" y="93"/>
                    <a:pt x="14" y="91"/>
                    <a:pt x="11" y="94"/>
                  </a:cubicBezTo>
                  <a:cubicBezTo>
                    <a:pt x="9" y="96"/>
                    <a:pt x="11" y="99"/>
                    <a:pt x="10" y="101"/>
                  </a:cubicBezTo>
                  <a:cubicBezTo>
                    <a:pt x="8" y="103"/>
                    <a:pt x="6" y="102"/>
                    <a:pt x="5" y="106"/>
                  </a:cubicBezTo>
                  <a:cubicBezTo>
                    <a:pt x="4" y="108"/>
                    <a:pt x="5" y="110"/>
                    <a:pt x="4" y="112"/>
                  </a:cubicBezTo>
                  <a:cubicBezTo>
                    <a:pt x="4" y="114"/>
                    <a:pt x="2" y="116"/>
                    <a:pt x="2" y="118"/>
                  </a:cubicBezTo>
                  <a:cubicBezTo>
                    <a:pt x="3" y="119"/>
                    <a:pt x="5" y="119"/>
                    <a:pt x="5" y="120"/>
                  </a:cubicBezTo>
                  <a:cubicBezTo>
                    <a:pt x="6" y="121"/>
                    <a:pt x="6" y="123"/>
                    <a:pt x="6" y="124"/>
                  </a:cubicBezTo>
                  <a:cubicBezTo>
                    <a:pt x="5" y="128"/>
                    <a:pt x="0" y="133"/>
                    <a:pt x="6" y="136"/>
                  </a:cubicBezTo>
                  <a:cubicBezTo>
                    <a:pt x="8" y="137"/>
                    <a:pt x="10" y="136"/>
                    <a:pt x="11" y="139"/>
                  </a:cubicBezTo>
                  <a:cubicBezTo>
                    <a:pt x="12" y="141"/>
                    <a:pt x="12" y="144"/>
                    <a:pt x="12" y="146"/>
                  </a:cubicBezTo>
                  <a:cubicBezTo>
                    <a:pt x="11" y="148"/>
                    <a:pt x="10" y="150"/>
                    <a:pt x="10" y="153"/>
                  </a:cubicBezTo>
                  <a:cubicBezTo>
                    <a:pt x="10" y="154"/>
                    <a:pt x="11" y="155"/>
                    <a:pt x="11" y="156"/>
                  </a:cubicBezTo>
                  <a:cubicBezTo>
                    <a:pt x="11" y="156"/>
                    <a:pt x="12" y="155"/>
                    <a:pt x="12" y="155"/>
                  </a:cubicBezTo>
                  <a:cubicBezTo>
                    <a:pt x="15" y="155"/>
                    <a:pt x="12" y="152"/>
                    <a:pt x="15" y="150"/>
                  </a:cubicBezTo>
                  <a:cubicBezTo>
                    <a:pt x="18" y="147"/>
                    <a:pt x="19" y="151"/>
                    <a:pt x="23" y="150"/>
                  </a:cubicBezTo>
                  <a:cubicBezTo>
                    <a:pt x="28" y="150"/>
                    <a:pt x="26" y="147"/>
                    <a:pt x="33" y="145"/>
                  </a:cubicBezTo>
                  <a:cubicBezTo>
                    <a:pt x="39" y="143"/>
                    <a:pt x="44" y="145"/>
                    <a:pt x="53" y="144"/>
                  </a:cubicBezTo>
                  <a:cubicBezTo>
                    <a:pt x="71" y="143"/>
                    <a:pt x="78" y="152"/>
                    <a:pt x="82" y="155"/>
                  </a:cubicBezTo>
                  <a:cubicBezTo>
                    <a:pt x="86" y="157"/>
                    <a:pt x="95" y="163"/>
                    <a:pt x="104" y="166"/>
                  </a:cubicBezTo>
                  <a:cubicBezTo>
                    <a:pt x="113" y="169"/>
                    <a:pt x="114" y="165"/>
                    <a:pt x="118" y="164"/>
                  </a:cubicBezTo>
                  <a:cubicBezTo>
                    <a:pt x="122" y="162"/>
                    <a:pt x="127" y="161"/>
                    <a:pt x="129" y="158"/>
                  </a:cubicBezTo>
                  <a:cubicBezTo>
                    <a:pt x="130" y="155"/>
                    <a:pt x="137" y="155"/>
                    <a:pt x="143" y="154"/>
                  </a:cubicBezTo>
                  <a:cubicBezTo>
                    <a:pt x="147" y="153"/>
                    <a:pt x="149" y="155"/>
                    <a:pt x="151" y="158"/>
                  </a:cubicBezTo>
                  <a:cubicBezTo>
                    <a:pt x="157" y="154"/>
                    <a:pt x="165" y="152"/>
                    <a:pt x="161" y="143"/>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04" name="Freeform 34">
              <a:extLst>
                <a:ext uri="{FF2B5EF4-FFF2-40B4-BE49-F238E27FC236}">
                  <a16:creationId xmlns:a16="http://schemas.microsoft.com/office/drawing/2014/main" id="{CA1BFDBA-ED0F-492E-89AA-D2EAC18F22A7}"/>
                </a:ext>
              </a:extLst>
            </p:cNvPr>
            <p:cNvSpPr>
              <a:spLocks/>
            </p:cNvSpPr>
            <p:nvPr/>
          </p:nvSpPr>
          <p:spPr bwMode="auto">
            <a:xfrm>
              <a:off x="3544888" y="8982076"/>
              <a:ext cx="476250" cy="555625"/>
            </a:xfrm>
            <a:custGeom>
              <a:avLst/>
              <a:gdLst>
                <a:gd name="T0" fmla="*/ 99 w 127"/>
                <a:gd name="T1" fmla="*/ 78 h 148"/>
                <a:gd name="T2" fmla="*/ 83 w 127"/>
                <a:gd name="T3" fmla="*/ 78 h 148"/>
                <a:gd name="T4" fmla="*/ 75 w 127"/>
                <a:gd name="T5" fmla="*/ 82 h 148"/>
                <a:gd name="T6" fmla="*/ 73 w 127"/>
                <a:gd name="T7" fmla="*/ 73 h 148"/>
                <a:gd name="T8" fmla="*/ 78 w 127"/>
                <a:gd name="T9" fmla="*/ 70 h 148"/>
                <a:gd name="T10" fmla="*/ 79 w 127"/>
                <a:gd name="T11" fmla="*/ 66 h 148"/>
                <a:gd name="T12" fmla="*/ 74 w 127"/>
                <a:gd name="T13" fmla="*/ 60 h 148"/>
                <a:gd name="T14" fmla="*/ 68 w 127"/>
                <a:gd name="T15" fmla="*/ 53 h 148"/>
                <a:gd name="T16" fmla="*/ 65 w 127"/>
                <a:gd name="T17" fmla="*/ 49 h 148"/>
                <a:gd name="T18" fmla="*/ 69 w 127"/>
                <a:gd name="T19" fmla="*/ 45 h 148"/>
                <a:gd name="T20" fmla="*/ 71 w 127"/>
                <a:gd name="T21" fmla="*/ 40 h 148"/>
                <a:gd name="T22" fmla="*/ 75 w 127"/>
                <a:gd name="T23" fmla="*/ 36 h 148"/>
                <a:gd name="T24" fmla="*/ 80 w 127"/>
                <a:gd name="T25" fmla="*/ 28 h 148"/>
                <a:gd name="T26" fmla="*/ 88 w 127"/>
                <a:gd name="T27" fmla="*/ 25 h 148"/>
                <a:gd name="T28" fmla="*/ 86 w 127"/>
                <a:gd name="T29" fmla="*/ 20 h 148"/>
                <a:gd name="T30" fmla="*/ 82 w 127"/>
                <a:gd name="T31" fmla="*/ 17 h 148"/>
                <a:gd name="T32" fmla="*/ 80 w 127"/>
                <a:gd name="T33" fmla="*/ 7 h 148"/>
                <a:gd name="T34" fmla="*/ 78 w 127"/>
                <a:gd name="T35" fmla="*/ 0 h 148"/>
                <a:gd name="T36" fmla="*/ 70 w 127"/>
                <a:gd name="T37" fmla="*/ 2 h 148"/>
                <a:gd name="T38" fmla="*/ 61 w 127"/>
                <a:gd name="T39" fmla="*/ 8 h 148"/>
                <a:gd name="T40" fmla="*/ 56 w 127"/>
                <a:gd name="T41" fmla="*/ 6 h 148"/>
                <a:gd name="T42" fmla="*/ 51 w 127"/>
                <a:gd name="T43" fmla="*/ 7 h 148"/>
                <a:gd name="T44" fmla="*/ 40 w 127"/>
                <a:gd name="T45" fmla="*/ 9 h 148"/>
                <a:gd name="T46" fmla="*/ 30 w 127"/>
                <a:gd name="T47" fmla="*/ 12 h 148"/>
                <a:gd name="T48" fmla="*/ 19 w 127"/>
                <a:gd name="T49" fmla="*/ 16 h 148"/>
                <a:gd name="T50" fmla="*/ 10 w 127"/>
                <a:gd name="T51" fmla="*/ 18 h 148"/>
                <a:gd name="T52" fmla="*/ 8 w 127"/>
                <a:gd name="T53" fmla="*/ 12 h 148"/>
                <a:gd name="T54" fmla="*/ 2 w 127"/>
                <a:gd name="T55" fmla="*/ 16 h 148"/>
                <a:gd name="T56" fmla="*/ 8 w 127"/>
                <a:gd name="T57" fmla="*/ 23 h 148"/>
                <a:gd name="T58" fmla="*/ 13 w 127"/>
                <a:gd name="T59" fmla="*/ 32 h 148"/>
                <a:gd name="T60" fmla="*/ 18 w 127"/>
                <a:gd name="T61" fmla="*/ 38 h 148"/>
                <a:gd name="T62" fmla="*/ 12 w 127"/>
                <a:gd name="T63" fmla="*/ 40 h 148"/>
                <a:gd name="T64" fmla="*/ 6 w 127"/>
                <a:gd name="T65" fmla="*/ 47 h 148"/>
                <a:gd name="T66" fmla="*/ 8 w 127"/>
                <a:gd name="T67" fmla="*/ 51 h 148"/>
                <a:gd name="T68" fmla="*/ 15 w 127"/>
                <a:gd name="T69" fmla="*/ 55 h 148"/>
                <a:gd name="T70" fmla="*/ 8 w 127"/>
                <a:gd name="T71" fmla="*/ 61 h 148"/>
                <a:gd name="T72" fmla="*/ 3 w 127"/>
                <a:gd name="T73" fmla="*/ 66 h 148"/>
                <a:gd name="T74" fmla="*/ 2 w 127"/>
                <a:gd name="T75" fmla="*/ 76 h 148"/>
                <a:gd name="T76" fmla="*/ 8 w 127"/>
                <a:gd name="T77" fmla="*/ 79 h 148"/>
                <a:gd name="T78" fmla="*/ 15 w 127"/>
                <a:gd name="T79" fmla="*/ 84 h 148"/>
                <a:gd name="T80" fmla="*/ 19 w 127"/>
                <a:gd name="T81" fmla="*/ 90 h 148"/>
                <a:gd name="T82" fmla="*/ 28 w 127"/>
                <a:gd name="T83" fmla="*/ 97 h 148"/>
                <a:gd name="T84" fmla="*/ 41 w 127"/>
                <a:gd name="T85" fmla="*/ 104 h 148"/>
                <a:gd name="T86" fmla="*/ 39 w 127"/>
                <a:gd name="T87" fmla="*/ 112 h 148"/>
                <a:gd name="T88" fmla="*/ 41 w 127"/>
                <a:gd name="T89" fmla="*/ 116 h 148"/>
                <a:gd name="T90" fmla="*/ 45 w 127"/>
                <a:gd name="T91" fmla="*/ 122 h 148"/>
                <a:gd name="T92" fmla="*/ 48 w 127"/>
                <a:gd name="T93" fmla="*/ 128 h 148"/>
                <a:gd name="T94" fmla="*/ 60 w 127"/>
                <a:gd name="T95" fmla="*/ 135 h 148"/>
                <a:gd name="T96" fmla="*/ 82 w 127"/>
                <a:gd name="T97" fmla="*/ 142 h 148"/>
                <a:gd name="T98" fmla="*/ 92 w 127"/>
                <a:gd name="T99" fmla="*/ 145 h 148"/>
                <a:gd name="T100" fmla="*/ 98 w 127"/>
                <a:gd name="T101" fmla="*/ 147 h 148"/>
                <a:gd name="T102" fmla="*/ 101 w 127"/>
                <a:gd name="T103" fmla="*/ 142 h 148"/>
                <a:gd name="T104" fmla="*/ 107 w 127"/>
                <a:gd name="T105" fmla="*/ 136 h 148"/>
                <a:gd name="T106" fmla="*/ 117 w 127"/>
                <a:gd name="T107" fmla="*/ 129 h 148"/>
                <a:gd name="T108" fmla="*/ 119 w 127"/>
                <a:gd name="T109" fmla="*/ 121 h 148"/>
                <a:gd name="T110" fmla="*/ 125 w 127"/>
                <a:gd name="T111" fmla="*/ 110 h 148"/>
                <a:gd name="T112" fmla="*/ 127 w 127"/>
                <a:gd name="T113" fmla="*/ 106 h 148"/>
                <a:gd name="T114" fmla="*/ 124 w 127"/>
                <a:gd name="T115" fmla="*/ 106 h 148"/>
                <a:gd name="T116" fmla="*/ 114 w 127"/>
                <a:gd name="T117" fmla="*/ 97 h 148"/>
                <a:gd name="T118" fmla="*/ 105 w 127"/>
                <a:gd name="T119" fmla="*/ 89 h 148"/>
                <a:gd name="T120" fmla="*/ 109 w 127"/>
                <a:gd name="T121" fmla="*/ 80 h 148"/>
                <a:gd name="T122" fmla="*/ 107 w 127"/>
                <a:gd name="T123" fmla="*/ 79 h 148"/>
                <a:gd name="T124" fmla="*/ 99 w 127"/>
                <a:gd name="T125" fmla="*/ 7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148">
                  <a:moveTo>
                    <a:pt x="99" y="78"/>
                  </a:moveTo>
                  <a:cubicBezTo>
                    <a:pt x="94" y="78"/>
                    <a:pt x="87" y="76"/>
                    <a:pt x="83" y="78"/>
                  </a:cubicBezTo>
                  <a:cubicBezTo>
                    <a:pt x="80" y="79"/>
                    <a:pt x="79" y="84"/>
                    <a:pt x="75" y="82"/>
                  </a:cubicBezTo>
                  <a:cubicBezTo>
                    <a:pt x="73" y="80"/>
                    <a:pt x="72" y="75"/>
                    <a:pt x="73" y="73"/>
                  </a:cubicBezTo>
                  <a:cubicBezTo>
                    <a:pt x="74" y="71"/>
                    <a:pt x="77" y="72"/>
                    <a:pt x="78" y="70"/>
                  </a:cubicBezTo>
                  <a:cubicBezTo>
                    <a:pt x="80" y="68"/>
                    <a:pt x="79" y="67"/>
                    <a:pt x="79" y="66"/>
                  </a:cubicBezTo>
                  <a:cubicBezTo>
                    <a:pt x="78" y="61"/>
                    <a:pt x="78" y="62"/>
                    <a:pt x="74" y="60"/>
                  </a:cubicBezTo>
                  <a:cubicBezTo>
                    <a:pt x="71" y="59"/>
                    <a:pt x="71" y="55"/>
                    <a:pt x="68" y="53"/>
                  </a:cubicBezTo>
                  <a:cubicBezTo>
                    <a:pt x="66" y="51"/>
                    <a:pt x="64" y="51"/>
                    <a:pt x="65" y="49"/>
                  </a:cubicBezTo>
                  <a:cubicBezTo>
                    <a:pt x="65" y="47"/>
                    <a:pt x="68" y="47"/>
                    <a:pt x="69" y="45"/>
                  </a:cubicBezTo>
                  <a:cubicBezTo>
                    <a:pt x="70" y="44"/>
                    <a:pt x="70" y="42"/>
                    <a:pt x="71" y="40"/>
                  </a:cubicBezTo>
                  <a:cubicBezTo>
                    <a:pt x="72" y="39"/>
                    <a:pt x="74" y="38"/>
                    <a:pt x="75" y="36"/>
                  </a:cubicBezTo>
                  <a:cubicBezTo>
                    <a:pt x="77" y="33"/>
                    <a:pt x="76" y="29"/>
                    <a:pt x="80" y="28"/>
                  </a:cubicBezTo>
                  <a:cubicBezTo>
                    <a:pt x="84" y="27"/>
                    <a:pt x="89" y="30"/>
                    <a:pt x="88" y="25"/>
                  </a:cubicBezTo>
                  <a:cubicBezTo>
                    <a:pt x="88" y="23"/>
                    <a:pt x="87" y="21"/>
                    <a:pt x="86" y="20"/>
                  </a:cubicBezTo>
                  <a:cubicBezTo>
                    <a:pt x="85" y="18"/>
                    <a:pt x="83" y="18"/>
                    <a:pt x="82" y="17"/>
                  </a:cubicBezTo>
                  <a:cubicBezTo>
                    <a:pt x="80" y="15"/>
                    <a:pt x="80" y="9"/>
                    <a:pt x="80" y="7"/>
                  </a:cubicBezTo>
                  <a:cubicBezTo>
                    <a:pt x="80" y="4"/>
                    <a:pt x="79" y="2"/>
                    <a:pt x="78" y="0"/>
                  </a:cubicBezTo>
                  <a:cubicBezTo>
                    <a:pt x="76" y="2"/>
                    <a:pt x="73" y="1"/>
                    <a:pt x="70" y="2"/>
                  </a:cubicBezTo>
                  <a:cubicBezTo>
                    <a:pt x="67" y="3"/>
                    <a:pt x="65" y="9"/>
                    <a:pt x="61" y="8"/>
                  </a:cubicBezTo>
                  <a:cubicBezTo>
                    <a:pt x="59" y="7"/>
                    <a:pt x="58" y="6"/>
                    <a:pt x="56" y="6"/>
                  </a:cubicBezTo>
                  <a:cubicBezTo>
                    <a:pt x="54" y="5"/>
                    <a:pt x="53" y="6"/>
                    <a:pt x="51" y="7"/>
                  </a:cubicBezTo>
                  <a:cubicBezTo>
                    <a:pt x="47" y="8"/>
                    <a:pt x="44" y="9"/>
                    <a:pt x="40" y="9"/>
                  </a:cubicBezTo>
                  <a:cubicBezTo>
                    <a:pt x="36" y="9"/>
                    <a:pt x="34" y="11"/>
                    <a:pt x="30" y="12"/>
                  </a:cubicBezTo>
                  <a:cubicBezTo>
                    <a:pt x="26" y="13"/>
                    <a:pt x="22" y="13"/>
                    <a:pt x="19" y="16"/>
                  </a:cubicBezTo>
                  <a:cubicBezTo>
                    <a:pt x="17" y="17"/>
                    <a:pt x="13" y="20"/>
                    <a:pt x="10" y="18"/>
                  </a:cubicBezTo>
                  <a:cubicBezTo>
                    <a:pt x="8" y="17"/>
                    <a:pt x="8" y="14"/>
                    <a:pt x="8" y="12"/>
                  </a:cubicBezTo>
                  <a:cubicBezTo>
                    <a:pt x="5" y="13"/>
                    <a:pt x="4" y="15"/>
                    <a:pt x="2" y="16"/>
                  </a:cubicBezTo>
                  <a:cubicBezTo>
                    <a:pt x="3" y="18"/>
                    <a:pt x="5" y="21"/>
                    <a:pt x="8" y="23"/>
                  </a:cubicBezTo>
                  <a:cubicBezTo>
                    <a:pt x="11" y="26"/>
                    <a:pt x="11" y="29"/>
                    <a:pt x="13" y="32"/>
                  </a:cubicBezTo>
                  <a:cubicBezTo>
                    <a:pt x="15" y="34"/>
                    <a:pt x="19" y="35"/>
                    <a:pt x="18" y="38"/>
                  </a:cubicBezTo>
                  <a:cubicBezTo>
                    <a:pt x="17" y="41"/>
                    <a:pt x="15" y="40"/>
                    <a:pt x="12" y="40"/>
                  </a:cubicBezTo>
                  <a:cubicBezTo>
                    <a:pt x="9" y="40"/>
                    <a:pt x="8" y="45"/>
                    <a:pt x="6" y="47"/>
                  </a:cubicBezTo>
                  <a:cubicBezTo>
                    <a:pt x="5" y="49"/>
                    <a:pt x="5" y="51"/>
                    <a:pt x="8" y="51"/>
                  </a:cubicBezTo>
                  <a:cubicBezTo>
                    <a:pt x="11" y="51"/>
                    <a:pt x="11" y="52"/>
                    <a:pt x="15" y="55"/>
                  </a:cubicBezTo>
                  <a:cubicBezTo>
                    <a:pt x="19" y="58"/>
                    <a:pt x="12" y="59"/>
                    <a:pt x="8" y="61"/>
                  </a:cubicBezTo>
                  <a:cubicBezTo>
                    <a:pt x="5" y="62"/>
                    <a:pt x="4" y="64"/>
                    <a:pt x="3" y="66"/>
                  </a:cubicBezTo>
                  <a:cubicBezTo>
                    <a:pt x="2" y="69"/>
                    <a:pt x="3" y="72"/>
                    <a:pt x="2" y="76"/>
                  </a:cubicBezTo>
                  <a:cubicBezTo>
                    <a:pt x="0" y="80"/>
                    <a:pt x="3" y="80"/>
                    <a:pt x="8" y="79"/>
                  </a:cubicBezTo>
                  <a:cubicBezTo>
                    <a:pt x="12" y="78"/>
                    <a:pt x="13" y="81"/>
                    <a:pt x="15" y="84"/>
                  </a:cubicBezTo>
                  <a:cubicBezTo>
                    <a:pt x="16" y="87"/>
                    <a:pt x="17" y="88"/>
                    <a:pt x="19" y="90"/>
                  </a:cubicBezTo>
                  <a:cubicBezTo>
                    <a:pt x="21" y="93"/>
                    <a:pt x="24" y="94"/>
                    <a:pt x="28" y="97"/>
                  </a:cubicBezTo>
                  <a:cubicBezTo>
                    <a:pt x="32" y="99"/>
                    <a:pt x="34" y="100"/>
                    <a:pt x="41" y="104"/>
                  </a:cubicBezTo>
                  <a:cubicBezTo>
                    <a:pt x="47" y="108"/>
                    <a:pt x="43" y="109"/>
                    <a:pt x="39" y="112"/>
                  </a:cubicBezTo>
                  <a:cubicBezTo>
                    <a:pt x="36" y="115"/>
                    <a:pt x="38" y="115"/>
                    <a:pt x="41" y="116"/>
                  </a:cubicBezTo>
                  <a:cubicBezTo>
                    <a:pt x="45" y="117"/>
                    <a:pt x="45" y="117"/>
                    <a:pt x="45" y="122"/>
                  </a:cubicBezTo>
                  <a:cubicBezTo>
                    <a:pt x="46" y="126"/>
                    <a:pt x="45" y="126"/>
                    <a:pt x="48" y="128"/>
                  </a:cubicBezTo>
                  <a:cubicBezTo>
                    <a:pt x="50" y="130"/>
                    <a:pt x="53" y="131"/>
                    <a:pt x="60" y="135"/>
                  </a:cubicBezTo>
                  <a:cubicBezTo>
                    <a:pt x="67" y="140"/>
                    <a:pt x="78" y="141"/>
                    <a:pt x="82" y="142"/>
                  </a:cubicBezTo>
                  <a:cubicBezTo>
                    <a:pt x="86" y="142"/>
                    <a:pt x="89" y="145"/>
                    <a:pt x="92" y="145"/>
                  </a:cubicBezTo>
                  <a:cubicBezTo>
                    <a:pt x="95" y="145"/>
                    <a:pt x="95" y="146"/>
                    <a:pt x="98" y="147"/>
                  </a:cubicBezTo>
                  <a:cubicBezTo>
                    <a:pt x="101" y="148"/>
                    <a:pt x="101" y="145"/>
                    <a:pt x="101" y="142"/>
                  </a:cubicBezTo>
                  <a:cubicBezTo>
                    <a:pt x="102" y="139"/>
                    <a:pt x="103" y="139"/>
                    <a:pt x="107" y="136"/>
                  </a:cubicBezTo>
                  <a:cubicBezTo>
                    <a:pt x="111" y="134"/>
                    <a:pt x="114" y="132"/>
                    <a:pt x="117" y="129"/>
                  </a:cubicBezTo>
                  <a:cubicBezTo>
                    <a:pt x="120" y="127"/>
                    <a:pt x="119" y="123"/>
                    <a:pt x="119" y="121"/>
                  </a:cubicBezTo>
                  <a:cubicBezTo>
                    <a:pt x="120" y="118"/>
                    <a:pt x="122" y="114"/>
                    <a:pt x="125" y="110"/>
                  </a:cubicBezTo>
                  <a:cubicBezTo>
                    <a:pt x="125" y="109"/>
                    <a:pt x="126" y="108"/>
                    <a:pt x="127" y="106"/>
                  </a:cubicBezTo>
                  <a:cubicBezTo>
                    <a:pt x="126" y="106"/>
                    <a:pt x="125" y="106"/>
                    <a:pt x="124" y="106"/>
                  </a:cubicBezTo>
                  <a:cubicBezTo>
                    <a:pt x="118" y="105"/>
                    <a:pt x="117" y="101"/>
                    <a:pt x="114" y="97"/>
                  </a:cubicBezTo>
                  <a:cubicBezTo>
                    <a:pt x="111" y="94"/>
                    <a:pt x="106" y="93"/>
                    <a:pt x="105" y="89"/>
                  </a:cubicBezTo>
                  <a:cubicBezTo>
                    <a:pt x="105" y="85"/>
                    <a:pt x="108" y="83"/>
                    <a:pt x="109" y="80"/>
                  </a:cubicBezTo>
                  <a:cubicBezTo>
                    <a:pt x="109" y="79"/>
                    <a:pt x="108" y="79"/>
                    <a:pt x="107" y="79"/>
                  </a:cubicBezTo>
                  <a:cubicBezTo>
                    <a:pt x="104" y="77"/>
                    <a:pt x="102" y="77"/>
                    <a:pt x="99" y="78"/>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05" name="Freeform 35">
              <a:extLst>
                <a:ext uri="{FF2B5EF4-FFF2-40B4-BE49-F238E27FC236}">
                  <a16:creationId xmlns:a16="http://schemas.microsoft.com/office/drawing/2014/main" id="{6EB982F2-1A39-4EAA-8C40-08D888ECB6A0}"/>
                </a:ext>
              </a:extLst>
            </p:cNvPr>
            <p:cNvSpPr>
              <a:spLocks/>
            </p:cNvSpPr>
            <p:nvPr/>
          </p:nvSpPr>
          <p:spPr bwMode="auto">
            <a:xfrm>
              <a:off x="3786188" y="8753476"/>
              <a:ext cx="341313" cy="544513"/>
            </a:xfrm>
            <a:custGeom>
              <a:avLst/>
              <a:gdLst>
                <a:gd name="T0" fmla="*/ 90 w 91"/>
                <a:gd name="T1" fmla="*/ 39 h 145"/>
                <a:gd name="T2" fmla="*/ 86 w 91"/>
                <a:gd name="T3" fmla="*/ 39 h 145"/>
                <a:gd name="T4" fmla="*/ 83 w 91"/>
                <a:gd name="T5" fmla="*/ 38 h 145"/>
                <a:gd name="T6" fmla="*/ 77 w 91"/>
                <a:gd name="T7" fmla="*/ 35 h 145"/>
                <a:gd name="T8" fmla="*/ 68 w 91"/>
                <a:gd name="T9" fmla="*/ 30 h 145"/>
                <a:gd name="T10" fmla="*/ 71 w 91"/>
                <a:gd name="T11" fmla="*/ 17 h 145"/>
                <a:gd name="T12" fmla="*/ 68 w 91"/>
                <a:gd name="T13" fmla="*/ 7 h 145"/>
                <a:gd name="T14" fmla="*/ 67 w 91"/>
                <a:gd name="T15" fmla="*/ 8 h 145"/>
                <a:gd name="T16" fmla="*/ 64 w 91"/>
                <a:gd name="T17" fmla="*/ 10 h 145"/>
                <a:gd name="T18" fmla="*/ 57 w 91"/>
                <a:gd name="T19" fmla="*/ 7 h 145"/>
                <a:gd name="T20" fmla="*/ 43 w 91"/>
                <a:gd name="T21" fmla="*/ 10 h 145"/>
                <a:gd name="T22" fmla="*/ 37 w 91"/>
                <a:gd name="T23" fmla="*/ 10 h 145"/>
                <a:gd name="T24" fmla="*/ 35 w 91"/>
                <a:gd name="T25" fmla="*/ 8 h 145"/>
                <a:gd name="T26" fmla="*/ 32 w 91"/>
                <a:gd name="T27" fmla="*/ 8 h 145"/>
                <a:gd name="T28" fmla="*/ 28 w 91"/>
                <a:gd name="T29" fmla="*/ 4 h 145"/>
                <a:gd name="T30" fmla="*/ 25 w 91"/>
                <a:gd name="T31" fmla="*/ 0 h 145"/>
                <a:gd name="T32" fmla="*/ 21 w 91"/>
                <a:gd name="T33" fmla="*/ 11 h 145"/>
                <a:gd name="T34" fmla="*/ 15 w 91"/>
                <a:gd name="T35" fmla="*/ 22 h 145"/>
                <a:gd name="T36" fmla="*/ 16 w 91"/>
                <a:gd name="T37" fmla="*/ 27 h 145"/>
                <a:gd name="T38" fmla="*/ 18 w 91"/>
                <a:gd name="T39" fmla="*/ 30 h 145"/>
                <a:gd name="T40" fmla="*/ 18 w 91"/>
                <a:gd name="T41" fmla="*/ 39 h 145"/>
                <a:gd name="T42" fmla="*/ 20 w 91"/>
                <a:gd name="T43" fmla="*/ 50 h 145"/>
                <a:gd name="T44" fmla="*/ 18 w 91"/>
                <a:gd name="T45" fmla="*/ 55 h 145"/>
                <a:gd name="T46" fmla="*/ 16 w 91"/>
                <a:gd name="T47" fmla="*/ 60 h 145"/>
                <a:gd name="T48" fmla="*/ 14 w 91"/>
                <a:gd name="T49" fmla="*/ 61 h 145"/>
                <a:gd name="T50" fmla="*/ 16 w 91"/>
                <a:gd name="T51" fmla="*/ 68 h 145"/>
                <a:gd name="T52" fmla="*/ 18 w 91"/>
                <a:gd name="T53" fmla="*/ 78 h 145"/>
                <a:gd name="T54" fmla="*/ 22 w 91"/>
                <a:gd name="T55" fmla="*/ 81 h 145"/>
                <a:gd name="T56" fmla="*/ 24 w 91"/>
                <a:gd name="T57" fmla="*/ 86 h 145"/>
                <a:gd name="T58" fmla="*/ 16 w 91"/>
                <a:gd name="T59" fmla="*/ 89 h 145"/>
                <a:gd name="T60" fmla="*/ 11 w 91"/>
                <a:gd name="T61" fmla="*/ 97 h 145"/>
                <a:gd name="T62" fmla="*/ 7 w 91"/>
                <a:gd name="T63" fmla="*/ 101 h 145"/>
                <a:gd name="T64" fmla="*/ 5 w 91"/>
                <a:gd name="T65" fmla="*/ 106 h 145"/>
                <a:gd name="T66" fmla="*/ 1 w 91"/>
                <a:gd name="T67" fmla="*/ 110 h 145"/>
                <a:gd name="T68" fmla="*/ 4 w 91"/>
                <a:gd name="T69" fmla="*/ 114 h 145"/>
                <a:gd name="T70" fmla="*/ 10 w 91"/>
                <a:gd name="T71" fmla="*/ 121 h 145"/>
                <a:gd name="T72" fmla="*/ 15 w 91"/>
                <a:gd name="T73" fmla="*/ 127 h 145"/>
                <a:gd name="T74" fmla="*/ 14 w 91"/>
                <a:gd name="T75" fmla="*/ 131 h 145"/>
                <a:gd name="T76" fmla="*/ 9 w 91"/>
                <a:gd name="T77" fmla="*/ 134 h 145"/>
                <a:gd name="T78" fmla="*/ 11 w 91"/>
                <a:gd name="T79" fmla="*/ 143 h 145"/>
                <a:gd name="T80" fmla="*/ 19 w 91"/>
                <a:gd name="T81" fmla="*/ 139 h 145"/>
                <a:gd name="T82" fmla="*/ 35 w 91"/>
                <a:gd name="T83" fmla="*/ 139 h 145"/>
                <a:gd name="T84" fmla="*/ 43 w 91"/>
                <a:gd name="T85" fmla="*/ 140 h 145"/>
                <a:gd name="T86" fmla="*/ 45 w 91"/>
                <a:gd name="T87" fmla="*/ 141 h 145"/>
                <a:gd name="T88" fmla="*/ 46 w 91"/>
                <a:gd name="T89" fmla="*/ 137 h 145"/>
                <a:gd name="T90" fmla="*/ 52 w 91"/>
                <a:gd name="T91" fmla="*/ 132 h 145"/>
                <a:gd name="T92" fmla="*/ 60 w 91"/>
                <a:gd name="T93" fmla="*/ 126 h 145"/>
                <a:gd name="T94" fmla="*/ 64 w 91"/>
                <a:gd name="T95" fmla="*/ 119 h 145"/>
                <a:gd name="T96" fmla="*/ 72 w 91"/>
                <a:gd name="T97" fmla="*/ 117 h 145"/>
                <a:gd name="T98" fmla="*/ 73 w 91"/>
                <a:gd name="T99" fmla="*/ 107 h 145"/>
                <a:gd name="T100" fmla="*/ 74 w 91"/>
                <a:gd name="T101" fmla="*/ 95 h 145"/>
                <a:gd name="T102" fmla="*/ 76 w 91"/>
                <a:gd name="T103" fmla="*/ 84 h 145"/>
                <a:gd name="T104" fmla="*/ 75 w 91"/>
                <a:gd name="T105" fmla="*/ 78 h 145"/>
                <a:gd name="T106" fmla="*/ 76 w 91"/>
                <a:gd name="T107" fmla="*/ 73 h 145"/>
                <a:gd name="T108" fmla="*/ 73 w 91"/>
                <a:gd name="T109" fmla="*/ 71 h 145"/>
                <a:gd name="T110" fmla="*/ 73 w 91"/>
                <a:gd name="T111" fmla="*/ 69 h 145"/>
                <a:gd name="T112" fmla="*/ 71 w 91"/>
                <a:gd name="T113" fmla="*/ 63 h 145"/>
                <a:gd name="T114" fmla="*/ 76 w 91"/>
                <a:gd name="T115" fmla="*/ 54 h 145"/>
                <a:gd name="T116" fmla="*/ 88 w 91"/>
                <a:gd name="T117" fmla="*/ 50 h 145"/>
                <a:gd name="T118" fmla="*/ 90 w 91"/>
                <a:gd name="T119" fmla="*/ 3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45">
                  <a:moveTo>
                    <a:pt x="90" y="39"/>
                  </a:moveTo>
                  <a:cubicBezTo>
                    <a:pt x="89" y="39"/>
                    <a:pt x="87" y="40"/>
                    <a:pt x="86" y="39"/>
                  </a:cubicBezTo>
                  <a:cubicBezTo>
                    <a:pt x="84" y="39"/>
                    <a:pt x="85" y="39"/>
                    <a:pt x="83" y="38"/>
                  </a:cubicBezTo>
                  <a:cubicBezTo>
                    <a:pt x="81" y="36"/>
                    <a:pt x="80" y="36"/>
                    <a:pt x="77" y="35"/>
                  </a:cubicBezTo>
                  <a:cubicBezTo>
                    <a:pt x="73" y="35"/>
                    <a:pt x="69" y="34"/>
                    <a:pt x="68" y="30"/>
                  </a:cubicBezTo>
                  <a:cubicBezTo>
                    <a:pt x="66" y="26"/>
                    <a:pt x="70" y="21"/>
                    <a:pt x="71" y="17"/>
                  </a:cubicBezTo>
                  <a:cubicBezTo>
                    <a:pt x="72" y="13"/>
                    <a:pt x="69" y="10"/>
                    <a:pt x="68" y="7"/>
                  </a:cubicBezTo>
                  <a:cubicBezTo>
                    <a:pt x="68" y="7"/>
                    <a:pt x="68" y="7"/>
                    <a:pt x="67" y="8"/>
                  </a:cubicBezTo>
                  <a:cubicBezTo>
                    <a:pt x="66" y="9"/>
                    <a:pt x="66" y="10"/>
                    <a:pt x="64" y="10"/>
                  </a:cubicBezTo>
                  <a:cubicBezTo>
                    <a:pt x="61" y="11"/>
                    <a:pt x="59" y="8"/>
                    <a:pt x="57" y="7"/>
                  </a:cubicBezTo>
                  <a:cubicBezTo>
                    <a:pt x="52" y="2"/>
                    <a:pt x="49" y="9"/>
                    <a:pt x="43" y="10"/>
                  </a:cubicBezTo>
                  <a:cubicBezTo>
                    <a:pt x="41" y="11"/>
                    <a:pt x="39" y="11"/>
                    <a:pt x="37" y="10"/>
                  </a:cubicBezTo>
                  <a:cubicBezTo>
                    <a:pt x="36" y="9"/>
                    <a:pt x="37" y="8"/>
                    <a:pt x="35" y="8"/>
                  </a:cubicBezTo>
                  <a:cubicBezTo>
                    <a:pt x="34" y="7"/>
                    <a:pt x="33" y="8"/>
                    <a:pt x="32" y="8"/>
                  </a:cubicBezTo>
                  <a:cubicBezTo>
                    <a:pt x="29" y="7"/>
                    <a:pt x="29" y="7"/>
                    <a:pt x="28" y="4"/>
                  </a:cubicBezTo>
                  <a:cubicBezTo>
                    <a:pt x="27" y="3"/>
                    <a:pt x="27" y="0"/>
                    <a:pt x="25" y="0"/>
                  </a:cubicBezTo>
                  <a:cubicBezTo>
                    <a:pt x="22" y="0"/>
                    <a:pt x="22" y="8"/>
                    <a:pt x="21" y="11"/>
                  </a:cubicBezTo>
                  <a:cubicBezTo>
                    <a:pt x="20" y="15"/>
                    <a:pt x="17" y="19"/>
                    <a:pt x="15" y="22"/>
                  </a:cubicBezTo>
                  <a:cubicBezTo>
                    <a:pt x="14" y="25"/>
                    <a:pt x="14" y="25"/>
                    <a:pt x="16" y="27"/>
                  </a:cubicBezTo>
                  <a:cubicBezTo>
                    <a:pt x="18" y="29"/>
                    <a:pt x="19" y="27"/>
                    <a:pt x="18" y="30"/>
                  </a:cubicBezTo>
                  <a:cubicBezTo>
                    <a:pt x="17" y="34"/>
                    <a:pt x="17" y="36"/>
                    <a:pt x="18" y="39"/>
                  </a:cubicBezTo>
                  <a:cubicBezTo>
                    <a:pt x="20" y="43"/>
                    <a:pt x="21" y="46"/>
                    <a:pt x="20" y="50"/>
                  </a:cubicBezTo>
                  <a:cubicBezTo>
                    <a:pt x="19" y="51"/>
                    <a:pt x="19" y="53"/>
                    <a:pt x="18" y="55"/>
                  </a:cubicBezTo>
                  <a:cubicBezTo>
                    <a:pt x="17" y="56"/>
                    <a:pt x="17" y="58"/>
                    <a:pt x="16" y="60"/>
                  </a:cubicBezTo>
                  <a:cubicBezTo>
                    <a:pt x="15" y="61"/>
                    <a:pt x="15" y="61"/>
                    <a:pt x="14" y="61"/>
                  </a:cubicBezTo>
                  <a:cubicBezTo>
                    <a:pt x="15" y="63"/>
                    <a:pt x="16" y="65"/>
                    <a:pt x="16" y="68"/>
                  </a:cubicBezTo>
                  <a:cubicBezTo>
                    <a:pt x="16" y="70"/>
                    <a:pt x="16" y="76"/>
                    <a:pt x="18" y="78"/>
                  </a:cubicBezTo>
                  <a:cubicBezTo>
                    <a:pt x="19" y="79"/>
                    <a:pt x="21" y="79"/>
                    <a:pt x="22" y="81"/>
                  </a:cubicBezTo>
                  <a:cubicBezTo>
                    <a:pt x="23" y="82"/>
                    <a:pt x="24" y="84"/>
                    <a:pt x="24" y="86"/>
                  </a:cubicBezTo>
                  <a:cubicBezTo>
                    <a:pt x="25" y="91"/>
                    <a:pt x="20" y="88"/>
                    <a:pt x="16" y="89"/>
                  </a:cubicBezTo>
                  <a:cubicBezTo>
                    <a:pt x="12" y="90"/>
                    <a:pt x="13" y="94"/>
                    <a:pt x="11" y="97"/>
                  </a:cubicBezTo>
                  <a:cubicBezTo>
                    <a:pt x="10" y="99"/>
                    <a:pt x="8" y="100"/>
                    <a:pt x="7" y="101"/>
                  </a:cubicBezTo>
                  <a:cubicBezTo>
                    <a:pt x="6" y="103"/>
                    <a:pt x="6" y="105"/>
                    <a:pt x="5" y="106"/>
                  </a:cubicBezTo>
                  <a:cubicBezTo>
                    <a:pt x="4" y="108"/>
                    <a:pt x="1" y="108"/>
                    <a:pt x="1" y="110"/>
                  </a:cubicBezTo>
                  <a:cubicBezTo>
                    <a:pt x="0" y="112"/>
                    <a:pt x="2" y="112"/>
                    <a:pt x="4" y="114"/>
                  </a:cubicBezTo>
                  <a:cubicBezTo>
                    <a:pt x="7" y="116"/>
                    <a:pt x="7" y="120"/>
                    <a:pt x="10" y="121"/>
                  </a:cubicBezTo>
                  <a:cubicBezTo>
                    <a:pt x="14" y="123"/>
                    <a:pt x="14" y="122"/>
                    <a:pt x="15" y="127"/>
                  </a:cubicBezTo>
                  <a:cubicBezTo>
                    <a:pt x="15" y="128"/>
                    <a:pt x="16" y="129"/>
                    <a:pt x="14" y="131"/>
                  </a:cubicBezTo>
                  <a:cubicBezTo>
                    <a:pt x="13" y="133"/>
                    <a:pt x="10" y="132"/>
                    <a:pt x="9" y="134"/>
                  </a:cubicBezTo>
                  <a:cubicBezTo>
                    <a:pt x="8" y="136"/>
                    <a:pt x="9" y="141"/>
                    <a:pt x="11" y="143"/>
                  </a:cubicBezTo>
                  <a:cubicBezTo>
                    <a:pt x="15" y="145"/>
                    <a:pt x="16" y="140"/>
                    <a:pt x="19" y="139"/>
                  </a:cubicBezTo>
                  <a:cubicBezTo>
                    <a:pt x="23" y="137"/>
                    <a:pt x="30" y="139"/>
                    <a:pt x="35" y="139"/>
                  </a:cubicBezTo>
                  <a:cubicBezTo>
                    <a:pt x="38" y="138"/>
                    <a:pt x="40" y="138"/>
                    <a:pt x="43" y="140"/>
                  </a:cubicBezTo>
                  <a:cubicBezTo>
                    <a:pt x="44" y="140"/>
                    <a:pt x="45" y="140"/>
                    <a:pt x="45" y="141"/>
                  </a:cubicBezTo>
                  <a:cubicBezTo>
                    <a:pt x="46" y="140"/>
                    <a:pt x="46" y="139"/>
                    <a:pt x="46" y="137"/>
                  </a:cubicBezTo>
                  <a:cubicBezTo>
                    <a:pt x="50" y="136"/>
                    <a:pt x="50" y="134"/>
                    <a:pt x="52" y="132"/>
                  </a:cubicBezTo>
                  <a:cubicBezTo>
                    <a:pt x="55" y="129"/>
                    <a:pt x="59" y="130"/>
                    <a:pt x="60" y="126"/>
                  </a:cubicBezTo>
                  <a:cubicBezTo>
                    <a:pt x="61" y="123"/>
                    <a:pt x="60" y="120"/>
                    <a:pt x="64" y="119"/>
                  </a:cubicBezTo>
                  <a:cubicBezTo>
                    <a:pt x="67" y="117"/>
                    <a:pt x="69" y="119"/>
                    <a:pt x="72" y="117"/>
                  </a:cubicBezTo>
                  <a:cubicBezTo>
                    <a:pt x="74" y="114"/>
                    <a:pt x="73" y="110"/>
                    <a:pt x="73" y="107"/>
                  </a:cubicBezTo>
                  <a:cubicBezTo>
                    <a:pt x="74" y="103"/>
                    <a:pt x="74" y="99"/>
                    <a:pt x="74" y="95"/>
                  </a:cubicBezTo>
                  <a:cubicBezTo>
                    <a:pt x="74" y="91"/>
                    <a:pt x="76" y="88"/>
                    <a:pt x="76" y="84"/>
                  </a:cubicBezTo>
                  <a:cubicBezTo>
                    <a:pt x="76" y="82"/>
                    <a:pt x="75" y="80"/>
                    <a:pt x="75" y="78"/>
                  </a:cubicBezTo>
                  <a:cubicBezTo>
                    <a:pt x="75" y="76"/>
                    <a:pt x="76" y="75"/>
                    <a:pt x="76" y="73"/>
                  </a:cubicBezTo>
                  <a:cubicBezTo>
                    <a:pt x="75" y="72"/>
                    <a:pt x="74" y="72"/>
                    <a:pt x="73" y="71"/>
                  </a:cubicBezTo>
                  <a:cubicBezTo>
                    <a:pt x="73" y="70"/>
                    <a:pt x="73" y="69"/>
                    <a:pt x="73" y="69"/>
                  </a:cubicBezTo>
                  <a:cubicBezTo>
                    <a:pt x="72" y="67"/>
                    <a:pt x="71" y="65"/>
                    <a:pt x="71" y="63"/>
                  </a:cubicBezTo>
                  <a:cubicBezTo>
                    <a:pt x="70" y="58"/>
                    <a:pt x="73" y="55"/>
                    <a:pt x="76" y="54"/>
                  </a:cubicBezTo>
                  <a:cubicBezTo>
                    <a:pt x="80" y="51"/>
                    <a:pt x="85" y="54"/>
                    <a:pt x="88" y="50"/>
                  </a:cubicBezTo>
                  <a:cubicBezTo>
                    <a:pt x="90" y="47"/>
                    <a:pt x="91" y="43"/>
                    <a:pt x="90" y="39"/>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06" name="Freeform 36">
              <a:extLst>
                <a:ext uri="{FF2B5EF4-FFF2-40B4-BE49-F238E27FC236}">
                  <a16:creationId xmlns:a16="http://schemas.microsoft.com/office/drawing/2014/main" id="{514C32CB-CE5B-48B9-AE6C-A60119E81A4E}"/>
                </a:ext>
              </a:extLst>
            </p:cNvPr>
            <p:cNvSpPr>
              <a:spLocks/>
            </p:cNvSpPr>
            <p:nvPr/>
          </p:nvSpPr>
          <p:spPr bwMode="auto">
            <a:xfrm>
              <a:off x="3575050" y="8585201"/>
              <a:ext cx="315913" cy="473075"/>
            </a:xfrm>
            <a:custGeom>
              <a:avLst/>
              <a:gdLst>
                <a:gd name="T0" fmla="*/ 83 w 84"/>
                <a:gd name="T1" fmla="*/ 41 h 126"/>
                <a:gd name="T2" fmla="*/ 78 w 84"/>
                <a:gd name="T3" fmla="*/ 33 h 126"/>
                <a:gd name="T4" fmla="*/ 73 w 84"/>
                <a:gd name="T5" fmla="*/ 26 h 126"/>
                <a:gd name="T6" fmla="*/ 71 w 84"/>
                <a:gd name="T7" fmla="*/ 21 h 126"/>
                <a:gd name="T8" fmla="*/ 68 w 84"/>
                <a:gd name="T9" fmla="*/ 19 h 126"/>
                <a:gd name="T10" fmla="*/ 63 w 84"/>
                <a:gd name="T11" fmla="*/ 13 h 126"/>
                <a:gd name="T12" fmla="*/ 59 w 84"/>
                <a:gd name="T13" fmla="*/ 15 h 126"/>
                <a:gd name="T14" fmla="*/ 62 w 84"/>
                <a:gd name="T15" fmla="*/ 19 h 126"/>
                <a:gd name="T16" fmla="*/ 58 w 84"/>
                <a:gd name="T17" fmla="*/ 23 h 126"/>
                <a:gd name="T18" fmla="*/ 55 w 84"/>
                <a:gd name="T19" fmla="*/ 19 h 126"/>
                <a:gd name="T20" fmla="*/ 52 w 84"/>
                <a:gd name="T21" fmla="*/ 17 h 126"/>
                <a:gd name="T22" fmla="*/ 49 w 84"/>
                <a:gd name="T23" fmla="*/ 9 h 126"/>
                <a:gd name="T24" fmla="*/ 42 w 84"/>
                <a:gd name="T25" fmla="*/ 8 h 126"/>
                <a:gd name="T26" fmla="*/ 38 w 84"/>
                <a:gd name="T27" fmla="*/ 7 h 126"/>
                <a:gd name="T28" fmla="*/ 37 w 84"/>
                <a:gd name="T29" fmla="*/ 3 h 126"/>
                <a:gd name="T30" fmla="*/ 34 w 84"/>
                <a:gd name="T31" fmla="*/ 0 h 126"/>
                <a:gd name="T32" fmla="*/ 32 w 84"/>
                <a:gd name="T33" fmla="*/ 0 h 126"/>
                <a:gd name="T34" fmla="*/ 31 w 84"/>
                <a:gd name="T35" fmla="*/ 4 h 126"/>
                <a:gd name="T36" fmla="*/ 32 w 84"/>
                <a:gd name="T37" fmla="*/ 9 h 126"/>
                <a:gd name="T38" fmla="*/ 32 w 84"/>
                <a:gd name="T39" fmla="*/ 15 h 126"/>
                <a:gd name="T40" fmla="*/ 39 w 84"/>
                <a:gd name="T41" fmla="*/ 18 h 126"/>
                <a:gd name="T42" fmla="*/ 45 w 84"/>
                <a:gd name="T43" fmla="*/ 22 h 126"/>
                <a:gd name="T44" fmla="*/ 43 w 84"/>
                <a:gd name="T45" fmla="*/ 27 h 126"/>
                <a:gd name="T46" fmla="*/ 41 w 84"/>
                <a:gd name="T47" fmla="*/ 32 h 126"/>
                <a:gd name="T48" fmla="*/ 41 w 84"/>
                <a:gd name="T49" fmla="*/ 38 h 126"/>
                <a:gd name="T50" fmla="*/ 46 w 84"/>
                <a:gd name="T51" fmla="*/ 44 h 126"/>
                <a:gd name="T52" fmla="*/ 36 w 84"/>
                <a:gd name="T53" fmla="*/ 59 h 126"/>
                <a:gd name="T54" fmla="*/ 39 w 84"/>
                <a:gd name="T55" fmla="*/ 67 h 126"/>
                <a:gd name="T56" fmla="*/ 35 w 84"/>
                <a:gd name="T57" fmla="*/ 90 h 126"/>
                <a:gd name="T58" fmla="*/ 22 w 84"/>
                <a:gd name="T59" fmla="*/ 107 h 126"/>
                <a:gd name="T60" fmla="*/ 8 w 84"/>
                <a:gd name="T61" fmla="*/ 115 h 126"/>
                <a:gd name="T62" fmla="*/ 0 w 84"/>
                <a:gd name="T63" fmla="*/ 118 h 126"/>
                <a:gd name="T64" fmla="*/ 2 w 84"/>
                <a:gd name="T65" fmla="*/ 124 h 126"/>
                <a:gd name="T66" fmla="*/ 11 w 84"/>
                <a:gd name="T67" fmla="*/ 122 h 126"/>
                <a:gd name="T68" fmla="*/ 22 w 84"/>
                <a:gd name="T69" fmla="*/ 118 h 126"/>
                <a:gd name="T70" fmla="*/ 32 w 84"/>
                <a:gd name="T71" fmla="*/ 115 h 126"/>
                <a:gd name="T72" fmla="*/ 43 w 84"/>
                <a:gd name="T73" fmla="*/ 113 h 126"/>
                <a:gd name="T74" fmla="*/ 48 w 84"/>
                <a:gd name="T75" fmla="*/ 112 h 126"/>
                <a:gd name="T76" fmla="*/ 53 w 84"/>
                <a:gd name="T77" fmla="*/ 114 h 126"/>
                <a:gd name="T78" fmla="*/ 62 w 84"/>
                <a:gd name="T79" fmla="*/ 108 h 126"/>
                <a:gd name="T80" fmla="*/ 72 w 84"/>
                <a:gd name="T81" fmla="*/ 105 h 126"/>
                <a:gd name="T82" fmla="*/ 74 w 84"/>
                <a:gd name="T83" fmla="*/ 100 h 126"/>
                <a:gd name="T84" fmla="*/ 76 w 84"/>
                <a:gd name="T85" fmla="*/ 95 h 126"/>
                <a:gd name="T86" fmla="*/ 74 w 84"/>
                <a:gd name="T87" fmla="*/ 84 h 126"/>
                <a:gd name="T88" fmla="*/ 74 w 84"/>
                <a:gd name="T89" fmla="*/ 75 h 126"/>
                <a:gd name="T90" fmla="*/ 72 w 84"/>
                <a:gd name="T91" fmla="*/ 72 h 126"/>
                <a:gd name="T92" fmla="*/ 71 w 84"/>
                <a:gd name="T93" fmla="*/ 67 h 126"/>
                <a:gd name="T94" fmla="*/ 77 w 84"/>
                <a:gd name="T95" fmla="*/ 56 h 126"/>
                <a:gd name="T96" fmla="*/ 81 w 84"/>
                <a:gd name="T97" fmla="*/ 45 h 126"/>
                <a:gd name="T98" fmla="*/ 82 w 84"/>
                <a:gd name="T99" fmla="*/ 46 h 126"/>
                <a:gd name="T100" fmla="*/ 83 w 84"/>
                <a:gd name="T101" fmla="*/ 4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 h="126">
                  <a:moveTo>
                    <a:pt x="83" y="41"/>
                  </a:moveTo>
                  <a:cubicBezTo>
                    <a:pt x="83" y="37"/>
                    <a:pt x="80" y="36"/>
                    <a:pt x="78" y="33"/>
                  </a:cubicBezTo>
                  <a:cubicBezTo>
                    <a:pt x="77" y="31"/>
                    <a:pt x="75" y="28"/>
                    <a:pt x="73" y="26"/>
                  </a:cubicBezTo>
                  <a:cubicBezTo>
                    <a:pt x="73" y="24"/>
                    <a:pt x="73" y="22"/>
                    <a:pt x="71" y="21"/>
                  </a:cubicBezTo>
                  <a:cubicBezTo>
                    <a:pt x="70" y="20"/>
                    <a:pt x="68" y="20"/>
                    <a:pt x="68" y="19"/>
                  </a:cubicBezTo>
                  <a:cubicBezTo>
                    <a:pt x="66" y="16"/>
                    <a:pt x="69" y="13"/>
                    <a:pt x="63" y="13"/>
                  </a:cubicBezTo>
                  <a:cubicBezTo>
                    <a:pt x="61" y="13"/>
                    <a:pt x="60" y="13"/>
                    <a:pt x="59" y="15"/>
                  </a:cubicBezTo>
                  <a:cubicBezTo>
                    <a:pt x="59" y="18"/>
                    <a:pt x="61" y="17"/>
                    <a:pt x="62" y="19"/>
                  </a:cubicBezTo>
                  <a:cubicBezTo>
                    <a:pt x="63" y="21"/>
                    <a:pt x="60" y="25"/>
                    <a:pt x="58" y="23"/>
                  </a:cubicBezTo>
                  <a:cubicBezTo>
                    <a:pt x="57" y="22"/>
                    <a:pt x="57" y="20"/>
                    <a:pt x="55" y="19"/>
                  </a:cubicBezTo>
                  <a:cubicBezTo>
                    <a:pt x="54" y="18"/>
                    <a:pt x="53" y="19"/>
                    <a:pt x="52" y="17"/>
                  </a:cubicBezTo>
                  <a:cubicBezTo>
                    <a:pt x="51" y="15"/>
                    <a:pt x="51" y="11"/>
                    <a:pt x="49" y="9"/>
                  </a:cubicBezTo>
                  <a:cubicBezTo>
                    <a:pt x="48" y="8"/>
                    <a:pt x="44" y="8"/>
                    <a:pt x="42" y="8"/>
                  </a:cubicBezTo>
                  <a:cubicBezTo>
                    <a:pt x="41" y="7"/>
                    <a:pt x="39" y="8"/>
                    <a:pt x="38" y="7"/>
                  </a:cubicBezTo>
                  <a:cubicBezTo>
                    <a:pt x="37" y="5"/>
                    <a:pt x="37" y="5"/>
                    <a:pt x="37" y="3"/>
                  </a:cubicBezTo>
                  <a:cubicBezTo>
                    <a:pt x="36" y="2"/>
                    <a:pt x="35" y="1"/>
                    <a:pt x="34" y="0"/>
                  </a:cubicBezTo>
                  <a:cubicBezTo>
                    <a:pt x="33" y="0"/>
                    <a:pt x="33" y="0"/>
                    <a:pt x="32" y="0"/>
                  </a:cubicBezTo>
                  <a:cubicBezTo>
                    <a:pt x="31" y="1"/>
                    <a:pt x="31" y="2"/>
                    <a:pt x="31" y="4"/>
                  </a:cubicBezTo>
                  <a:cubicBezTo>
                    <a:pt x="31" y="6"/>
                    <a:pt x="32" y="7"/>
                    <a:pt x="32" y="9"/>
                  </a:cubicBezTo>
                  <a:cubicBezTo>
                    <a:pt x="33" y="11"/>
                    <a:pt x="32" y="13"/>
                    <a:pt x="32" y="15"/>
                  </a:cubicBezTo>
                  <a:cubicBezTo>
                    <a:pt x="35" y="16"/>
                    <a:pt x="36" y="18"/>
                    <a:pt x="39" y="18"/>
                  </a:cubicBezTo>
                  <a:cubicBezTo>
                    <a:pt x="41" y="19"/>
                    <a:pt x="44" y="19"/>
                    <a:pt x="45" y="22"/>
                  </a:cubicBezTo>
                  <a:cubicBezTo>
                    <a:pt x="42" y="24"/>
                    <a:pt x="43" y="24"/>
                    <a:pt x="43" y="27"/>
                  </a:cubicBezTo>
                  <a:cubicBezTo>
                    <a:pt x="43" y="29"/>
                    <a:pt x="41" y="30"/>
                    <a:pt x="41" y="32"/>
                  </a:cubicBezTo>
                  <a:cubicBezTo>
                    <a:pt x="41" y="34"/>
                    <a:pt x="41" y="37"/>
                    <a:pt x="41" y="38"/>
                  </a:cubicBezTo>
                  <a:cubicBezTo>
                    <a:pt x="42" y="41"/>
                    <a:pt x="45" y="42"/>
                    <a:pt x="46" y="44"/>
                  </a:cubicBezTo>
                  <a:cubicBezTo>
                    <a:pt x="50" y="53"/>
                    <a:pt x="42" y="55"/>
                    <a:pt x="36" y="59"/>
                  </a:cubicBezTo>
                  <a:cubicBezTo>
                    <a:pt x="37" y="61"/>
                    <a:pt x="38" y="64"/>
                    <a:pt x="39" y="67"/>
                  </a:cubicBezTo>
                  <a:cubicBezTo>
                    <a:pt x="42" y="76"/>
                    <a:pt x="38" y="85"/>
                    <a:pt x="35" y="90"/>
                  </a:cubicBezTo>
                  <a:cubicBezTo>
                    <a:pt x="32" y="95"/>
                    <a:pt x="24" y="104"/>
                    <a:pt x="22" y="107"/>
                  </a:cubicBezTo>
                  <a:cubicBezTo>
                    <a:pt x="19" y="109"/>
                    <a:pt x="16" y="112"/>
                    <a:pt x="8" y="115"/>
                  </a:cubicBezTo>
                  <a:cubicBezTo>
                    <a:pt x="5" y="116"/>
                    <a:pt x="2" y="117"/>
                    <a:pt x="0" y="118"/>
                  </a:cubicBezTo>
                  <a:cubicBezTo>
                    <a:pt x="0" y="120"/>
                    <a:pt x="0" y="123"/>
                    <a:pt x="2" y="124"/>
                  </a:cubicBezTo>
                  <a:cubicBezTo>
                    <a:pt x="5" y="126"/>
                    <a:pt x="9" y="123"/>
                    <a:pt x="11" y="122"/>
                  </a:cubicBezTo>
                  <a:cubicBezTo>
                    <a:pt x="14" y="119"/>
                    <a:pt x="18" y="119"/>
                    <a:pt x="22" y="118"/>
                  </a:cubicBezTo>
                  <a:cubicBezTo>
                    <a:pt x="26" y="117"/>
                    <a:pt x="28" y="115"/>
                    <a:pt x="32" y="115"/>
                  </a:cubicBezTo>
                  <a:cubicBezTo>
                    <a:pt x="36" y="115"/>
                    <a:pt x="39" y="114"/>
                    <a:pt x="43" y="113"/>
                  </a:cubicBezTo>
                  <a:cubicBezTo>
                    <a:pt x="45" y="112"/>
                    <a:pt x="46" y="111"/>
                    <a:pt x="48" y="112"/>
                  </a:cubicBezTo>
                  <a:cubicBezTo>
                    <a:pt x="50" y="112"/>
                    <a:pt x="51" y="113"/>
                    <a:pt x="53" y="114"/>
                  </a:cubicBezTo>
                  <a:cubicBezTo>
                    <a:pt x="57" y="115"/>
                    <a:pt x="59" y="109"/>
                    <a:pt x="62" y="108"/>
                  </a:cubicBezTo>
                  <a:cubicBezTo>
                    <a:pt x="66" y="106"/>
                    <a:pt x="69" y="109"/>
                    <a:pt x="72" y="105"/>
                  </a:cubicBezTo>
                  <a:cubicBezTo>
                    <a:pt x="73" y="103"/>
                    <a:pt x="73" y="101"/>
                    <a:pt x="74" y="100"/>
                  </a:cubicBezTo>
                  <a:cubicBezTo>
                    <a:pt x="75" y="98"/>
                    <a:pt x="75" y="96"/>
                    <a:pt x="76" y="95"/>
                  </a:cubicBezTo>
                  <a:cubicBezTo>
                    <a:pt x="77" y="91"/>
                    <a:pt x="76" y="88"/>
                    <a:pt x="74" y="84"/>
                  </a:cubicBezTo>
                  <a:cubicBezTo>
                    <a:pt x="73" y="81"/>
                    <a:pt x="73" y="79"/>
                    <a:pt x="74" y="75"/>
                  </a:cubicBezTo>
                  <a:cubicBezTo>
                    <a:pt x="75" y="72"/>
                    <a:pt x="74" y="74"/>
                    <a:pt x="72" y="72"/>
                  </a:cubicBezTo>
                  <a:cubicBezTo>
                    <a:pt x="70" y="70"/>
                    <a:pt x="70" y="70"/>
                    <a:pt x="71" y="67"/>
                  </a:cubicBezTo>
                  <a:cubicBezTo>
                    <a:pt x="73" y="64"/>
                    <a:pt x="76" y="60"/>
                    <a:pt x="77" y="56"/>
                  </a:cubicBezTo>
                  <a:cubicBezTo>
                    <a:pt x="78" y="53"/>
                    <a:pt x="78" y="45"/>
                    <a:pt x="81" y="45"/>
                  </a:cubicBezTo>
                  <a:cubicBezTo>
                    <a:pt x="82" y="45"/>
                    <a:pt x="82" y="45"/>
                    <a:pt x="82" y="46"/>
                  </a:cubicBezTo>
                  <a:cubicBezTo>
                    <a:pt x="83" y="44"/>
                    <a:pt x="84" y="42"/>
                    <a:pt x="83" y="41"/>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07" name="Freeform 37">
              <a:extLst>
                <a:ext uri="{FF2B5EF4-FFF2-40B4-BE49-F238E27FC236}">
                  <a16:creationId xmlns:a16="http://schemas.microsoft.com/office/drawing/2014/main" id="{DA4310B2-E915-4C51-BA22-2CA079603CA6}"/>
                </a:ext>
              </a:extLst>
            </p:cNvPr>
            <p:cNvSpPr>
              <a:spLocks/>
            </p:cNvSpPr>
            <p:nvPr/>
          </p:nvSpPr>
          <p:spPr bwMode="auto">
            <a:xfrm>
              <a:off x="3455988" y="8147051"/>
              <a:ext cx="584200" cy="647700"/>
            </a:xfrm>
            <a:custGeom>
              <a:avLst/>
              <a:gdLst>
                <a:gd name="T0" fmla="*/ 155 w 156"/>
                <a:gd name="T1" fmla="*/ 168 h 173"/>
                <a:gd name="T2" fmla="*/ 150 w 156"/>
                <a:gd name="T3" fmla="*/ 153 h 173"/>
                <a:gd name="T4" fmla="*/ 144 w 156"/>
                <a:gd name="T5" fmla="*/ 149 h 173"/>
                <a:gd name="T6" fmla="*/ 141 w 156"/>
                <a:gd name="T7" fmla="*/ 144 h 173"/>
                <a:gd name="T8" fmla="*/ 132 w 156"/>
                <a:gd name="T9" fmla="*/ 141 h 173"/>
                <a:gd name="T10" fmla="*/ 128 w 156"/>
                <a:gd name="T11" fmla="*/ 127 h 173"/>
                <a:gd name="T12" fmla="*/ 129 w 156"/>
                <a:gd name="T13" fmla="*/ 112 h 173"/>
                <a:gd name="T14" fmla="*/ 127 w 156"/>
                <a:gd name="T15" fmla="*/ 87 h 173"/>
                <a:gd name="T16" fmla="*/ 120 w 156"/>
                <a:gd name="T17" fmla="*/ 73 h 173"/>
                <a:gd name="T18" fmla="*/ 112 w 156"/>
                <a:gd name="T19" fmla="*/ 70 h 173"/>
                <a:gd name="T20" fmla="*/ 96 w 156"/>
                <a:gd name="T21" fmla="*/ 67 h 173"/>
                <a:gd name="T22" fmla="*/ 84 w 156"/>
                <a:gd name="T23" fmla="*/ 57 h 173"/>
                <a:gd name="T24" fmla="*/ 80 w 156"/>
                <a:gd name="T25" fmla="*/ 46 h 173"/>
                <a:gd name="T26" fmla="*/ 82 w 156"/>
                <a:gd name="T27" fmla="*/ 36 h 173"/>
                <a:gd name="T28" fmla="*/ 79 w 156"/>
                <a:gd name="T29" fmla="*/ 33 h 173"/>
                <a:gd name="T30" fmla="*/ 81 w 156"/>
                <a:gd name="T31" fmla="*/ 29 h 173"/>
                <a:gd name="T32" fmla="*/ 74 w 156"/>
                <a:gd name="T33" fmla="*/ 32 h 173"/>
                <a:gd name="T34" fmla="*/ 62 w 156"/>
                <a:gd name="T35" fmla="*/ 39 h 173"/>
                <a:gd name="T36" fmla="*/ 52 w 156"/>
                <a:gd name="T37" fmla="*/ 40 h 173"/>
                <a:gd name="T38" fmla="*/ 54 w 156"/>
                <a:gd name="T39" fmla="*/ 34 h 173"/>
                <a:gd name="T40" fmla="*/ 48 w 156"/>
                <a:gd name="T41" fmla="*/ 27 h 173"/>
                <a:gd name="T42" fmla="*/ 57 w 156"/>
                <a:gd name="T43" fmla="*/ 18 h 173"/>
                <a:gd name="T44" fmla="*/ 52 w 156"/>
                <a:gd name="T45" fmla="*/ 5 h 173"/>
                <a:gd name="T46" fmla="*/ 41 w 156"/>
                <a:gd name="T47" fmla="*/ 4 h 173"/>
                <a:gd name="T48" fmla="*/ 20 w 156"/>
                <a:gd name="T49" fmla="*/ 13 h 173"/>
                <a:gd name="T50" fmla="*/ 1 w 156"/>
                <a:gd name="T51" fmla="*/ 20 h 173"/>
                <a:gd name="T52" fmla="*/ 1 w 156"/>
                <a:gd name="T53" fmla="*/ 28 h 173"/>
                <a:gd name="T54" fmla="*/ 6 w 156"/>
                <a:gd name="T55" fmla="*/ 37 h 173"/>
                <a:gd name="T56" fmla="*/ 13 w 156"/>
                <a:gd name="T57" fmla="*/ 41 h 173"/>
                <a:gd name="T58" fmla="*/ 21 w 156"/>
                <a:gd name="T59" fmla="*/ 40 h 173"/>
                <a:gd name="T60" fmla="*/ 24 w 156"/>
                <a:gd name="T61" fmla="*/ 58 h 173"/>
                <a:gd name="T62" fmla="*/ 15 w 156"/>
                <a:gd name="T63" fmla="*/ 63 h 173"/>
                <a:gd name="T64" fmla="*/ 9 w 156"/>
                <a:gd name="T65" fmla="*/ 74 h 173"/>
                <a:gd name="T66" fmla="*/ 23 w 156"/>
                <a:gd name="T67" fmla="*/ 81 h 173"/>
                <a:gd name="T68" fmla="*/ 33 w 156"/>
                <a:gd name="T69" fmla="*/ 83 h 173"/>
                <a:gd name="T70" fmla="*/ 39 w 156"/>
                <a:gd name="T71" fmla="*/ 88 h 173"/>
                <a:gd name="T72" fmla="*/ 43 w 156"/>
                <a:gd name="T73" fmla="*/ 96 h 173"/>
                <a:gd name="T74" fmla="*/ 50 w 156"/>
                <a:gd name="T75" fmla="*/ 98 h 173"/>
                <a:gd name="T76" fmla="*/ 69 w 156"/>
                <a:gd name="T77" fmla="*/ 113 h 173"/>
                <a:gd name="T78" fmla="*/ 66 w 156"/>
                <a:gd name="T79" fmla="*/ 117 h 173"/>
                <a:gd name="T80" fmla="*/ 70 w 156"/>
                <a:gd name="T81" fmla="*/ 124 h 173"/>
                <a:gd name="T82" fmla="*/ 81 w 156"/>
                <a:gd name="T83" fmla="*/ 126 h 173"/>
                <a:gd name="T84" fmla="*/ 87 w 156"/>
                <a:gd name="T85" fmla="*/ 136 h 173"/>
                <a:gd name="T86" fmla="*/ 94 w 156"/>
                <a:gd name="T87" fmla="*/ 136 h 173"/>
                <a:gd name="T88" fmla="*/ 95 w 156"/>
                <a:gd name="T89" fmla="*/ 130 h 173"/>
                <a:gd name="T90" fmla="*/ 103 w 156"/>
                <a:gd name="T91" fmla="*/ 138 h 173"/>
                <a:gd name="T92" fmla="*/ 110 w 156"/>
                <a:gd name="T93" fmla="*/ 150 h 173"/>
                <a:gd name="T94" fmla="*/ 114 w 156"/>
                <a:gd name="T95" fmla="*/ 163 h 173"/>
                <a:gd name="T96" fmla="*/ 120 w 156"/>
                <a:gd name="T97" fmla="*/ 170 h 173"/>
                <a:gd name="T98" fmla="*/ 125 w 156"/>
                <a:gd name="T99" fmla="*/ 172 h 173"/>
                <a:gd name="T100" fmla="*/ 145 w 156"/>
                <a:gd name="T101" fmla="*/ 169 h 173"/>
                <a:gd name="T102" fmla="*/ 155 w 156"/>
                <a:gd name="T103" fmla="*/ 170 h 173"/>
                <a:gd name="T104" fmla="*/ 156 w 156"/>
                <a:gd name="T105" fmla="*/ 16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73">
                  <a:moveTo>
                    <a:pt x="156" y="168"/>
                  </a:moveTo>
                  <a:cubicBezTo>
                    <a:pt x="156" y="168"/>
                    <a:pt x="155" y="168"/>
                    <a:pt x="155" y="168"/>
                  </a:cubicBezTo>
                  <a:cubicBezTo>
                    <a:pt x="155" y="165"/>
                    <a:pt x="154" y="163"/>
                    <a:pt x="153" y="160"/>
                  </a:cubicBezTo>
                  <a:cubicBezTo>
                    <a:pt x="152" y="159"/>
                    <a:pt x="151" y="154"/>
                    <a:pt x="150" y="153"/>
                  </a:cubicBezTo>
                  <a:cubicBezTo>
                    <a:pt x="149" y="152"/>
                    <a:pt x="147" y="153"/>
                    <a:pt x="146" y="152"/>
                  </a:cubicBezTo>
                  <a:cubicBezTo>
                    <a:pt x="146" y="152"/>
                    <a:pt x="145" y="150"/>
                    <a:pt x="144" y="149"/>
                  </a:cubicBezTo>
                  <a:cubicBezTo>
                    <a:pt x="143" y="148"/>
                    <a:pt x="142" y="149"/>
                    <a:pt x="141" y="147"/>
                  </a:cubicBezTo>
                  <a:cubicBezTo>
                    <a:pt x="141" y="147"/>
                    <a:pt x="141" y="145"/>
                    <a:pt x="141" y="144"/>
                  </a:cubicBezTo>
                  <a:cubicBezTo>
                    <a:pt x="139" y="144"/>
                    <a:pt x="138" y="146"/>
                    <a:pt x="135" y="146"/>
                  </a:cubicBezTo>
                  <a:cubicBezTo>
                    <a:pt x="132" y="146"/>
                    <a:pt x="132" y="143"/>
                    <a:pt x="132" y="141"/>
                  </a:cubicBezTo>
                  <a:cubicBezTo>
                    <a:pt x="132" y="139"/>
                    <a:pt x="133" y="137"/>
                    <a:pt x="132" y="135"/>
                  </a:cubicBezTo>
                  <a:cubicBezTo>
                    <a:pt x="131" y="131"/>
                    <a:pt x="128" y="131"/>
                    <a:pt x="128" y="127"/>
                  </a:cubicBezTo>
                  <a:cubicBezTo>
                    <a:pt x="125" y="128"/>
                    <a:pt x="126" y="119"/>
                    <a:pt x="126" y="117"/>
                  </a:cubicBezTo>
                  <a:cubicBezTo>
                    <a:pt x="127" y="115"/>
                    <a:pt x="128" y="114"/>
                    <a:pt x="129" y="112"/>
                  </a:cubicBezTo>
                  <a:cubicBezTo>
                    <a:pt x="129" y="110"/>
                    <a:pt x="129" y="109"/>
                    <a:pt x="129" y="107"/>
                  </a:cubicBezTo>
                  <a:cubicBezTo>
                    <a:pt x="128" y="101"/>
                    <a:pt x="125" y="93"/>
                    <a:pt x="127" y="87"/>
                  </a:cubicBezTo>
                  <a:cubicBezTo>
                    <a:pt x="129" y="82"/>
                    <a:pt x="130" y="81"/>
                    <a:pt x="125" y="77"/>
                  </a:cubicBezTo>
                  <a:cubicBezTo>
                    <a:pt x="123" y="76"/>
                    <a:pt x="122" y="75"/>
                    <a:pt x="120" y="73"/>
                  </a:cubicBezTo>
                  <a:cubicBezTo>
                    <a:pt x="119" y="71"/>
                    <a:pt x="120" y="70"/>
                    <a:pt x="117" y="69"/>
                  </a:cubicBezTo>
                  <a:cubicBezTo>
                    <a:pt x="116" y="69"/>
                    <a:pt x="114" y="70"/>
                    <a:pt x="112" y="70"/>
                  </a:cubicBezTo>
                  <a:cubicBezTo>
                    <a:pt x="110" y="69"/>
                    <a:pt x="108" y="68"/>
                    <a:pt x="107" y="68"/>
                  </a:cubicBezTo>
                  <a:cubicBezTo>
                    <a:pt x="103" y="67"/>
                    <a:pt x="100" y="67"/>
                    <a:pt x="96" y="67"/>
                  </a:cubicBezTo>
                  <a:cubicBezTo>
                    <a:pt x="92" y="66"/>
                    <a:pt x="89" y="65"/>
                    <a:pt x="86" y="62"/>
                  </a:cubicBezTo>
                  <a:cubicBezTo>
                    <a:pt x="85" y="60"/>
                    <a:pt x="85" y="59"/>
                    <a:pt x="84" y="57"/>
                  </a:cubicBezTo>
                  <a:cubicBezTo>
                    <a:pt x="82" y="55"/>
                    <a:pt x="80" y="54"/>
                    <a:pt x="79" y="52"/>
                  </a:cubicBezTo>
                  <a:cubicBezTo>
                    <a:pt x="79" y="50"/>
                    <a:pt x="80" y="48"/>
                    <a:pt x="80" y="46"/>
                  </a:cubicBezTo>
                  <a:cubicBezTo>
                    <a:pt x="79" y="44"/>
                    <a:pt x="77" y="43"/>
                    <a:pt x="77" y="41"/>
                  </a:cubicBezTo>
                  <a:cubicBezTo>
                    <a:pt x="76" y="37"/>
                    <a:pt x="79" y="36"/>
                    <a:pt x="82" y="36"/>
                  </a:cubicBezTo>
                  <a:cubicBezTo>
                    <a:pt x="82" y="36"/>
                    <a:pt x="82" y="35"/>
                    <a:pt x="81" y="35"/>
                  </a:cubicBezTo>
                  <a:cubicBezTo>
                    <a:pt x="80" y="34"/>
                    <a:pt x="80" y="34"/>
                    <a:pt x="79" y="33"/>
                  </a:cubicBezTo>
                  <a:cubicBezTo>
                    <a:pt x="77" y="32"/>
                    <a:pt x="80" y="31"/>
                    <a:pt x="81" y="31"/>
                  </a:cubicBezTo>
                  <a:cubicBezTo>
                    <a:pt x="82" y="30"/>
                    <a:pt x="81" y="30"/>
                    <a:pt x="81" y="29"/>
                  </a:cubicBezTo>
                  <a:cubicBezTo>
                    <a:pt x="80" y="28"/>
                    <a:pt x="78" y="28"/>
                    <a:pt x="76" y="29"/>
                  </a:cubicBezTo>
                  <a:cubicBezTo>
                    <a:pt x="75" y="29"/>
                    <a:pt x="75" y="31"/>
                    <a:pt x="74" y="32"/>
                  </a:cubicBezTo>
                  <a:cubicBezTo>
                    <a:pt x="72" y="34"/>
                    <a:pt x="72" y="33"/>
                    <a:pt x="69" y="35"/>
                  </a:cubicBezTo>
                  <a:cubicBezTo>
                    <a:pt x="65" y="37"/>
                    <a:pt x="63" y="36"/>
                    <a:pt x="62" y="39"/>
                  </a:cubicBezTo>
                  <a:cubicBezTo>
                    <a:pt x="61" y="41"/>
                    <a:pt x="61" y="43"/>
                    <a:pt x="58" y="43"/>
                  </a:cubicBezTo>
                  <a:cubicBezTo>
                    <a:pt x="55" y="42"/>
                    <a:pt x="54" y="41"/>
                    <a:pt x="52" y="40"/>
                  </a:cubicBezTo>
                  <a:cubicBezTo>
                    <a:pt x="49" y="40"/>
                    <a:pt x="49" y="39"/>
                    <a:pt x="49" y="38"/>
                  </a:cubicBezTo>
                  <a:cubicBezTo>
                    <a:pt x="50" y="37"/>
                    <a:pt x="54" y="37"/>
                    <a:pt x="54" y="34"/>
                  </a:cubicBezTo>
                  <a:cubicBezTo>
                    <a:pt x="54" y="32"/>
                    <a:pt x="52" y="31"/>
                    <a:pt x="49" y="30"/>
                  </a:cubicBezTo>
                  <a:cubicBezTo>
                    <a:pt x="46" y="30"/>
                    <a:pt x="47" y="29"/>
                    <a:pt x="48" y="27"/>
                  </a:cubicBezTo>
                  <a:cubicBezTo>
                    <a:pt x="50" y="26"/>
                    <a:pt x="50" y="25"/>
                    <a:pt x="51" y="23"/>
                  </a:cubicBezTo>
                  <a:cubicBezTo>
                    <a:pt x="52" y="21"/>
                    <a:pt x="52" y="20"/>
                    <a:pt x="57" y="18"/>
                  </a:cubicBezTo>
                  <a:cubicBezTo>
                    <a:pt x="62" y="17"/>
                    <a:pt x="57" y="15"/>
                    <a:pt x="57" y="12"/>
                  </a:cubicBezTo>
                  <a:cubicBezTo>
                    <a:pt x="56" y="9"/>
                    <a:pt x="54" y="7"/>
                    <a:pt x="52" y="5"/>
                  </a:cubicBezTo>
                  <a:cubicBezTo>
                    <a:pt x="50" y="3"/>
                    <a:pt x="50" y="2"/>
                    <a:pt x="48" y="1"/>
                  </a:cubicBezTo>
                  <a:cubicBezTo>
                    <a:pt x="45" y="0"/>
                    <a:pt x="44" y="3"/>
                    <a:pt x="41" y="4"/>
                  </a:cubicBezTo>
                  <a:cubicBezTo>
                    <a:pt x="37" y="4"/>
                    <a:pt x="35" y="4"/>
                    <a:pt x="32" y="6"/>
                  </a:cubicBezTo>
                  <a:cubicBezTo>
                    <a:pt x="29" y="8"/>
                    <a:pt x="25" y="12"/>
                    <a:pt x="20" y="13"/>
                  </a:cubicBezTo>
                  <a:cubicBezTo>
                    <a:pt x="15" y="14"/>
                    <a:pt x="14" y="16"/>
                    <a:pt x="12" y="19"/>
                  </a:cubicBezTo>
                  <a:cubicBezTo>
                    <a:pt x="10" y="22"/>
                    <a:pt x="7" y="21"/>
                    <a:pt x="1" y="20"/>
                  </a:cubicBezTo>
                  <a:cubicBezTo>
                    <a:pt x="1" y="20"/>
                    <a:pt x="0" y="20"/>
                    <a:pt x="0" y="20"/>
                  </a:cubicBezTo>
                  <a:cubicBezTo>
                    <a:pt x="0" y="23"/>
                    <a:pt x="1" y="25"/>
                    <a:pt x="1" y="28"/>
                  </a:cubicBezTo>
                  <a:cubicBezTo>
                    <a:pt x="0" y="30"/>
                    <a:pt x="0" y="30"/>
                    <a:pt x="1" y="32"/>
                  </a:cubicBezTo>
                  <a:cubicBezTo>
                    <a:pt x="3" y="34"/>
                    <a:pt x="5" y="35"/>
                    <a:pt x="6" y="37"/>
                  </a:cubicBezTo>
                  <a:cubicBezTo>
                    <a:pt x="7" y="40"/>
                    <a:pt x="7" y="45"/>
                    <a:pt x="11" y="44"/>
                  </a:cubicBezTo>
                  <a:cubicBezTo>
                    <a:pt x="13" y="43"/>
                    <a:pt x="13" y="42"/>
                    <a:pt x="13" y="41"/>
                  </a:cubicBezTo>
                  <a:cubicBezTo>
                    <a:pt x="14" y="41"/>
                    <a:pt x="15" y="41"/>
                    <a:pt x="16" y="41"/>
                  </a:cubicBezTo>
                  <a:cubicBezTo>
                    <a:pt x="17" y="40"/>
                    <a:pt x="19" y="39"/>
                    <a:pt x="21" y="40"/>
                  </a:cubicBezTo>
                  <a:cubicBezTo>
                    <a:pt x="24" y="41"/>
                    <a:pt x="23" y="46"/>
                    <a:pt x="22" y="48"/>
                  </a:cubicBezTo>
                  <a:cubicBezTo>
                    <a:pt x="22" y="51"/>
                    <a:pt x="25" y="56"/>
                    <a:pt x="24" y="58"/>
                  </a:cubicBezTo>
                  <a:cubicBezTo>
                    <a:pt x="23" y="60"/>
                    <a:pt x="21" y="60"/>
                    <a:pt x="20" y="61"/>
                  </a:cubicBezTo>
                  <a:cubicBezTo>
                    <a:pt x="18" y="62"/>
                    <a:pt x="18" y="64"/>
                    <a:pt x="15" y="63"/>
                  </a:cubicBezTo>
                  <a:cubicBezTo>
                    <a:pt x="12" y="62"/>
                    <a:pt x="9" y="57"/>
                    <a:pt x="9" y="64"/>
                  </a:cubicBezTo>
                  <a:cubicBezTo>
                    <a:pt x="9" y="66"/>
                    <a:pt x="8" y="72"/>
                    <a:pt x="9" y="74"/>
                  </a:cubicBezTo>
                  <a:cubicBezTo>
                    <a:pt x="10" y="76"/>
                    <a:pt x="16" y="79"/>
                    <a:pt x="18" y="80"/>
                  </a:cubicBezTo>
                  <a:cubicBezTo>
                    <a:pt x="20" y="80"/>
                    <a:pt x="21" y="80"/>
                    <a:pt x="23" y="81"/>
                  </a:cubicBezTo>
                  <a:cubicBezTo>
                    <a:pt x="24" y="82"/>
                    <a:pt x="25" y="84"/>
                    <a:pt x="26" y="86"/>
                  </a:cubicBezTo>
                  <a:cubicBezTo>
                    <a:pt x="30" y="91"/>
                    <a:pt x="29" y="84"/>
                    <a:pt x="33" y="83"/>
                  </a:cubicBezTo>
                  <a:cubicBezTo>
                    <a:pt x="34" y="82"/>
                    <a:pt x="36" y="83"/>
                    <a:pt x="37" y="84"/>
                  </a:cubicBezTo>
                  <a:cubicBezTo>
                    <a:pt x="39" y="85"/>
                    <a:pt x="38" y="86"/>
                    <a:pt x="39" y="88"/>
                  </a:cubicBezTo>
                  <a:cubicBezTo>
                    <a:pt x="39" y="90"/>
                    <a:pt x="40" y="90"/>
                    <a:pt x="41" y="92"/>
                  </a:cubicBezTo>
                  <a:cubicBezTo>
                    <a:pt x="42" y="93"/>
                    <a:pt x="42" y="95"/>
                    <a:pt x="43" y="96"/>
                  </a:cubicBezTo>
                  <a:cubicBezTo>
                    <a:pt x="44" y="98"/>
                    <a:pt x="43" y="99"/>
                    <a:pt x="45" y="100"/>
                  </a:cubicBezTo>
                  <a:cubicBezTo>
                    <a:pt x="48" y="101"/>
                    <a:pt x="48" y="99"/>
                    <a:pt x="50" y="98"/>
                  </a:cubicBezTo>
                  <a:cubicBezTo>
                    <a:pt x="54" y="96"/>
                    <a:pt x="55" y="98"/>
                    <a:pt x="55" y="102"/>
                  </a:cubicBezTo>
                  <a:cubicBezTo>
                    <a:pt x="61" y="102"/>
                    <a:pt x="76" y="105"/>
                    <a:pt x="69" y="113"/>
                  </a:cubicBezTo>
                  <a:cubicBezTo>
                    <a:pt x="68" y="115"/>
                    <a:pt x="66" y="116"/>
                    <a:pt x="64" y="117"/>
                  </a:cubicBezTo>
                  <a:cubicBezTo>
                    <a:pt x="65" y="117"/>
                    <a:pt x="65" y="117"/>
                    <a:pt x="66" y="117"/>
                  </a:cubicBezTo>
                  <a:cubicBezTo>
                    <a:pt x="67" y="118"/>
                    <a:pt x="68" y="119"/>
                    <a:pt x="69" y="120"/>
                  </a:cubicBezTo>
                  <a:cubicBezTo>
                    <a:pt x="69" y="122"/>
                    <a:pt x="69" y="122"/>
                    <a:pt x="70" y="124"/>
                  </a:cubicBezTo>
                  <a:cubicBezTo>
                    <a:pt x="71" y="125"/>
                    <a:pt x="73" y="124"/>
                    <a:pt x="74" y="125"/>
                  </a:cubicBezTo>
                  <a:cubicBezTo>
                    <a:pt x="76" y="125"/>
                    <a:pt x="80" y="125"/>
                    <a:pt x="81" y="126"/>
                  </a:cubicBezTo>
                  <a:cubicBezTo>
                    <a:pt x="83" y="128"/>
                    <a:pt x="83" y="132"/>
                    <a:pt x="84" y="134"/>
                  </a:cubicBezTo>
                  <a:cubicBezTo>
                    <a:pt x="85" y="136"/>
                    <a:pt x="86" y="135"/>
                    <a:pt x="87" y="136"/>
                  </a:cubicBezTo>
                  <a:cubicBezTo>
                    <a:pt x="89" y="137"/>
                    <a:pt x="89" y="139"/>
                    <a:pt x="90" y="140"/>
                  </a:cubicBezTo>
                  <a:cubicBezTo>
                    <a:pt x="92" y="142"/>
                    <a:pt x="95" y="138"/>
                    <a:pt x="94" y="136"/>
                  </a:cubicBezTo>
                  <a:cubicBezTo>
                    <a:pt x="93" y="134"/>
                    <a:pt x="91" y="135"/>
                    <a:pt x="91" y="132"/>
                  </a:cubicBezTo>
                  <a:cubicBezTo>
                    <a:pt x="92" y="130"/>
                    <a:pt x="93" y="130"/>
                    <a:pt x="95" y="130"/>
                  </a:cubicBezTo>
                  <a:cubicBezTo>
                    <a:pt x="101" y="130"/>
                    <a:pt x="98" y="133"/>
                    <a:pt x="100" y="136"/>
                  </a:cubicBezTo>
                  <a:cubicBezTo>
                    <a:pt x="100" y="137"/>
                    <a:pt x="102" y="137"/>
                    <a:pt x="103" y="138"/>
                  </a:cubicBezTo>
                  <a:cubicBezTo>
                    <a:pt x="105" y="139"/>
                    <a:pt x="105" y="141"/>
                    <a:pt x="105" y="143"/>
                  </a:cubicBezTo>
                  <a:cubicBezTo>
                    <a:pt x="107" y="145"/>
                    <a:pt x="109" y="148"/>
                    <a:pt x="110" y="150"/>
                  </a:cubicBezTo>
                  <a:cubicBezTo>
                    <a:pt x="112" y="153"/>
                    <a:pt x="115" y="154"/>
                    <a:pt x="115" y="158"/>
                  </a:cubicBezTo>
                  <a:cubicBezTo>
                    <a:pt x="116" y="159"/>
                    <a:pt x="115" y="161"/>
                    <a:pt x="114" y="163"/>
                  </a:cubicBezTo>
                  <a:cubicBezTo>
                    <a:pt x="115" y="163"/>
                    <a:pt x="115" y="165"/>
                    <a:pt x="116" y="166"/>
                  </a:cubicBezTo>
                  <a:cubicBezTo>
                    <a:pt x="117" y="169"/>
                    <a:pt x="117" y="169"/>
                    <a:pt x="120" y="170"/>
                  </a:cubicBezTo>
                  <a:cubicBezTo>
                    <a:pt x="121" y="170"/>
                    <a:pt x="122" y="169"/>
                    <a:pt x="123" y="170"/>
                  </a:cubicBezTo>
                  <a:cubicBezTo>
                    <a:pt x="125" y="170"/>
                    <a:pt x="124" y="171"/>
                    <a:pt x="125" y="172"/>
                  </a:cubicBezTo>
                  <a:cubicBezTo>
                    <a:pt x="127" y="173"/>
                    <a:pt x="129" y="173"/>
                    <a:pt x="131" y="172"/>
                  </a:cubicBezTo>
                  <a:cubicBezTo>
                    <a:pt x="137" y="171"/>
                    <a:pt x="140" y="164"/>
                    <a:pt x="145" y="169"/>
                  </a:cubicBezTo>
                  <a:cubicBezTo>
                    <a:pt x="147" y="170"/>
                    <a:pt x="149" y="173"/>
                    <a:pt x="152" y="172"/>
                  </a:cubicBezTo>
                  <a:cubicBezTo>
                    <a:pt x="154" y="172"/>
                    <a:pt x="154" y="171"/>
                    <a:pt x="155" y="170"/>
                  </a:cubicBezTo>
                  <a:cubicBezTo>
                    <a:pt x="156" y="169"/>
                    <a:pt x="156" y="169"/>
                    <a:pt x="156" y="169"/>
                  </a:cubicBezTo>
                  <a:cubicBezTo>
                    <a:pt x="156" y="168"/>
                    <a:pt x="156" y="168"/>
                    <a:pt x="156" y="168"/>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08" name="Freeform 38">
              <a:extLst>
                <a:ext uri="{FF2B5EF4-FFF2-40B4-BE49-F238E27FC236}">
                  <a16:creationId xmlns:a16="http://schemas.microsoft.com/office/drawing/2014/main" id="{ABE82910-716E-476B-8FCE-8512822F36D7}"/>
                </a:ext>
              </a:extLst>
            </p:cNvPr>
            <p:cNvSpPr>
              <a:spLocks/>
            </p:cNvSpPr>
            <p:nvPr/>
          </p:nvSpPr>
          <p:spPr bwMode="auto">
            <a:xfrm>
              <a:off x="2671763" y="8401051"/>
              <a:ext cx="566738" cy="555625"/>
            </a:xfrm>
            <a:custGeom>
              <a:avLst/>
              <a:gdLst>
                <a:gd name="T0" fmla="*/ 139 w 151"/>
                <a:gd name="T1" fmla="*/ 24 h 148"/>
                <a:gd name="T2" fmla="*/ 124 w 151"/>
                <a:gd name="T3" fmla="*/ 27 h 148"/>
                <a:gd name="T4" fmla="*/ 117 w 151"/>
                <a:gd name="T5" fmla="*/ 24 h 148"/>
                <a:gd name="T6" fmla="*/ 115 w 151"/>
                <a:gd name="T7" fmla="*/ 16 h 148"/>
                <a:gd name="T8" fmla="*/ 98 w 151"/>
                <a:gd name="T9" fmla="*/ 2 h 148"/>
                <a:gd name="T10" fmla="*/ 85 w 151"/>
                <a:gd name="T11" fmla="*/ 9 h 148"/>
                <a:gd name="T12" fmla="*/ 72 w 151"/>
                <a:gd name="T13" fmla="*/ 15 h 148"/>
                <a:gd name="T14" fmla="*/ 67 w 151"/>
                <a:gd name="T15" fmla="*/ 8 h 148"/>
                <a:gd name="T16" fmla="*/ 39 w 151"/>
                <a:gd name="T17" fmla="*/ 7 h 148"/>
                <a:gd name="T18" fmla="*/ 35 w 151"/>
                <a:gd name="T19" fmla="*/ 18 h 148"/>
                <a:gd name="T20" fmla="*/ 33 w 151"/>
                <a:gd name="T21" fmla="*/ 23 h 148"/>
                <a:gd name="T22" fmla="*/ 28 w 151"/>
                <a:gd name="T23" fmla="*/ 29 h 148"/>
                <a:gd name="T24" fmla="*/ 17 w 151"/>
                <a:gd name="T25" fmla="*/ 32 h 148"/>
                <a:gd name="T26" fmla="*/ 12 w 151"/>
                <a:gd name="T27" fmla="*/ 39 h 148"/>
                <a:gd name="T28" fmla="*/ 2 w 151"/>
                <a:gd name="T29" fmla="*/ 46 h 148"/>
                <a:gd name="T30" fmla="*/ 1 w 151"/>
                <a:gd name="T31" fmla="*/ 50 h 148"/>
                <a:gd name="T32" fmla="*/ 3 w 151"/>
                <a:gd name="T33" fmla="*/ 70 h 148"/>
                <a:gd name="T34" fmla="*/ 9 w 151"/>
                <a:gd name="T35" fmla="*/ 84 h 148"/>
                <a:gd name="T36" fmla="*/ 14 w 151"/>
                <a:gd name="T37" fmla="*/ 106 h 148"/>
                <a:gd name="T38" fmla="*/ 16 w 151"/>
                <a:gd name="T39" fmla="*/ 121 h 148"/>
                <a:gd name="T40" fmla="*/ 25 w 151"/>
                <a:gd name="T41" fmla="*/ 137 h 148"/>
                <a:gd name="T42" fmla="*/ 24 w 151"/>
                <a:gd name="T43" fmla="*/ 144 h 148"/>
                <a:gd name="T44" fmla="*/ 34 w 151"/>
                <a:gd name="T45" fmla="*/ 143 h 148"/>
                <a:gd name="T46" fmla="*/ 42 w 151"/>
                <a:gd name="T47" fmla="*/ 140 h 148"/>
                <a:gd name="T48" fmla="*/ 65 w 151"/>
                <a:gd name="T49" fmla="*/ 143 h 148"/>
                <a:gd name="T50" fmla="*/ 81 w 151"/>
                <a:gd name="T51" fmla="*/ 145 h 148"/>
                <a:gd name="T52" fmla="*/ 95 w 151"/>
                <a:gd name="T53" fmla="*/ 132 h 148"/>
                <a:gd name="T54" fmla="*/ 112 w 151"/>
                <a:gd name="T55" fmla="*/ 121 h 148"/>
                <a:gd name="T56" fmla="*/ 128 w 151"/>
                <a:gd name="T57" fmla="*/ 109 h 148"/>
                <a:gd name="T58" fmla="*/ 136 w 151"/>
                <a:gd name="T59" fmla="*/ 103 h 148"/>
                <a:gd name="T60" fmla="*/ 137 w 151"/>
                <a:gd name="T61" fmla="*/ 89 h 148"/>
                <a:gd name="T62" fmla="*/ 132 w 151"/>
                <a:gd name="T63" fmla="*/ 74 h 148"/>
                <a:gd name="T64" fmla="*/ 128 w 151"/>
                <a:gd name="T65" fmla="*/ 68 h 148"/>
                <a:gd name="T66" fmla="*/ 131 w 151"/>
                <a:gd name="T67" fmla="*/ 56 h 148"/>
                <a:gd name="T68" fmla="*/ 137 w 151"/>
                <a:gd name="T69" fmla="*/ 44 h 148"/>
                <a:gd name="T70" fmla="*/ 143 w 151"/>
                <a:gd name="T71" fmla="*/ 36 h 148"/>
                <a:gd name="T72" fmla="*/ 148 w 151"/>
                <a:gd name="T73" fmla="*/ 31 h 148"/>
                <a:gd name="T74" fmla="*/ 149 w 151"/>
                <a:gd name="T75" fmla="*/ 20 h 148"/>
                <a:gd name="T76" fmla="*/ 147 w 151"/>
                <a:gd name="T77" fmla="*/ 1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48">
                  <a:moveTo>
                    <a:pt x="147" y="19"/>
                  </a:moveTo>
                  <a:cubicBezTo>
                    <a:pt x="144" y="19"/>
                    <a:pt x="142" y="23"/>
                    <a:pt x="139" y="24"/>
                  </a:cubicBezTo>
                  <a:cubicBezTo>
                    <a:pt x="136" y="25"/>
                    <a:pt x="132" y="24"/>
                    <a:pt x="129" y="25"/>
                  </a:cubicBezTo>
                  <a:cubicBezTo>
                    <a:pt x="127" y="25"/>
                    <a:pt x="126" y="26"/>
                    <a:pt x="124" y="27"/>
                  </a:cubicBezTo>
                  <a:cubicBezTo>
                    <a:pt x="123" y="29"/>
                    <a:pt x="123" y="29"/>
                    <a:pt x="121" y="29"/>
                  </a:cubicBezTo>
                  <a:cubicBezTo>
                    <a:pt x="116" y="30"/>
                    <a:pt x="118" y="27"/>
                    <a:pt x="117" y="24"/>
                  </a:cubicBezTo>
                  <a:cubicBezTo>
                    <a:pt x="117" y="23"/>
                    <a:pt x="116" y="22"/>
                    <a:pt x="115" y="20"/>
                  </a:cubicBezTo>
                  <a:cubicBezTo>
                    <a:pt x="115" y="19"/>
                    <a:pt x="116" y="17"/>
                    <a:pt x="115" y="16"/>
                  </a:cubicBezTo>
                  <a:cubicBezTo>
                    <a:pt x="114" y="8"/>
                    <a:pt x="103" y="8"/>
                    <a:pt x="97" y="8"/>
                  </a:cubicBezTo>
                  <a:cubicBezTo>
                    <a:pt x="97" y="7"/>
                    <a:pt x="98" y="3"/>
                    <a:pt x="98" y="2"/>
                  </a:cubicBezTo>
                  <a:cubicBezTo>
                    <a:pt x="96" y="0"/>
                    <a:pt x="92" y="2"/>
                    <a:pt x="90" y="3"/>
                  </a:cubicBezTo>
                  <a:cubicBezTo>
                    <a:pt x="87" y="4"/>
                    <a:pt x="88" y="7"/>
                    <a:pt x="85" y="9"/>
                  </a:cubicBezTo>
                  <a:cubicBezTo>
                    <a:pt x="82" y="10"/>
                    <a:pt x="79" y="9"/>
                    <a:pt x="78" y="12"/>
                  </a:cubicBezTo>
                  <a:cubicBezTo>
                    <a:pt x="77" y="14"/>
                    <a:pt x="75" y="18"/>
                    <a:pt x="72" y="15"/>
                  </a:cubicBezTo>
                  <a:cubicBezTo>
                    <a:pt x="71" y="14"/>
                    <a:pt x="71" y="13"/>
                    <a:pt x="70" y="12"/>
                  </a:cubicBezTo>
                  <a:cubicBezTo>
                    <a:pt x="69" y="11"/>
                    <a:pt x="68" y="9"/>
                    <a:pt x="67" y="8"/>
                  </a:cubicBezTo>
                  <a:cubicBezTo>
                    <a:pt x="62" y="4"/>
                    <a:pt x="53" y="4"/>
                    <a:pt x="47" y="4"/>
                  </a:cubicBezTo>
                  <a:cubicBezTo>
                    <a:pt x="44" y="3"/>
                    <a:pt x="41" y="5"/>
                    <a:pt x="39" y="7"/>
                  </a:cubicBezTo>
                  <a:cubicBezTo>
                    <a:pt x="39" y="10"/>
                    <a:pt x="40" y="13"/>
                    <a:pt x="39" y="15"/>
                  </a:cubicBezTo>
                  <a:cubicBezTo>
                    <a:pt x="38" y="17"/>
                    <a:pt x="37" y="18"/>
                    <a:pt x="35" y="18"/>
                  </a:cubicBezTo>
                  <a:cubicBezTo>
                    <a:pt x="34" y="19"/>
                    <a:pt x="32" y="18"/>
                    <a:pt x="31" y="19"/>
                  </a:cubicBezTo>
                  <a:cubicBezTo>
                    <a:pt x="30" y="21"/>
                    <a:pt x="33" y="22"/>
                    <a:pt x="33" y="23"/>
                  </a:cubicBezTo>
                  <a:cubicBezTo>
                    <a:pt x="33" y="25"/>
                    <a:pt x="32" y="25"/>
                    <a:pt x="31" y="26"/>
                  </a:cubicBezTo>
                  <a:cubicBezTo>
                    <a:pt x="30" y="28"/>
                    <a:pt x="30" y="28"/>
                    <a:pt x="28" y="29"/>
                  </a:cubicBezTo>
                  <a:cubicBezTo>
                    <a:pt x="26" y="29"/>
                    <a:pt x="24" y="29"/>
                    <a:pt x="23" y="29"/>
                  </a:cubicBezTo>
                  <a:cubicBezTo>
                    <a:pt x="19" y="28"/>
                    <a:pt x="16" y="27"/>
                    <a:pt x="17" y="32"/>
                  </a:cubicBezTo>
                  <a:cubicBezTo>
                    <a:pt x="17" y="34"/>
                    <a:pt x="20" y="37"/>
                    <a:pt x="17" y="39"/>
                  </a:cubicBezTo>
                  <a:cubicBezTo>
                    <a:pt x="15" y="39"/>
                    <a:pt x="13" y="38"/>
                    <a:pt x="12" y="39"/>
                  </a:cubicBezTo>
                  <a:cubicBezTo>
                    <a:pt x="10" y="40"/>
                    <a:pt x="11" y="41"/>
                    <a:pt x="8" y="41"/>
                  </a:cubicBezTo>
                  <a:cubicBezTo>
                    <a:pt x="3" y="41"/>
                    <a:pt x="3" y="42"/>
                    <a:pt x="2" y="46"/>
                  </a:cubicBezTo>
                  <a:cubicBezTo>
                    <a:pt x="1" y="47"/>
                    <a:pt x="1" y="48"/>
                    <a:pt x="0" y="49"/>
                  </a:cubicBezTo>
                  <a:cubicBezTo>
                    <a:pt x="0" y="50"/>
                    <a:pt x="1" y="50"/>
                    <a:pt x="1" y="50"/>
                  </a:cubicBezTo>
                  <a:cubicBezTo>
                    <a:pt x="3" y="53"/>
                    <a:pt x="6" y="57"/>
                    <a:pt x="5" y="60"/>
                  </a:cubicBezTo>
                  <a:cubicBezTo>
                    <a:pt x="4" y="64"/>
                    <a:pt x="3" y="66"/>
                    <a:pt x="3" y="70"/>
                  </a:cubicBezTo>
                  <a:cubicBezTo>
                    <a:pt x="3" y="75"/>
                    <a:pt x="4" y="76"/>
                    <a:pt x="7" y="80"/>
                  </a:cubicBezTo>
                  <a:cubicBezTo>
                    <a:pt x="7" y="81"/>
                    <a:pt x="8" y="83"/>
                    <a:pt x="9" y="84"/>
                  </a:cubicBezTo>
                  <a:cubicBezTo>
                    <a:pt x="10" y="86"/>
                    <a:pt x="12" y="87"/>
                    <a:pt x="13" y="89"/>
                  </a:cubicBezTo>
                  <a:cubicBezTo>
                    <a:pt x="16" y="94"/>
                    <a:pt x="11" y="100"/>
                    <a:pt x="14" y="106"/>
                  </a:cubicBezTo>
                  <a:cubicBezTo>
                    <a:pt x="16" y="108"/>
                    <a:pt x="17" y="110"/>
                    <a:pt x="17" y="113"/>
                  </a:cubicBezTo>
                  <a:cubicBezTo>
                    <a:pt x="17" y="116"/>
                    <a:pt x="15" y="118"/>
                    <a:pt x="16" y="121"/>
                  </a:cubicBezTo>
                  <a:cubicBezTo>
                    <a:pt x="17" y="124"/>
                    <a:pt x="21" y="126"/>
                    <a:pt x="22" y="129"/>
                  </a:cubicBezTo>
                  <a:cubicBezTo>
                    <a:pt x="24" y="132"/>
                    <a:pt x="25" y="133"/>
                    <a:pt x="25" y="137"/>
                  </a:cubicBezTo>
                  <a:cubicBezTo>
                    <a:pt x="26" y="140"/>
                    <a:pt x="25" y="142"/>
                    <a:pt x="24" y="144"/>
                  </a:cubicBezTo>
                  <a:cubicBezTo>
                    <a:pt x="24" y="144"/>
                    <a:pt x="24" y="144"/>
                    <a:pt x="24" y="144"/>
                  </a:cubicBezTo>
                  <a:cubicBezTo>
                    <a:pt x="26" y="145"/>
                    <a:pt x="27" y="146"/>
                    <a:pt x="28" y="146"/>
                  </a:cubicBezTo>
                  <a:cubicBezTo>
                    <a:pt x="32" y="148"/>
                    <a:pt x="31" y="144"/>
                    <a:pt x="34" y="143"/>
                  </a:cubicBezTo>
                  <a:cubicBezTo>
                    <a:pt x="35" y="142"/>
                    <a:pt x="36" y="142"/>
                    <a:pt x="37" y="142"/>
                  </a:cubicBezTo>
                  <a:cubicBezTo>
                    <a:pt x="39" y="142"/>
                    <a:pt x="41" y="141"/>
                    <a:pt x="42" y="140"/>
                  </a:cubicBezTo>
                  <a:cubicBezTo>
                    <a:pt x="47" y="136"/>
                    <a:pt x="48" y="137"/>
                    <a:pt x="53" y="135"/>
                  </a:cubicBezTo>
                  <a:cubicBezTo>
                    <a:pt x="58" y="133"/>
                    <a:pt x="62" y="139"/>
                    <a:pt x="65" y="143"/>
                  </a:cubicBezTo>
                  <a:cubicBezTo>
                    <a:pt x="67" y="147"/>
                    <a:pt x="69" y="145"/>
                    <a:pt x="71" y="143"/>
                  </a:cubicBezTo>
                  <a:cubicBezTo>
                    <a:pt x="72" y="140"/>
                    <a:pt x="77" y="142"/>
                    <a:pt x="81" y="145"/>
                  </a:cubicBezTo>
                  <a:cubicBezTo>
                    <a:pt x="86" y="147"/>
                    <a:pt x="88" y="145"/>
                    <a:pt x="92" y="142"/>
                  </a:cubicBezTo>
                  <a:cubicBezTo>
                    <a:pt x="96" y="139"/>
                    <a:pt x="96" y="136"/>
                    <a:pt x="95" y="132"/>
                  </a:cubicBezTo>
                  <a:cubicBezTo>
                    <a:pt x="95" y="129"/>
                    <a:pt x="98" y="128"/>
                    <a:pt x="101" y="125"/>
                  </a:cubicBezTo>
                  <a:cubicBezTo>
                    <a:pt x="104" y="121"/>
                    <a:pt x="109" y="122"/>
                    <a:pt x="112" y="121"/>
                  </a:cubicBezTo>
                  <a:cubicBezTo>
                    <a:pt x="115" y="120"/>
                    <a:pt x="118" y="120"/>
                    <a:pt x="120" y="115"/>
                  </a:cubicBezTo>
                  <a:cubicBezTo>
                    <a:pt x="121" y="110"/>
                    <a:pt x="123" y="110"/>
                    <a:pt x="128" y="109"/>
                  </a:cubicBezTo>
                  <a:cubicBezTo>
                    <a:pt x="133" y="108"/>
                    <a:pt x="134" y="107"/>
                    <a:pt x="137" y="106"/>
                  </a:cubicBezTo>
                  <a:cubicBezTo>
                    <a:pt x="137" y="105"/>
                    <a:pt x="136" y="104"/>
                    <a:pt x="136" y="103"/>
                  </a:cubicBezTo>
                  <a:cubicBezTo>
                    <a:pt x="136" y="100"/>
                    <a:pt x="137" y="98"/>
                    <a:pt x="138" y="96"/>
                  </a:cubicBezTo>
                  <a:cubicBezTo>
                    <a:pt x="138" y="94"/>
                    <a:pt x="138" y="91"/>
                    <a:pt x="137" y="89"/>
                  </a:cubicBezTo>
                  <a:cubicBezTo>
                    <a:pt x="136" y="86"/>
                    <a:pt x="134" y="87"/>
                    <a:pt x="132" y="86"/>
                  </a:cubicBezTo>
                  <a:cubicBezTo>
                    <a:pt x="126" y="83"/>
                    <a:pt x="131" y="78"/>
                    <a:pt x="132" y="74"/>
                  </a:cubicBezTo>
                  <a:cubicBezTo>
                    <a:pt x="132" y="73"/>
                    <a:pt x="132" y="71"/>
                    <a:pt x="131" y="70"/>
                  </a:cubicBezTo>
                  <a:cubicBezTo>
                    <a:pt x="131" y="69"/>
                    <a:pt x="129" y="69"/>
                    <a:pt x="128" y="68"/>
                  </a:cubicBezTo>
                  <a:cubicBezTo>
                    <a:pt x="128" y="66"/>
                    <a:pt x="130" y="64"/>
                    <a:pt x="130" y="62"/>
                  </a:cubicBezTo>
                  <a:cubicBezTo>
                    <a:pt x="131" y="60"/>
                    <a:pt x="130" y="58"/>
                    <a:pt x="131" y="56"/>
                  </a:cubicBezTo>
                  <a:cubicBezTo>
                    <a:pt x="132" y="52"/>
                    <a:pt x="134" y="53"/>
                    <a:pt x="136" y="51"/>
                  </a:cubicBezTo>
                  <a:cubicBezTo>
                    <a:pt x="137" y="49"/>
                    <a:pt x="135" y="46"/>
                    <a:pt x="137" y="44"/>
                  </a:cubicBezTo>
                  <a:cubicBezTo>
                    <a:pt x="140" y="41"/>
                    <a:pt x="141" y="43"/>
                    <a:pt x="142" y="39"/>
                  </a:cubicBezTo>
                  <a:cubicBezTo>
                    <a:pt x="142" y="38"/>
                    <a:pt x="142" y="37"/>
                    <a:pt x="143" y="36"/>
                  </a:cubicBezTo>
                  <a:cubicBezTo>
                    <a:pt x="144" y="34"/>
                    <a:pt x="144" y="35"/>
                    <a:pt x="146" y="34"/>
                  </a:cubicBezTo>
                  <a:cubicBezTo>
                    <a:pt x="148" y="33"/>
                    <a:pt x="148" y="34"/>
                    <a:pt x="148" y="31"/>
                  </a:cubicBezTo>
                  <a:cubicBezTo>
                    <a:pt x="148" y="29"/>
                    <a:pt x="147" y="30"/>
                    <a:pt x="146" y="28"/>
                  </a:cubicBezTo>
                  <a:cubicBezTo>
                    <a:pt x="144" y="25"/>
                    <a:pt x="146" y="21"/>
                    <a:pt x="149" y="20"/>
                  </a:cubicBezTo>
                  <a:cubicBezTo>
                    <a:pt x="150" y="20"/>
                    <a:pt x="151" y="20"/>
                    <a:pt x="151" y="20"/>
                  </a:cubicBezTo>
                  <a:cubicBezTo>
                    <a:pt x="150" y="19"/>
                    <a:pt x="149" y="18"/>
                    <a:pt x="147" y="19"/>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09" name="Freeform 39">
              <a:extLst>
                <a:ext uri="{FF2B5EF4-FFF2-40B4-BE49-F238E27FC236}">
                  <a16:creationId xmlns:a16="http://schemas.microsoft.com/office/drawing/2014/main" id="{4D94E1E4-C398-45D0-8EBB-50BEE8935B52}"/>
                </a:ext>
              </a:extLst>
            </p:cNvPr>
            <p:cNvSpPr>
              <a:spLocks/>
            </p:cNvSpPr>
            <p:nvPr/>
          </p:nvSpPr>
          <p:spPr bwMode="auto">
            <a:xfrm>
              <a:off x="2578100" y="8247063"/>
              <a:ext cx="704850" cy="338138"/>
            </a:xfrm>
            <a:custGeom>
              <a:avLst/>
              <a:gdLst>
                <a:gd name="T0" fmla="*/ 183 w 188"/>
                <a:gd name="T1" fmla="*/ 38 h 90"/>
                <a:gd name="T2" fmla="*/ 175 w 188"/>
                <a:gd name="T3" fmla="*/ 19 h 90"/>
                <a:gd name="T4" fmla="*/ 174 w 188"/>
                <a:gd name="T5" fmla="*/ 7 h 90"/>
                <a:gd name="T6" fmla="*/ 170 w 188"/>
                <a:gd name="T7" fmla="*/ 0 h 90"/>
                <a:gd name="T8" fmla="*/ 151 w 188"/>
                <a:gd name="T9" fmla="*/ 11 h 90"/>
                <a:gd name="T10" fmla="*/ 101 w 188"/>
                <a:gd name="T11" fmla="*/ 18 h 90"/>
                <a:gd name="T12" fmla="*/ 53 w 188"/>
                <a:gd name="T13" fmla="*/ 18 h 90"/>
                <a:gd name="T14" fmla="*/ 39 w 188"/>
                <a:gd name="T15" fmla="*/ 24 h 90"/>
                <a:gd name="T16" fmla="*/ 27 w 188"/>
                <a:gd name="T17" fmla="*/ 9 h 90"/>
                <a:gd name="T18" fmla="*/ 17 w 188"/>
                <a:gd name="T19" fmla="*/ 20 h 90"/>
                <a:gd name="T20" fmla="*/ 28 w 188"/>
                <a:gd name="T21" fmla="*/ 47 h 90"/>
                <a:gd name="T22" fmla="*/ 15 w 188"/>
                <a:gd name="T23" fmla="*/ 60 h 90"/>
                <a:gd name="T24" fmla="*/ 12 w 188"/>
                <a:gd name="T25" fmla="*/ 67 h 90"/>
                <a:gd name="T26" fmla="*/ 17 w 188"/>
                <a:gd name="T27" fmla="*/ 87 h 90"/>
                <a:gd name="T28" fmla="*/ 27 w 188"/>
                <a:gd name="T29" fmla="*/ 87 h 90"/>
                <a:gd name="T30" fmla="*/ 37 w 188"/>
                <a:gd name="T31" fmla="*/ 80 h 90"/>
                <a:gd name="T32" fmla="*/ 42 w 188"/>
                <a:gd name="T33" fmla="*/ 73 h 90"/>
                <a:gd name="T34" fmla="*/ 53 w 188"/>
                <a:gd name="T35" fmla="*/ 70 h 90"/>
                <a:gd name="T36" fmla="*/ 58 w 188"/>
                <a:gd name="T37" fmla="*/ 64 h 90"/>
                <a:gd name="T38" fmla="*/ 60 w 188"/>
                <a:gd name="T39" fmla="*/ 59 h 90"/>
                <a:gd name="T40" fmla="*/ 64 w 188"/>
                <a:gd name="T41" fmla="*/ 48 h 90"/>
                <a:gd name="T42" fmla="*/ 92 w 188"/>
                <a:gd name="T43" fmla="*/ 49 h 90"/>
                <a:gd name="T44" fmla="*/ 97 w 188"/>
                <a:gd name="T45" fmla="*/ 56 h 90"/>
                <a:gd name="T46" fmla="*/ 110 w 188"/>
                <a:gd name="T47" fmla="*/ 50 h 90"/>
                <a:gd name="T48" fmla="*/ 123 w 188"/>
                <a:gd name="T49" fmla="*/ 43 h 90"/>
                <a:gd name="T50" fmla="*/ 140 w 188"/>
                <a:gd name="T51" fmla="*/ 57 h 90"/>
                <a:gd name="T52" fmla="*/ 142 w 188"/>
                <a:gd name="T53" fmla="*/ 65 h 90"/>
                <a:gd name="T54" fmla="*/ 149 w 188"/>
                <a:gd name="T55" fmla="*/ 68 h 90"/>
                <a:gd name="T56" fmla="*/ 164 w 188"/>
                <a:gd name="T57" fmla="*/ 65 h 90"/>
                <a:gd name="T58" fmla="*/ 176 w 188"/>
                <a:gd name="T59" fmla="*/ 61 h 90"/>
                <a:gd name="T60" fmla="*/ 184 w 188"/>
                <a:gd name="T61" fmla="*/ 58 h 90"/>
                <a:gd name="T62" fmla="*/ 187 w 188"/>
                <a:gd name="T63" fmla="*/ 4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90">
                  <a:moveTo>
                    <a:pt x="187" y="42"/>
                  </a:moveTo>
                  <a:cubicBezTo>
                    <a:pt x="186" y="41"/>
                    <a:pt x="184" y="40"/>
                    <a:pt x="183" y="38"/>
                  </a:cubicBezTo>
                  <a:cubicBezTo>
                    <a:pt x="182" y="34"/>
                    <a:pt x="184" y="31"/>
                    <a:pt x="181" y="28"/>
                  </a:cubicBezTo>
                  <a:cubicBezTo>
                    <a:pt x="179" y="25"/>
                    <a:pt x="177" y="23"/>
                    <a:pt x="175" y="19"/>
                  </a:cubicBezTo>
                  <a:cubicBezTo>
                    <a:pt x="174" y="15"/>
                    <a:pt x="177" y="13"/>
                    <a:pt x="175" y="9"/>
                  </a:cubicBezTo>
                  <a:cubicBezTo>
                    <a:pt x="175" y="8"/>
                    <a:pt x="174" y="7"/>
                    <a:pt x="174" y="7"/>
                  </a:cubicBezTo>
                  <a:cubicBezTo>
                    <a:pt x="173" y="6"/>
                    <a:pt x="174" y="5"/>
                    <a:pt x="174" y="4"/>
                  </a:cubicBezTo>
                  <a:cubicBezTo>
                    <a:pt x="173" y="3"/>
                    <a:pt x="171" y="2"/>
                    <a:pt x="170" y="0"/>
                  </a:cubicBezTo>
                  <a:cubicBezTo>
                    <a:pt x="168" y="1"/>
                    <a:pt x="165" y="2"/>
                    <a:pt x="163" y="2"/>
                  </a:cubicBezTo>
                  <a:cubicBezTo>
                    <a:pt x="157" y="4"/>
                    <a:pt x="157" y="8"/>
                    <a:pt x="151" y="11"/>
                  </a:cubicBezTo>
                  <a:cubicBezTo>
                    <a:pt x="145" y="13"/>
                    <a:pt x="138" y="15"/>
                    <a:pt x="129" y="15"/>
                  </a:cubicBezTo>
                  <a:cubicBezTo>
                    <a:pt x="120" y="14"/>
                    <a:pt x="112" y="16"/>
                    <a:pt x="101" y="18"/>
                  </a:cubicBezTo>
                  <a:cubicBezTo>
                    <a:pt x="90" y="20"/>
                    <a:pt x="78" y="17"/>
                    <a:pt x="70" y="15"/>
                  </a:cubicBezTo>
                  <a:cubicBezTo>
                    <a:pt x="62" y="13"/>
                    <a:pt x="58" y="16"/>
                    <a:pt x="53" y="18"/>
                  </a:cubicBezTo>
                  <a:cubicBezTo>
                    <a:pt x="47" y="19"/>
                    <a:pt x="47" y="21"/>
                    <a:pt x="46" y="23"/>
                  </a:cubicBezTo>
                  <a:cubicBezTo>
                    <a:pt x="45" y="26"/>
                    <a:pt x="44" y="26"/>
                    <a:pt x="39" y="24"/>
                  </a:cubicBezTo>
                  <a:cubicBezTo>
                    <a:pt x="33" y="23"/>
                    <a:pt x="29" y="23"/>
                    <a:pt x="24" y="17"/>
                  </a:cubicBezTo>
                  <a:cubicBezTo>
                    <a:pt x="19" y="12"/>
                    <a:pt x="25" y="11"/>
                    <a:pt x="27" y="9"/>
                  </a:cubicBezTo>
                  <a:cubicBezTo>
                    <a:pt x="24" y="9"/>
                    <a:pt x="20" y="9"/>
                    <a:pt x="18" y="11"/>
                  </a:cubicBezTo>
                  <a:cubicBezTo>
                    <a:pt x="14" y="13"/>
                    <a:pt x="14" y="17"/>
                    <a:pt x="17" y="20"/>
                  </a:cubicBezTo>
                  <a:cubicBezTo>
                    <a:pt x="22" y="25"/>
                    <a:pt x="32" y="28"/>
                    <a:pt x="30" y="37"/>
                  </a:cubicBezTo>
                  <a:cubicBezTo>
                    <a:pt x="30" y="41"/>
                    <a:pt x="28" y="43"/>
                    <a:pt x="28" y="47"/>
                  </a:cubicBezTo>
                  <a:cubicBezTo>
                    <a:pt x="28" y="51"/>
                    <a:pt x="30" y="55"/>
                    <a:pt x="25" y="56"/>
                  </a:cubicBezTo>
                  <a:cubicBezTo>
                    <a:pt x="21" y="58"/>
                    <a:pt x="18" y="58"/>
                    <a:pt x="15" y="60"/>
                  </a:cubicBezTo>
                  <a:cubicBezTo>
                    <a:pt x="13" y="61"/>
                    <a:pt x="11" y="61"/>
                    <a:pt x="10" y="63"/>
                  </a:cubicBezTo>
                  <a:cubicBezTo>
                    <a:pt x="8" y="66"/>
                    <a:pt x="11" y="65"/>
                    <a:pt x="12" y="67"/>
                  </a:cubicBezTo>
                  <a:cubicBezTo>
                    <a:pt x="17" y="75"/>
                    <a:pt x="0" y="79"/>
                    <a:pt x="7" y="86"/>
                  </a:cubicBezTo>
                  <a:cubicBezTo>
                    <a:pt x="9" y="88"/>
                    <a:pt x="14" y="87"/>
                    <a:pt x="17" y="87"/>
                  </a:cubicBezTo>
                  <a:cubicBezTo>
                    <a:pt x="20" y="88"/>
                    <a:pt x="23" y="88"/>
                    <a:pt x="25" y="90"/>
                  </a:cubicBezTo>
                  <a:cubicBezTo>
                    <a:pt x="26" y="89"/>
                    <a:pt x="26" y="88"/>
                    <a:pt x="27" y="87"/>
                  </a:cubicBezTo>
                  <a:cubicBezTo>
                    <a:pt x="28" y="83"/>
                    <a:pt x="28" y="82"/>
                    <a:pt x="33" y="82"/>
                  </a:cubicBezTo>
                  <a:cubicBezTo>
                    <a:pt x="36" y="82"/>
                    <a:pt x="35" y="81"/>
                    <a:pt x="37" y="80"/>
                  </a:cubicBezTo>
                  <a:cubicBezTo>
                    <a:pt x="38" y="79"/>
                    <a:pt x="40" y="80"/>
                    <a:pt x="42" y="80"/>
                  </a:cubicBezTo>
                  <a:cubicBezTo>
                    <a:pt x="45" y="78"/>
                    <a:pt x="42" y="75"/>
                    <a:pt x="42" y="73"/>
                  </a:cubicBezTo>
                  <a:cubicBezTo>
                    <a:pt x="41" y="68"/>
                    <a:pt x="44" y="69"/>
                    <a:pt x="48" y="70"/>
                  </a:cubicBezTo>
                  <a:cubicBezTo>
                    <a:pt x="49" y="70"/>
                    <a:pt x="51" y="70"/>
                    <a:pt x="53" y="70"/>
                  </a:cubicBezTo>
                  <a:cubicBezTo>
                    <a:pt x="55" y="69"/>
                    <a:pt x="55" y="69"/>
                    <a:pt x="56" y="67"/>
                  </a:cubicBezTo>
                  <a:cubicBezTo>
                    <a:pt x="57" y="66"/>
                    <a:pt x="58" y="66"/>
                    <a:pt x="58" y="64"/>
                  </a:cubicBezTo>
                  <a:cubicBezTo>
                    <a:pt x="58" y="63"/>
                    <a:pt x="55" y="62"/>
                    <a:pt x="56" y="60"/>
                  </a:cubicBezTo>
                  <a:cubicBezTo>
                    <a:pt x="57" y="59"/>
                    <a:pt x="59" y="60"/>
                    <a:pt x="60" y="59"/>
                  </a:cubicBezTo>
                  <a:cubicBezTo>
                    <a:pt x="62" y="59"/>
                    <a:pt x="63" y="58"/>
                    <a:pt x="64" y="56"/>
                  </a:cubicBezTo>
                  <a:cubicBezTo>
                    <a:pt x="65" y="54"/>
                    <a:pt x="64" y="51"/>
                    <a:pt x="64" y="48"/>
                  </a:cubicBezTo>
                  <a:cubicBezTo>
                    <a:pt x="66" y="46"/>
                    <a:pt x="69" y="44"/>
                    <a:pt x="72" y="45"/>
                  </a:cubicBezTo>
                  <a:cubicBezTo>
                    <a:pt x="78" y="45"/>
                    <a:pt x="87" y="45"/>
                    <a:pt x="92" y="49"/>
                  </a:cubicBezTo>
                  <a:cubicBezTo>
                    <a:pt x="93" y="50"/>
                    <a:pt x="94" y="52"/>
                    <a:pt x="95" y="53"/>
                  </a:cubicBezTo>
                  <a:cubicBezTo>
                    <a:pt x="96" y="54"/>
                    <a:pt x="96" y="55"/>
                    <a:pt x="97" y="56"/>
                  </a:cubicBezTo>
                  <a:cubicBezTo>
                    <a:pt x="100" y="59"/>
                    <a:pt x="102" y="55"/>
                    <a:pt x="103" y="53"/>
                  </a:cubicBezTo>
                  <a:cubicBezTo>
                    <a:pt x="104" y="50"/>
                    <a:pt x="107" y="51"/>
                    <a:pt x="110" y="50"/>
                  </a:cubicBezTo>
                  <a:cubicBezTo>
                    <a:pt x="113" y="48"/>
                    <a:pt x="112" y="45"/>
                    <a:pt x="115" y="44"/>
                  </a:cubicBezTo>
                  <a:cubicBezTo>
                    <a:pt x="117" y="43"/>
                    <a:pt x="121" y="41"/>
                    <a:pt x="123" y="43"/>
                  </a:cubicBezTo>
                  <a:cubicBezTo>
                    <a:pt x="123" y="44"/>
                    <a:pt x="122" y="48"/>
                    <a:pt x="122" y="49"/>
                  </a:cubicBezTo>
                  <a:cubicBezTo>
                    <a:pt x="128" y="49"/>
                    <a:pt x="139" y="49"/>
                    <a:pt x="140" y="57"/>
                  </a:cubicBezTo>
                  <a:cubicBezTo>
                    <a:pt x="141" y="58"/>
                    <a:pt x="140" y="60"/>
                    <a:pt x="140" y="61"/>
                  </a:cubicBezTo>
                  <a:cubicBezTo>
                    <a:pt x="141" y="63"/>
                    <a:pt x="142" y="64"/>
                    <a:pt x="142" y="65"/>
                  </a:cubicBezTo>
                  <a:cubicBezTo>
                    <a:pt x="143" y="68"/>
                    <a:pt x="141" y="71"/>
                    <a:pt x="146" y="70"/>
                  </a:cubicBezTo>
                  <a:cubicBezTo>
                    <a:pt x="148" y="70"/>
                    <a:pt x="148" y="70"/>
                    <a:pt x="149" y="68"/>
                  </a:cubicBezTo>
                  <a:cubicBezTo>
                    <a:pt x="151" y="67"/>
                    <a:pt x="152" y="66"/>
                    <a:pt x="154" y="66"/>
                  </a:cubicBezTo>
                  <a:cubicBezTo>
                    <a:pt x="157" y="65"/>
                    <a:pt x="161" y="66"/>
                    <a:pt x="164" y="65"/>
                  </a:cubicBezTo>
                  <a:cubicBezTo>
                    <a:pt x="167" y="64"/>
                    <a:pt x="169" y="60"/>
                    <a:pt x="172" y="60"/>
                  </a:cubicBezTo>
                  <a:cubicBezTo>
                    <a:pt x="174" y="59"/>
                    <a:pt x="175" y="60"/>
                    <a:pt x="176" y="61"/>
                  </a:cubicBezTo>
                  <a:cubicBezTo>
                    <a:pt x="177" y="61"/>
                    <a:pt x="178" y="62"/>
                    <a:pt x="179" y="61"/>
                  </a:cubicBezTo>
                  <a:cubicBezTo>
                    <a:pt x="182" y="61"/>
                    <a:pt x="182" y="59"/>
                    <a:pt x="184" y="58"/>
                  </a:cubicBezTo>
                  <a:cubicBezTo>
                    <a:pt x="187" y="54"/>
                    <a:pt x="187" y="52"/>
                    <a:pt x="187" y="48"/>
                  </a:cubicBezTo>
                  <a:cubicBezTo>
                    <a:pt x="187" y="46"/>
                    <a:pt x="188" y="44"/>
                    <a:pt x="187" y="42"/>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10" name="Freeform 40">
              <a:extLst>
                <a:ext uri="{FF2B5EF4-FFF2-40B4-BE49-F238E27FC236}">
                  <a16:creationId xmlns:a16="http://schemas.microsoft.com/office/drawing/2014/main" id="{0480AC25-9DA8-4775-BA86-34A9CABAEAD0}"/>
                </a:ext>
              </a:extLst>
            </p:cNvPr>
            <p:cNvSpPr>
              <a:spLocks/>
            </p:cNvSpPr>
            <p:nvPr/>
          </p:nvSpPr>
          <p:spPr bwMode="auto">
            <a:xfrm>
              <a:off x="1476375" y="8816976"/>
              <a:ext cx="688975" cy="484188"/>
            </a:xfrm>
            <a:custGeom>
              <a:avLst/>
              <a:gdLst>
                <a:gd name="T0" fmla="*/ 165 w 184"/>
                <a:gd name="T1" fmla="*/ 52 h 129"/>
                <a:gd name="T2" fmla="*/ 162 w 184"/>
                <a:gd name="T3" fmla="*/ 37 h 129"/>
                <a:gd name="T4" fmla="*/ 152 w 184"/>
                <a:gd name="T5" fmla="*/ 37 h 129"/>
                <a:gd name="T6" fmla="*/ 151 w 184"/>
                <a:gd name="T7" fmla="*/ 48 h 129"/>
                <a:gd name="T8" fmla="*/ 144 w 184"/>
                <a:gd name="T9" fmla="*/ 53 h 129"/>
                <a:gd name="T10" fmla="*/ 135 w 184"/>
                <a:gd name="T11" fmla="*/ 57 h 129"/>
                <a:gd name="T12" fmla="*/ 125 w 184"/>
                <a:gd name="T13" fmla="*/ 56 h 129"/>
                <a:gd name="T14" fmla="*/ 124 w 184"/>
                <a:gd name="T15" fmla="*/ 41 h 129"/>
                <a:gd name="T16" fmla="*/ 112 w 184"/>
                <a:gd name="T17" fmla="*/ 35 h 129"/>
                <a:gd name="T18" fmla="*/ 115 w 184"/>
                <a:gd name="T19" fmla="*/ 11 h 129"/>
                <a:gd name="T20" fmla="*/ 112 w 184"/>
                <a:gd name="T21" fmla="*/ 4 h 129"/>
                <a:gd name="T22" fmla="*/ 108 w 184"/>
                <a:gd name="T23" fmla="*/ 1 h 129"/>
                <a:gd name="T24" fmla="*/ 103 w 184"/>
                <a:gd name="T25" fmla="*/ 0 h 129"/>
                <a:gd name="T26" fmla="*/ 98 w 184"/>
                <a:gd name="T27" fmla="*/ 7 h 129"/>
                <a:gd name="T28" fmla="*/ 94 w 184"/>
                <a:gd name="T29" fmla="*/ 12 h 129"/>
                <a:gd name="T30" fmla="*/ 87 w 184"/>
                <a:gd name="T31" fmla="*/ 20 h 129"/>
                <a:gd name="T32" fmla="*/ 82 w 184"/>
                <a:gd name="T33" fmla="*/ 27 h 129"/>
                <a:gd name="T34" fmla="*/ 77 w 184"/>
                <a:gd name="T35" fmla="*/ 33 h 129"/>
                <a:gd name="T36" fmla="*/ 74 w 184"/>
                <a:gd name="T37" fmla="*/ 37 h 129"/>
                <a:gd name="T38" fmla="*/ 67 w 184"/>
                <a:gd name="T39" fmla="*/ 41 h 129"/>
                <a:gd name="T40" fmla="*/ 49 w 184"/>
                <a:gd name="T41" fmla="*/ 47 h 129"/>
                <a:gd name="T42" fmla="*/ 38 w 184"/>
                <a:gd name="T43" fmla="*/ 42 h 129"/>
                <a:gd name="T44" fmla="*/ 25 w 184"/>
                <a:gd name="T45" fmla="*/ 41 h 129"/>
                <a:gd name="T46" fmla="*/ 22 w 184"/>
                <a:gd name="T47" fmla="*/ 44 h 129"/>
                <a:gd name="T48" fmla="*/ 9 w 184"/>
                <a:gd name="T49" fmla="*/ 50 h 129"/>
                <a:gd name="T50" fmla="*/ 7 w 184"/>
                <a:gd name="T51" fmla="*/ 64 h 129"/>
                <a:gd name="T52" fmla="*/ 10 w 184"/>
                <a:gd name="T53" fmla="*/ 82 h 129"/>
                <a:gd name="T54" fmla="*/ 5 w 184"/>
                <a:gd name="T55" fmla="*/ 92 h 129"/>
                <a:gd name="T56" fmla="*/ 11 w 184"/>
                <a:gd name="T57" fmla="*/ 98 h 129"/>
                <a:gd name="T58" fmla="*/ 9 w 184"/>
                <a:gd name="T59" fmla="*/ 109 h 129"/>
                <a:gd name="T60" fmla="*/ 11 w 184"/>
                <a:gd name="T61" fmla="*/ 112 h 129"/>
                <a:gd name="T62" fmla="*/ 22 w 184"/>
                <a:gd name="T63" fmla="*/ 104 h 129"/>
                <a:gd name="T64" fmla="*/ 31 w 184"/>
                <a:gd name="T65" fmla="*/ 100 h 129"/>
                <a:gd name="T66" fmla="*/ 36 w 184"/>
                <a:gd name="T67" fmla="*/ 105 h 129"/>
                <a:gd name="T68" fmla="*/ 41 w 184"/>
                <a:gd name="T69" fmla="*/ 110 h 129"/>
                <a:gd name="T70" fmla="*/ 50 w 184"/>
                <a:gd name="T71" fmla="*/ 116 h 129"/>
                <a:gd name="T72" fmla="*/ 64 w 184"/>
                <a:gd name="T73" fmla="*/ 112 h 129"/>
                <a:gd name="T74" fmla="*/ 68 w 184"/>
                <a:gd name="T75" fmla="*/ 102 h 129"/>
                <a:gd name="T76" fmla="*/ 76 w 184"/>
                <a:gd name="T77" fmla="*/ 108 h 129"/>
                <a:gd name="T78" fmla="*/ 82 w 184"/>
                <a:gd name="T79" fmla="*/ 103 h 129"/>
                <a:gd name="T80" fmla="*/ 94 w 184"/>
                <a:gd name="T81" fmla="*/ 106 h 129"/>
                <a:gd name="T82" fmla="*/ 115 w 184"/>
                <a:gd name="T83" fmla="*/ 97 h 129"/>
                <a:gd name="T84" fmla="*/ 114 w 184"/>
                <a:gd name="T85" fmla="*/ 106 h 129"/>
                <a:gd name="T86" fmla="*/ 126 w 184"/>
                <a:gd name="T87" fmla="*/ 112 h 129"/>
                <a:gd name="T88" fmla="*/ 132 w 184"/>
                <a:gd name="T89" fmla="*/ 110 h 129"/>
                <a:gd name="T90" fmla="*/ 139 w 184"/>
                <a:gd name="T91" fmla="*/ 110 h 129"/>
                <a:gd name="T92" fmla="*/ 149 w 184"/>
                <a:gd name="T93" fmla="*/ 120 h 129"/>
                <a:gd name="T94" fmla="*/ 168 w 184"/>
                <a:gd name="T95" fmla="*/ 129 h 129"/>
                <a:gd name="T96" fmla="*/ 168 w 184"/>
                <a:gd name="T97" fmla="*/ 120 h 129"/>
                <a:gd name="T98" fmla="*/ 173 w 184"/>
                <a:gd name="T99" fmla="*/ 113 h 129"/>
                <a:gd name="T100" fmla="*/ 179 w 184"/>
                <a:gd name="T101" fmla="*/ 95 h 129"/>
                <a:gd name="T102" fmla="*/ 184 w 184"/>
                <a:gd name="T103" fmla="*/ 88 h 129"/>
                <a:gd name="T104" fmla="*/ 180 w 184"/>
                <a:gd name="T105" fmla="*/ 73 h 129"/>
                <a:gd name="T106" fmla="*/ 168 w 184"/>
                <a:gd name="T107" fmla="*/ 6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29">
                  <a:moveTo>
                    <a:pt x="168" y="60"/>
                  </a:moveTo>
                  <a:cubicBezTo>
                    <a:pt x="167" y="56"/>
                    <a:pt x="169" y="55"/>
                    <a:pt x="165" y="52"/>
                  </a:cubicBezTo>
                  <a:cubicBezTo>
                    <a:pt x="163" y="49"/>
                    <a:pt x="161" y="49"/>
                    <a:pt x="161" y="45"/>
                  </a:cubicBezTo>
                  <a:cubicBezTo>
                    <a:pt x="161" y="42"/>
                    <a:pt x="162" y="40"/>
                    <a:pt x="162" y="37"/>
                  </a:cubicBezTo>
                  <a:cubicBezTo>
                    <a:pt x="162" y="34"/>
                    <a:pt x="163" y="33"/>
                    <a:pt x="159" y="33"/>
                  </a:cubicBezTo>
                  <a:cubicBezTo>
                    <a:pt x="157" y="33"/>
                    <a:pt x="153" y="35"/>
                    <a:pt x="152" y="37"/>
                  </a:cubicBezTo>
                  <a:cubicBezTo>
                    <a:pt x="152" y="40"/>
                    <a:pt x="154" y="41"/>
                    <a:pt x="154" y="43"/>
                  </a:cubicBezTo>
                  <a:cubicBezTo>
                    <a:pt x="154" y="46"/>
                    <a:pt x="152" y="46"/>
                    <a:pt x="151" y="48"/>
                  </a:cubicBezTo>
                  <a:cubicBezTo>
                    <a:pt x="150" y="50"/>
                    <a:pt x="150" y="53"/>
                    <a:pt x="149" y="54"/>
                  </a:cubicBezTo>
                  <a:cubicBezTo>
                    <a:pt x="147" y="55"/>
                    <a:pt x="146" y="53"/>
                    <a:pt x="144" y="53"/>
                  </a:cubicBezTo>
                  <a:cubicBezTo>
                    <a:pt x="144" y="53"/>
                    <a:pt x="140" y="53"/>
                    <a:pt x="139" y="53"/>
                  </a:cubicBezTo>
                  <a:cubicBezTo>
                    <a:pt x="137" y="54"/>
                    <a:pt x="138" y="56"/>
                    <a:pt x="135" y="57"/>
                  </a:cubicBezTo>
                  <a:cubicBezTo>
                    <a:pt x="134" y="58"/>
                    <a:pt x="131" y="56"/>
                    <a:pt x="130" y="56"/>
                  </a:cubicBezTo>
                  <a:cubicBezTo>
                    <a:pt x="128" y="56"/>
                    <a:pt x="127" y="56"/>
                    <a:pt x="125" y="56"/>
                  </a:cubicBezTo>
                  <a:cubicBezTo>
                    <a:pt x="121" y="55"/>
                    <a:pt x="120" y="50"/>
                    <a:pt x="121" y="46"/>
                  </a:cubicBezTo>
                  <a:cubicBezTo>
                    <a:pt x="122" y="44"/>
                    <a:pt x="124" y="43"/>
                    <a:pt x="124" y="41"/>
                  </a:cubicBezTo>
                  <a:cubicBezTo>
                    <a:pt x="124" y="38"/>
                    <a:pt x="123" y="39"/>
                    <a:pt x="121" y="38"/>
                  </a:cubicBezTo>
                  <a:cubicBezTo>
                    <a:pt x="118" y="37"/>
                    <a:pt x="114" y="37"/>
                    <a:pt x="112" y="35"/>
                  </a:cubicBezTo>
                  <a:cubicBezTo>
                    <a:pt x="111" y="33"/>
                    <a:pt x="108" y="27"/>
                    <a:pt x="108" y="25"/>
                  </a:cubicBezTo>
                  <a:cubicBezTo>
                    <a:pt x="111" y="25"/>
                    <a:pt x="116" y="13"/>
                    <a:pt x="115" y="11"/>
                  </a:cubicBezTo>
                  <a:cubicBezTo>
                    <a:pt x="115" y="9"/>
                    <a:pt x="113" y="9"/>
                    <a:pt x="112" y="7"/>
                  </a:cubicBezTo>
                  <a:cubicBezTo>
                    <a:pt x="112" y="6"/>
                    <a:pt x="113" y="5"/>
                    <a:pt x="112" y="4"/>
                  </a:cubicBezTo>
                  <a:cubicBezTo>
                    <a:pt x="112" y="3"/>
                    <a:pt x="111" y="1"/>
                    <a:pt x="110" y="0"/>
                  </a:cubicBezTo>
                  <a:cubicBezTo>
                    <a:pt x="110" y="0"/>
                    <a:pt x="109" y="1"/>
                    <a:pt x="108" y="1"/>
                  </a:cubicBezTo>
                  <a:cubicBezTo>
                    <a:pt x="107" y="0"/>
                    <a:pt x="107" y="0"/>
                    <a:pt x="106" y="0"/>
                  </a:cubicBezTo>
                  <a:cubicBezTo>
                    <a:pt x="105" y="0"/>
                    <a:pt x="104" y="0"/>
                    <a:pt x="103" y="0"/>
                  </a:cubicBezTo>
                  <a:cubicBezTo>
                    <a:pt x="100" y="0"/>
                    <a:pt x="100" y="3"/>
                    <a:pt x="99" y="4"/>
                  </a:cubicBezTo>
                  <a:cubicBezTo>
                    <a:pt x="99" y="5"/>
                    <a:pt x="98" y="6"/>
                    <a:pt x="98" y="7"/>
                  </a:cubicBezTo>
                  <a:cubicBezTo>
                    <a:pt x="97" y="7"/>
                    <a:pt x="94" y="9"/>
                    <a:pt x="94" y="9"/>
                  </a:cubicBezTo>
                  <a:cubicBezTo>
                    <a:pt x="94" y="10"/>
                    <a:pt x="94" y="11"/>
                    <a:pt x="94" y="12"/>
                  </a:cubicBezTo>
                  <a:cubicBezTo>
                    <a:pt x="93" y="13"/>
                    <a:pt x="92" y="14"/>
                    <a:pt x="91" y="15"/>
                  </a:cubicBezTo>
                  <a:cubicBezTo>
                    <a:pt x="90" y="17"/>
                    <a:pt x="89" y="19"/>
                    <a:pt x="87" y="20"/>
                  </a:cubicBezTo>
                  <a:cubicBezTo>
                    <a:pt x="86" y="21"/>
                    <a:pt x="83" y="21"/>
                    <a:pt x="82" y="23"/>
                  </a:cubicBezTo>
                  <a:cubicBezTo>
                    <a:pt x="81" y="24"/>
                    <a:pt x="82" y="25"/>
                    <a:pt x="82" y="27"/>
                  </a:cubicBezTo>
                  <a:cubicBezTo>
                    <a:pt x="83" y="29"/>
                    <a:pt x="82" y="30"/>
                    <a:pt x="80" y="31"/>
                  </a:cubicBezTo>
                  <a:cubicBezTo>
                    <a:pt x="79" y="31"/>
                    <a:pt x="78" y="32"/>
                    <a:pt x="77" y="33"/>
                  </a:cubicBezTo>
                  <a:cubicBezTo>
                    <a:pt x="77" y="34"/>
                    <a:pt x="77" y="34"/>
                    <a:pt x="76" y="35"/>
                  </a:cubicBezTo>
                  <a:cubicBezTo>
                    <a:pt x="76" y="36"/>
                    <a:pt x="75" y="36"/>
                    <a:pt x="74" y="37"/>
                  </a:cubicBezTo>
                  <a:cubicBezTo>
                    <a:pt x="74" y="37"/>
                    <a:pt x="73" y="38"/>
                    <a:pt x="73" y="39"/>
                  </a:cubicBezTo>
                  <a:cubicBezTo>
                    <a:pt x="71" y="40"/>
                    <a:pt x="68" y="38"/>
                    <a:pt x="67" y="41"/>
                  </a:cubicBezTo>
                  <a:cubicBezTo>
                    <a:pt x="67" y="42"/>
                    <a:pt x="67" y="43"/>
                    <a:pt x="65" y="43"/>
                  </a:cubicBezTo>
                  <a:cubicBezTo>
                    <a:pt x="60" y="45"/>
                    <a:pt x="55" y="47"/>
                    <a:pt x="49" y="47"/>
                  </a:cubicBezTo>
                  <a:cubicBezTo>
                    <a:pt x="47" y="47"/>
                    <a:pt x="41" y="49"/>
                    <a:pt x="40" y="46"/>
                  </a:cubicBezTo>
                  <a:cubicBezTo>
                    <a:pt x="39" y="45"/>
                    <a:pt x="40" y="43"/>
                    <a:pt x="38" y="42"/>
                  </a:cubicBezTo>
                  <a:cubicBezTo>
                    <a:pt x="37" y="40"/>
                    <a:pt x="34" y="40"/>
                    <a:pt x="31" y="39"/>
                  </a:cubicBezTo>
                  <a:cubicBezTo>
                    <a:pt x="29" y="39"/>
                    <a:pt x="26" y="39"/>
                    <a:pt x="25" y="41"/>
                  </a:cubicBezTo>
                  <a:cubicBezTo>
                    <a:pt x="25" y="41"/>
                    <a:pt x="25" y="42"/>
                    <a:pt x="25" y="43"/>
                  </a:cubicBezTo>
                  <a:cubicBezTo>
                    <a:pt x="24" y="44"/>
                    <a:pt x="23" y="44"/>
                    <a:pt x="22" y="44"/>
                  </a:cubicBezTo>
                  <a:cubicBezTo>
                    <a:pt x="19" y="46"/>
                    <a:pt x="19" y="47"/>
                    <a:pt x="18" y="50"/>
                  </a:cubicBezTo>
                  <a:cubicBezTo>
                    <a:pt x="16" y="50"/>
                    <a:pt x="12" y="49"/>
                    <a:pt x="9" y="50"/>
                  </a:cubicBezTo>
                  <a:cubicBezTo>
                    <a:pt x="11" y="55"/>
                    <a:pt x="6" y="54"/>
                    <a:pt x="4" y="56"/>
                  </a:cubicBezTo>
                  <a:cubicBezTo>
                    <a:pt x="0" y="60"/>
                    <a:pt x="5" y="62"/>
                    <a:pt x="7" y="64"/>
                  </a:cubicBezTo>
                  <a:cubicBezTo>
                    <a:pt x="9" y="66"/>
                    <a:pt x="10" y="69"/>
                    <a:pt x="11" y="72"/>
                  </a:cubicBezTo>
                  <a:cubicBezTo>
                    <a:pt x="13" y="75"/>
                    <a:pt x="12" y="79"/>
                    <a:pt x="10" y="82"/>
                  </a:cubicBezTo>
                  <a:cubicBezTo>
                    <a:pt x="8" y="84"/>
                    <a:pt x="3" y="85"/>
                    <a:pt x="3" y="87"/>
                  </a:cubicBezTo>
                  <a:cubicBezTo>
                    <a:pt x="2" y="89"/>
                    <a:pt x="4" y="91"/>
                    <a:pt x="5" y="92"/>
                  </a:cubicBezTo>
                  <a:cubicBezTo>
                    <a:pt x="6" y="94"/>
                    <a:pt x="5" y="96"/>
                    <a:pt x="7" y="97"/>
                  </a:cubicBezTo>
                  <a:cubicBezTo>
                    <a:pt x="8" y="97"/>
                    <a:pt x="10" y="97"/>
                    <a:pt x="11" y="98"/>
                  </a:cubicBezTo>
                  <a:cubicBezTo>
                    <a:pt x="11" y="100"/>
                    <a:pt x="10" y="103"/>
                    <a:pt x="10" y="104"/>
                  </a:cubicBezTo>
                  <a:cubicBezTo>
                    <a:pt x="10" y="106"/>
                    <a:pt x="10" y="107"/>
                    <a:pt x="9" y="109"/>
                  </a:cubicBezTo>
                  <a:cubicBezTo>
                    <a:pt x="9" y="110"/>
                    <a:pt x="9" y="111"/>
                    <a:pt x="9" y="112"/>
                  </a:cubicBezTo>
                  <a:cubicBezTo>
                    <a:pt x="10" y="113"/>
                    <a:pt x="10" y="112"/>
                    <a:pt x="11" y="112"/>
                  </a:cubicBezTo>
                  <a:cubicBezTo>
                    <a:pt x="13" y="111"/>
                    <a:pt x="15" y="112"/>
                    <a:pt x="17" y="109"/>
                  </a:cubicBezTo>
                  <a:cubicBezTo>
                    <a:pt x="19" y="107"/>
                    <a:pt x="21" y="107"/>
                    <a:pt x="22" y="104"/>
                  </a:cubicBezTo>
                  <a:cubicBezTo>
                    <a:pt x="22" y="102"/>
                    <a:pt x="21" y="99"/>
                    <a:pt x="25" y="99"/>
                  </a:cubicBezTo>
                  <a:cubicBezTo>
                    <a:pt x="27" y="99"/>
                    <a:pt x="29" y="100"/>
                    <a:pt x="31" y="100"/>
                  </a:cubicBezTo>
                  <a:cubicBezTo>
                    <a:pt x="33" y="101"/>
                    <a:pt x="34" y="101"/>
                    <a:pt x="35" y="102"/>
                  </a:cubicBezTo>
                  <a:cubicBezTo>
                    <a:pt x="35" y="103"/>
                    <a:pt x="35" y="104"/>
                    <a:pt x="36" y="105"/>
                  </a:cubicBezTo>
                  <a:cubicBezTo>
                    <a:pt x="37" y="106"/>
                    <a:pt x="40" y="106"/>
                    <a:pt x="41" y="107"/>
                  </a:cubicBezTo>
                  <a:cubicBezTo>
                    <a:pt x="41" y="107"/>
                    <a:pt x="41" y="109"/>
                    <a:pt x="41" y="110"/>
                  </a:cubicBezTo>
                  <a:cubicBezTo>
                    <a:pt x="42" y="113"/>
                    <a:pt x="43" y="112"/>
                    <a:pt x="45" y="113"/>
                  </a:cubicBezTo>
                  <a:cubicBezTo>
                    <a:pt x="47" y="114"/>
                    <a:pt x="48" y="115"/>
                    <a:pt x="50" y="116"/>
                  </a:cubicBezTo>
                  <a:cubicBezTo>
                    <a:pt x="51" y="117"/>
                    <a:pt x="53" y="117"/>
                    <a:pt x="55" y="117"/>
                  </a:cubicBezTo>
                  <a:cubicBezTo>
                    <a:pt x="59" y="117"/>
                    <a:pt x="61" y="114"/>
                    <a:pt x="64" y="112"/>
                  </a:cubicBezTo>
                  <a:cubicBezTo>
                    <a:pt x="65" y="110"/>
                    <a:pt x="66" y="110"/>
                    <a:pt x="67" y="108"/>
                  </a:cubicBezTo>
                  <a:cubicBezTo>
                    <a:pt x="67" y="106"/>
                    <a:pt x="66" y="103"/>
                    <a:pt x="68" y="102"/>
                  </a:cubicBezTo>
                  <a:cubicBezTo>
                    <a:pt x="71" y="101"/>
                    <a:pt x="72" y="103"/>
                    <a:pt x="72" y="104"/>
                  </a:cubicBezTo>
                  <a:cubicBezTo>
                    <a:pt x="73" y="107"/>
                    <a:pt x="72" y="108"/>
                    <a:pt x="76" y="108"/>
                  </a:cubicBezTo>
                  <a:cubicBezTo>
                    <a:pt x="78" y="107"/>
                    <a:pt x="80" y="106"/>
                    <a:pt x="81" y="105"/>
                  </a:cubicBezTo>
                  <a:cubicBezTo>
                    <a:pt x="81" y="104"/>
                    <a:pt x="82" y="103"/>
                    <a:pt x="82" y="103"/>
                  </a:cubicBezTo>
                  <a:cubicBezTo>
                    <a:pt x="83" y="102"/>
                    <a:pt x="82" y="102"/>
                    <a:pt x="84" y="102"/>
                  </a:cubicBezTo>
                  <a:cubicBezTo>
                    <a:pt x="88" y="102"/>
                    <a:pt x="89" y="107"/>
                    <a:pt x="94" y="106"/>
                  </a:cubicBezTo>
                  <a:cubicBezTo>
                    <a:pt x="98" y="105"/>
                    <a:pt x="98" y="100"/>
                    <a:pt x="102" y="99"/>
                  </a:cubicBezTo>
                  <a:cubicBezTo>
                    <a:pt x="106" y="98"/>
                    <a:pt x="111" y="96"/>
                    <a:pt x="115" y="97"/>
                  </a:cubicBezTo>
                  <a:cubicBezTo>
                    <a:pt x="118" y="98"/>
                    <a:pt x="117" y="99"/>
                    <a:pt x="115" y="101"/>
                  </a:cubicBezTo>
                  <a:cubicBezTo>
                    <a:pt x="113" y="102"/>
                    <a:pt x="112" y="104"/>
                    <a:pt x="114" y="106"/>
                  </a:cubicBezTo>
                  <a:cubicBezTo>
                    <a:pt x="116" y="109"/>
                    <a:pt x="120" y="107"/>
                    <a:pt x="123" y="108"/>
                  </a:cubicBezTo>
                  <a:cubicBezTo>
                    <a:pt x="125" y="108"/>
                    <a:pt x="123" y="112"/>
                    <a:pt x="126" y="112"/>
                  </a:cubicBezTo>
                  <a:cubicBezTo>
                    <a:pt x="127" y="113"/>
                    <a:pt x="129" y="113"/>
                    <a:pt x="130" y="112"/>
                  </a:cubicBezTo>
                  <a:cubicBezTo>
                    <a:pt x="132" y="112"/>
                    <a:pt x="131" y="111"/>
                    <a:pt x="132" y="110"/>
                  </a:cubicBezTo>
                  <a:cubicBezTo>
                    <a:pt x="133" y="108"/>
                    <a:pt x="133" y="108"/>
                    <a:pt x="135" y="108"/>
                  </a:cubicBezTo>
                  <a:cubicBezTo>
                    <a:pt x="137" y="108"/>
                    <a:pt x="138" y="108"/>
                    <a:pt x="139" y="110"/>
                  </a:cubicBezTo>
                  <a:cubicBezTo>
                    <a:pt x="140" y="112"/>
                    <a:pt x="141" y="114"/>
                    <a:pt x="142" y="115"/>
                  </a:cubicBezTo>
                  <a:cubicBezTo>
                    <a:pt x="144" y="117"/>
                    <a:pt x="147" y="119"/>
                    <a:pt x="149" y="120"/>
                  </a:cubicBezTo>
                  <a:cubicBezTo>
                    <a:pt x="151" y="120"/>
                    <a:pt x="153" y="120"/>
                    <a:pt x="154" y="120"/>
                  </a:cubicBezTo>
                  <a:cubicBezTo>
                    <a:pt x="159" y="122"/>
                    <a:pt x="163" y="128"/>
                    <a:pt x="168" y="129"/>
                  </a:cubicBezTo>
                  <a:cubicBezTo>
                    <a:pt x="168" y="128"/>
                    <a:pt x="167" y="126"/>
                    <a:pt x="167" y="125"/>
                  </a:cubicBezTo>
                  <a:cubicBezTo>
                    <a:pt x="167" y="123"/>
                    <a:pt x="167" y="121"/>
                    <a:pt x="168" y="120"/>
                  </a:cubicBezTo>
                  <a:cubicBezTo>
                    <a:pt x="169" y="118"/>
                    <a:pt x="170" y="117"/>
                    <a:pt x="170" y="116"/>
                  </a:cubicBezTo>
                  <a:cubicBezTo>
                    <a:pt x="171" y="113"/>
                    <a:pt x="170" y="113"/>
                    <a:pt x="173" y="113"/>
                  </a:cubicBezTo>
                  <a:cubicBezTo>
                    <a:pt x="176" y="112"/>
                    <a:pt x="179" y="108"/>
                    <a:pt x="181" y="105"/>
                  </a:cubicBezTo>
                  <a:cubicBezTo>
                    <a:pt x="182" y="102"/>
                    <a:pt x="180" y="98"/>
                    <a:pt x="179" y="95"/>
                  </a:cubicBezTo>
                  <a:cubicBezTo>
                    <a:pt x="178" y="93"/>
                    <a:pt x="179" y="90"/>
                    <a:pt x="179" y="87"/>
                  </a:cubicBezTo>
                  <a:cubicBezTo>
                    <a:pt x="181" y="87"/>
                    <a:pt x="182" y="88"/>
                    <a:pt x="184" y="88"/>
                  </a:cubicBezTo>
                  <a:cubicBezTo>
                    <a:pt x="184" y="83"/>
                    <a:pt x="180" y="78"/>
                    <a:pt x="180" y="73"/>
                  </a:cubicBezTo>
                  <a:cubicBezTo>
                    <a:pt x="180" y="73"/>
                    <a:pt x="180" y="73"/>
                    <a:pt x="180" y="73"/>
                  </a:cubicBezTo>
                  <a:cubicBezTo>
                    <a:pt x="178" y="70"/>
                    <a:pt x="175" y="70"/>
                    <a:pt x="173" y="68"/>
                  </a:cubicBezTo>
                  <a:cubicBezTo>
                    <a:pt x="172" y="66"/>
                    <a:pt x="168" y="62"/>
                    <a:pt x="168" y="60"/>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11" name="Freeform 41">
              <a:extLst>
                <a:ext uri="{FF2B5EF4-FFF2-40B4-BE49-F238E27FC236}">
                  <a16:creationId xmlns:a16="http://schemas.microsoft.com/office/drawing/2014/main" id="{0F72F0A9-312E-4E13-8E42-CDE398722FA0}"/>
                </a:ext>
              </a:extLst>
            </p:cNvPr>
            <p:cNvSpPr>
              <a:spLocks/>
            </p:cNvSpPr>
            <p:nvPr/>
          </p:nvSpPr>
          <p:spPr bwMode="auto">
            <a:xfrm>
              <a:off x="1881188" y="8255001"/>
              <a:ext cx="817563" cy="779463"/>
            </a:xfrm>
            <a:custGeom>
              <a:avLst/>
              <a:gdLst>
                <a:gd name="T0" fmla="*/ 57 w 218"/>
                <a:gd name="T1" fmla="*/ 168 h 208"/>
                <a:gd name="T2" fmla="*/ 62 w 218"/>
                <a:gd name="T3" fmla="*/ 151 h 208"/>
                <a:gd name="T4" fmla="*/ 66 w 218"/>
                <a:gd name="T5" fmla="*/ 140 h 208"/>
                <a:gd name="T6" fmla="*/ 77 w 218"/>
                <a:gd name="T7" fmla="*/ 128 h 208"/>
                <a:gd name="T8" fmla="*/ 81 w 218"/>
                <a:gd name="T9" fmla="*/ 129 h 208"/>
                <a:gd name="T10" fmla="*/ 99 w 218"/>
                <a:gd name="T11" fmla="*/ 130 h 208"/>
                <a:gd name="T12" fmla="*/ 107 w 218"/>
                <a:gd name="T13" fmla="*/ 128 h 208"/>
                <a:gd name="T14" fmla="*/ 122 w 218"/>
                <a:gd name="T15" fmla="*/ 123 h 208"/>
                <a:gd name="T16" fmla="*/ 136 w 218"/>
                <a:gd name="T17" fmla="*/ 117 h 208"/>
                <a:gd name="T18" fmla="*/ 138 w 218"/>
                <a:gd name="T19" fmla="*/ 104 h 208"/>
                <a:gd name="T20" fmla="*/ 148 w 218"/>
                <a:gd name="T21" fmla="*/ 91 h 208"/>
                <a:gd name="T22" fmla="*/ 160 w 218"/>
                <a:gd name="T23" fmla="*/ 80 h 208"/>
                <a:gd name="T24" fmla="*/ 170 w 218"/>
                <a:gd name="T25" fmla="*/ 84 h 208"/>
                <a:gd name="T26" fmla="*/ 181 w 218"/>
                <a:gd name="T27" fmla="*/ 85 h 208"/>
                <a:gd name="T28" fmla="*/ 192 w 218"/>
                <a:gd name="T29" fmla="*/ 82 h 208"/>
                <a:gd name="T30" fmla="*/ 196 w 218"/>
                <a:gd name="T31" fmla="*/ 61 h 208"/>
                <a:gd name="T32" fmla="*/ 211 w 218"/>
                <a:gd name="T33" fmla="*/ 54 h 208"/>
                <a:gd name="T34" fmla="*/ 216 w 218"/>
                <a:gd name="T35" fmla="*/ 35 h 208"/>
                <a:gd name="T36" fmla="*/ 204 w 218"/>
                <a:gd name="T37" fmla="*/ 9 h 208"/>
                <a:gd name="T38" fmla="*/ 213 w 218"/>
                <a:gd name="T39" fmla="*/ 7 h 208"/>
                <a:gd name="T40" fmla="*/ 206 w 218"/>
                <a:gd name="T41" fmla="*/ 4 h 208"/>
                <a:gd name="T42" fmla="*/ 190 w 218"/>
                <a:gd name="T43" fmla="*/ 1 h 208"/>
                <a:gd name="T44" fmla="*/ 178 w 218"/>
                <a:gd name="T45" fmla="*/ 10 h 208"/>
                <a:gd name="T46" fmla="*/ 162 w 218"/>
                <a:gd name="T47" fmla="*/ 14 h 208"/>
                <a:gd name="T48" fmla="*/ 142 w 218"/>
                <a:gd name="T49" fmla="*/ 23 h 208"/>
                <a:gd name="T50" fmla="*/ 127 w 218"/>
                <a:gd name="T51" fmla="*/ 29 h 208"/>
                <a:gd name="T52" fmla="*/ 131 w 218"/>
                <a:gd name="T53" fmla="*/ 45 h 208"/>
                <a:gd name="T54" fmla="*/ 108 w 218"/>
                <a:gd name="T55" fmla="*/ 60 h 208"/>
                <a:gd name="T56" fmla="*/ 89 w 218"/>
                <a:gd name="T57" fmla="*/ 81 h 208"/>
                <a:gd name="T58" fmla="*/ 75 w 218"/>
                <a:gd name="T59" fmla="*/ 92 h 208"/>
                <a:gd name="T60" fmla="*/ 48 w 218"/>
                <a:gd name="T61" fmla="*/ 117 h 208"/>
                <a:gd name="T62" fmla="*/ 26 w 218"/>
                <a:gd name="T63" fmla="*/ 139 h 208"/>
                <a:gd name="T64" fmla="*/ 5 w 218"/>
                <a:gd name="T65" fmla="*/ 149 h 208"/>
                <a:gd name="T66" fmla="*/ 4 w 218"/>
                <a:gd name="T67" fmla="*/ 154 h 208"/>
                <a:gd name="T68" fmla="*/ 7 w 218"/>
                <a:gd name="T69" fmla="*/ 161 h 208"/>
                <a:gd name="T70" fmla="*/ 4 w 218"/>
                <a:gd name="T71" fmla="*/ 185 h 208"/>
                <a:gd name="T72" fmla="*/ 16 w 218"/>
                <a:gd name="T73" fmla="*/ 191 h 208"/>
                <a:gd name="T74" fmla="*/ 17 w 218"/>
                <a:gd name="T75" fmla="*/ 206 h 208"/>
                <a:gd name="T76" fmla="*/ 27 w 218"/>
                <a:gd name="T77" fmla="*/ 207 h 208"/>
                <a:gd name="T78" fmla="*/ 36 w 218"/>
                <a:gd name="T79" fmla="*/ 203 h 208"/>
                <a:gd name="T80" fmla="*/ 43 w 218"/>
                <a:gd name="T81" fmla="*/ 198 h 208"/>
                <a:gd name="T82" fmla="*/ 44 w 218"/>
                <a:gd name="T83" fmla="*/ 187 h 208"/>
                <a:gd name="T84" fmla="*/ 53 w 218"/>
                <a:gd name="T85"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8" h="208">
                  <a:moveTo>
                    <a:pt x="51" y="176"/>
                  </a:moveTo>
                  <a:cubicBezTo>
                    <a:pt x="48" y="170"/>
                    <a:pt x="53" y="171"/>
                    <a:pt x="57" y="168"/>
                  </a:cubicBezTo>
                  <a:cubicBezTo>
                    <a:pt x="61" y="164"/>
                    <a:pt x="61" y="162"/>
                    <a:pt x="61" y="157"/>
                  </a:cubicBezTo>
                  <a:cubicBezTo>
                    <a:pt x="61" y="155"/>
                    <a:pt x="61" y="153"/>
                    <a:pt x="62" y="151"/>
                  </a:cubicBezTo>
                  <a:cubicBezTo>
                    <a:pt x="63" y="149"/>
                    <a:pt x="65" y="148"/>
                    <a:pt x="65" y="146"/>
                  </a:cubicBezTo>
                  <a:cubicBezTo>
                    <a:pt x="58" y="146"/>
                    <a:pt x="64" y="141"/>
                    <a:pt x="66" y="140"/>
                  </a:cubicBezTo>
                  <a:cubicBezTo>
                    <a:pt x="70" y="138"/>
                    <a:pt x="74" y="137"/>
                    <a:pt x="75" y="132"/>
                  </a:cubicBezTo>
                  <a:cubicBezTo>
                    <a:pt x="75" y="130"/>
                    <a:pt x="74" y="129"/>
                    <a:pt x="77" y="128"/>
                  </a:cubicBezTo>
                  <a:cubicBezTo>
                    <a:pt x="77" y="127"/>
                    <a:pt x="79" y="127"/>
                    <a:pt x="79" y="127"/>
                  </a:cubicBezTo>
                  <a:cubicBezTo>
                    <a:pt x="81" y="128"/>
                    <a:pt x="81" y="129"/>
                    <a:pt x="81" y="129"/>
                  </a:cubicBezTo>
                  <a:cubicBezTo>
                    <a:pt x="84" y="131"/>
                    <a:pt x="87" y="128"/>
                    <a:pt x="91" y="128"/>
                  </a:cubicBezTo>
                  <a:cubicBezTo>
                    <a:pt x="95" y="128"/>
                    <a:pt x="96" y="133"/>
                    <a:pt x="99" y="130"/>
                  </a:cubicBezTo>
                  <a:cubicBezTo>
                    <a:pt x="100" y="129"/>
                    <a:pt x="100" y="126"/>
                    <a:pt x="103" y="126"/>
                  </a:cubicBezTo>
                  <a:cubicBezTo>
                    <a:pt x="103" y="126"/>
                    <a:pt x="106" y="128"/>
                    <a:pt x="107" y="128"/>
                  </a:cubicBezTo>
                  <a:cubicBezTo>
                    <a:pt x="109" y="128"/>
                    <a:pt x="116" y="128"/>
                    <a:pt x="118" y="127"/>
                  </a:cubicBezTo>
                  <a:cubicBezTo>
                    <a:pt x="120" y="126"/>
                    <a:pt x="120" y="124"/>
                    <a:pt x="122" y="123"/>
                  </a:cubicBezTo>
                  <a:cubicBezTo>
                    <a:pt x="124" y="123"/>
                    <a:pt x="126" y="122"/>
                    <a:pt x="127" y="121"/>
                  </a:cubicBezTo>
                  <a:cubicBezTo>
                    <a:pt x="130" y="121"/>
                    <a:pt x="138" y="122"/>
                    <a:pt x="136" y="117"/>
                  </a:cubicBezTo>
                  <a:cubicBezTo>
                    <a:pt x="136" y="114"/>
                    <a:pt x="126" y="114"/>
                    <a:pt x="128" y="110"/>
                  </a:cubicBezTo>
                  <a:cubicBezTo>
                    <a:pt x="128" y="108"/>
                    <a:pt x="137" y="105"/>
                    <a:pt x="138" y="104"/>
                  </a:cubicBezTo>
                  <a:cubicBezTo>
                    <a:pt x="142" y="102"/>
                    <a:pt x="144" y="99"/>
                    <a:pt x="146" y="96"/>
                  </a:cubicBezTo>
                  <a:cubicBezTo>
                    <a:pt x="147" y="94"/>
                    <a:pt x="147" y="92"/>
                    <a:pt x="148" y="91"/>
                  </a:cubicBezTo>
                  <a:cubicBezTo>
                    <a:pt x="150" y="89"/>
                    <a:pt x="152" y="89"/>
                    <a:pt x="153" y="87"/>
                  </a:cubicBezTo>
                  <a:cubicBezTo>
                    <a:pt x="156" y="84"/>
                    <a:pt x="155" y="79"/>
                    <a:pt x="160" y="80"/>
                  </a:cubicBezTo>
                  <a:cubicBezTo>
                    <a:pt x="163" y="80"/>
                    <a:pt x="163" y="82"/>
                    <a:pt x="165" y="83"/>
                  </a:cubicBezTo>
                  <a:cubicBezTo>
                    <a:pt x="166" y="84"/>
                    <a:pt x="168" y="84"/>
                    <a:pt x="170" y="84"/>
                  </a:cubicBezTo>
                  <a:cubicBezTo>
                    <a:pt x="172" y="84"/>
                    <a:pt x="173" y="83"/>
                    <a:pt x="174" y="82"/>
                  </a:cubicBezTo>
                  <a:cubicBezTo>
                    <a:pt x="177" y="82"/>
                    <a:pt x="178" y="84"/>
                    <a:pt x="181" y="85"/>
                  </a:cubicBezTo>
                  <a:cubicBezTo>
                    <a:pt x="183" y="86"/>
                    <a:pt x="186" y="84"/>
                    <a:pt x="189" y="83"/>
                  </a:cubicBezTo>
                  <a:cubicBezTo>
                    <a:pt x="190" y="83"/>
                    <a:pt x="191" y="82"/>
                    <a:pt x="192" y="82"/>
                  </a:cubicBezTo>
                  <a:cubicBezTo>
                    <a:pt x="188" y="76"/>
                    <a:pt x="202" y="72"/>
                    <a:pt x="198" y="65"/>
                  </a:cubicBezTo>
                  <a:cubicBezTo>
                    <a:pt x="197" y="63"/>
                    <a:pt x="194" y="64"/>
                    <a:pt x="196" y="61"/>
                  </a:cubicBezTo>
                  <a:cubicBezTo>
                    <a:pt x="197" y="59"/>
                    <a:pt x="199" y="59"/>
                    <a:pt x="201" y="58"/>
                  </a:cubicBezTo>
                  <a:cubicBezTo>
                    <a:pt x="204" y="56"/>
                    <a:pt x="207" y="56"/>
                    <a:pt x="211" y="54"/>
                  </a:cubicBezTo>
                  <a:cubicBezTo>
                    <a:pt x="216" y="53"/>
                    <a:pt x="214" y="49"/>
                    <a:pt x="214" y="45"/>
                  </a:cubicBezTo>
                  <a:cubicBezTo>
                    <a:pt x="214" y="41"/>
                    <a:pt x="216" y="39"/>
                    <a:pt x="216" y="35"/>
                  </a:cubicBezTo>
                  <a:cubicBezTo>
                    <a:pt x="218" y="26"/>
                    <a:pt x="208" y="23"/>
                    <a:pt x="203" y="18"/>
                  </a:cubicBezTo>
                  <a:cubicBezTo>
                    <a:pt x="200" y="15"/>
                    <a:pt x="200" y="11"/>
                    <a:pt x="204" y="9"/>
                  </a:cubicBezTo>
                  <a:cubicBezTo>
                    <a:pt x="206" y="7"/>
                    <a:pt x="210" y="7"/>
                    <a:pt x="213" y="7"/>
                  </a:cubicBezTo>
                  <a:cubicBezTo>
                    <a:pt x="213" y="7"/>
                    <a:pt x="213" y="7"/>
                    <a:pt x="213" y="7"/>
                  </a:cubicBezTo>
                  <a:cubicBezTo>
                    <a:pt x="216" y="5"/>
                    <a:pt x="217" y="7"/>
                    <a:pt x="215" y="5"/>
                  </a:cubicBezTo>
                  <a:cubicBezTo>
                    <a:pt x="214" y="3"/>
                    <a:pt x="209" y="4"/>
                    <a:pt x="206" y="4"/>
                  </a:cubicBezTo>
                  <a:cubicBezTo>
                    <a:pt x="202" y="4"/>
                    <a:pt x="199" y="5"/>
                    <a:pt x="195" y="5"/>
                  </a:cubicBezTo>
                  <a:cubicBezTo>
                    <a:pt x="191" y="5"/>
                    <a:pt x="193" y="2"/>
                    <a:pt x="190" y="1"/>
                  </a:cubicBezTo>
                  <a:cubicBezTo>
                    <a:pt x="186" y="0"/>
                    <a:pt x="185" y="3"/>
                    <a:pt x="184" y="5"/>
                  </a:cubicBezTo>
                  <a:cubicBezTo>
                    <a:pt x="182" y="6"/>
                    <a:pt x="180" y="9"/>
                    <a:pt x="178" y="10"/>
                  </a:cubicBezTo>
                  <a:cubicBezTo>
                    <a:pt x="175" y="10"/>
                    <a:pt x="174" y="10"/>
                    <a:pt x="172" y="12"/>
                  </a:cubicBezTo>
                  <a:cubicBezTo>
                    <a:pt x="170" y="13"/>
                    <a:pt x="168" y="13"/>
                    <a:pt x="162" y="14"/>
                  </a:cubicBezTo>
                  <a:cubicBezTo>
                    <a:pt x="156" y="14"/>
                    <a:pt x="148" y="18"/>
                    <a:pt x="146" y="19"/>
                  </a:cubicBezTo>
                  <a:cubicBezTo>
                    <a:pt x="143" y="21"/>
                    <a:pt x="142" y="21"/>
                    <a:pt x="142" y="23"/>
                  </a:cubicBezTo>
                  <a:cubicBezTo>
                    <a:pt x="141" y="25"/>
                    <a:pt x="136" y="26"/>
                    <a:pt x="132" y="25"/>
                  </a:cubicBezTo>
                  <a:cubicBezTo>
                    <a:pt x="128" y="25"/>
                    <a:pt x="125" y="27"/>
                    <a:pt x="127" y="29"/>
                  </a:cubicBezTo>
                  <a:cubicBezTo>
                    <a:pt x="130" y="31"/>
                    <a:pt x="129" y="31"/>
                    <a:pt x="132" y="32"/>
                  </a:cubicBezTo>
                  <a:cubicBezTo>
                    <a:pt x="134" y="34"/>
                    <a:pt x="132" y="40"/>
                    <a:pt x="131" y="45"/>
                  </a:cubicBezTo>
                  <a:cubicBezTo>
                    <a:pt x="130" y="49"/>
                    <a:pt x="124" y="51"/>
                    <a:pt x="120" y="53"/>
                  </a:cubicBezTo>
                  <a:cubicBezTo>
                    <a:pt x="116" y="55"/>
                    <a:pt x="112" y="58"/>
                    <a:pt x="108" y="60"/>
                  </a:cubicBezTo>
                  <a:cubicBezTo>
                    <a:pt x="105" y="63"/>
                    <a:pt x="100" y="66"/>
                    <a:pt x="97" y="71"/>
                  </a:cubicBezTo>
                  <a:cubicBezTo>
                    <a:pt x="94" y="76"/>
                    <a:pt x="91" y="78"/>
                    <a:pt x="89" y="81"/>
                  </a:cubicBezTo>
                  <a:cubicBezTo>
                    <a:pt x="87" y="84"/>
                    <a:pt x="85" y="88"/>
                    <a:pt x="82" y="89"/>
                  </a:cubicBezTo>
                  <a:cubicBezTo>
                    <a:pt x="79" y="91"/>
                    <a:pt x="78" y="90"/>
                    <a:pt x="75" y="92"/>
                  </a:cubicBezTo>
                  <a:cubicBezTo>
                    <a:pt x="72" y="94"/>
                    <a:pt x="65" y="100"/>
                    <a:pt x="63" y="102"/>
                  </a:cubicBezTo>
                  <a:cubicBezTo>
                    <a:pt x="60" y="105"/>
                    <a:pt x="50" y="114"/>
                    <a:pt x="48" y="117"/>
                  </a:cubicBezTo>
                  <a:cubicBezTo>
                    <a:pt x="45" y="120"/>
                    <a:pt x="37" y="129"/>
                    <a:pt x="34" y="132"/>
                  </a:cubicBezTo>
                  <a:cubicBezTo>
                    <a:pt x="30" y="134"/>
                    <a:pt x="27" y="135"/>
                    <a:pt x="26" y="139"/>
                  </a:cubicBezTo>
                  <a:cubicBezTo>
                    <a:pt x="25" y="142"/>
                    <a:pt x="24" y="143"/>
                    <a:pt x="20" y="145"/>
                  </a:cubicBezTo>
                  <a:cubicBezTo>
                    <a:pt x="16" y="148"/>
                    <a:pt x="10" y="149"/>
                    <a:pt x="5" y="149"/>
                  </a:cubicBezTo>
                  <a:cubicBezTo>
                    <a:pt x="3" y="149"/>
                    <a:pt x="3" y="149"/>
                    <a:pt x="2" y="150"/>
                  </a:cubicBezTo>
                  <a:cubicBezTo>
                    <a:pt x="3" y="151"/>
                    <a:pt x="4" y="153"/>
                    <a:pt x="4" y="154"/>
                  </a:cubicBezTo>
                  <a:cubicBezTo>
                    <a:pt x="5" y="155"/>
                    <a:pt x="4" y="156"/>
                    <a:pt x="4" y="157"/>
                  </a:cubicBezTo>
                  <a:cubicBezTo>
                    <a:pt x="5" y="159"/>
                    <a:pt x="7" y="159"/>
                    <a:pt x="7" y="161"/>
                  </a:cubicBezTo>
                  <a:cubicBezTo>
                    <a:pt x="8" y="163"/>
                    <a:pt x="3" y="175"/>
                    <a:pt x="0" y="175"/>
                  </a:cubicBezTo>
                  <a:cubicBezTo>
                    <a:pt x="0" y="177"/>
                    <a:pt x="3" y="183"/>
                    <a:pt x="4" y="185"/>
                  </a:cubicBezTo>
                  <a:cubicBezTo>
                    <a:pt x="6" y="187"/>
                    <a:pt x="10" y="187"/>
                    <a:pt x="13" y="188"/>
                  </a:cubicBezTo>
                  <a:cubicBezTo>
                    <a:pt x="15" y="189"/>
                    <a:pt x="16" y="188"/>
                    <a:pt x="16" y="191"/>
                  </a:cubicBezTo>
                  <a:cubicBezTo>
                    <a:pt x="16" y="193"/>
                    <a:pt x="14" y="194"/>
                    <a:pt x="13" y="196"/>
                  </a:cubicBezTo>
                  <a:cubicBezTo>
                    <a:pt x="12" y="200"/>
                    <a:pt x="13" y="205"/>
                    <a:pt x="17" y="206"/>
                  </a:cubicBezTo>
                  <a:cubicBezTo>
                    <a:pt x="19" y="206"/>
                    <a:pt x="20" y="206"/>
                    <a:pt x="22" y="206"/>
                  </a:cubicBezTo>
                  <a:cubicBezTo>
                    <a:pt x="23" y="206"/>
                    <a:pt x="26" y="208"/>
                    <a:pt x="27" y="207"/>
                  </a:cubicBezTo>
                  <a:cubicBezTo>
                    <a:pt x="30" y="206"/>
                    <a:pt x="29" y="204"/>
                    <a:pt x="31" y="203"/>
                  </a:cubicBezTo>
                  <a:cubicBezTo>
                    <a:pt x="32" y="203"/>
                    <a:pt x="36" y="203"/>
                    <a:pt x="36" y="203"/>
                  </a:cubicBezTo>
                  <a:cubicBezTo>
                    <a:pt x="38" y="203"/>
                    <a:pt x="39" y="205"/>
                    <a:pt x="41" y="204"/>
                  </a:cubicBezTo>
                  <a:cubicBezTo>
                    <a:pt x="42" y="203"/>
                    <a:pt x="42" y="200"/>
                    <a:pt x="43" y="198"/>
                  </a:cubicBezTo>
                  <a:cubicBezTo>
                    <a:pt x="44" y="196"/>
                    <a:pt x="46" y="196"/>
                    <a:pt x="46" y="193"/>
                  </a:cubicBezTo>
                  <a:cubicBezTo>
                    <a:pt x="46" y="191"/>
                    <a:pt x="44" y="190"/>
                    <a:pt x="44" y="187"/>
                  </a:cubicBezTo>
                  <a:cubicBezTo>
                    <a:pt x="45" y="185"/>
                    <a:pt x="49" y="183"/>
                    <a:pt x="51" y="183"/>
                  </a:cubicBezTo>
                  <a:cubicBezTo>
                    <a:pt x="52" y="183"/>
                    <a:pt x="52" y="183"/>
                    <a:pt x="53" y="183"/>
                  </a:cubicBezTo>
                  <a:cubicBezTo>
                    <a:pt x="53" y="180"/>
                    <a:pt x="52" y="177"/>
                    <a:pt x="51" y="176"/>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12" name="Freeform 42">
              <a:extLst>
                <a:ext uri="{FF2B5EF4-FFF2-40B4-BE49-F238E27FC236}">
                  <a16:creationId xmlns:a16="http://schemas.microsoft.com/office/drawing/2014/main" id="{703F7E25-053C-4C3B-A57C-5027ECCC0C79}"/>
                </a:ext>
              </a:extLst>
            </p:cNvPr>
            <p:cNvSpPr>
              <a:spLocks/>
            </p:cNvSpPr>
            <p:nvPr/>
          </p:nvSpPr>
          <p:spPr bwMode="auto">
            <a:xfrm>
              <a:off x="2060575" y="8551863"/>
              <a:ext cx="708025" cy="539750"/>
            </a:xfrm>
            <a:custGeom>
              <a:avLst/>
              <a:gdLst>
                <a:gd name="T0" fmla="*/ 185 w 189"/>
                <a:gd name="T1" fmla="*/ 89 h 144"/>
                <a:gd name="T2" fmla="*/ 180 w 189"/>
                <a:gd name="T3" fmla="*/ 73 h 144"/>
                <a:gd name="T4" fmla="*/ 176 w 189"/>
                <a:gd name="T5" fmla="*/ 49 h 144"/>
                <a:gd name="T6" fmla="*/ 170 w 189"/>
                <a:gd name="T7" fmla="*/ 40 h 144"/>
                <a:gd name="T8" fmla="*/ 168 w 189"/>
                <a:gd name="T9" fmla="*/ 20 h 144"/>
                <a:gd name="T10" fmla="*/ 155 w 189"/>
                <a:gd name="T11" fmla="*/ 6 h 144"/>
                <a:gd name="T12" fmla="*/ 144 w 189"/>
                <a:gd name="T13" fmla="*/ 3 h 144"/>
                <a:gd name="T14" fmla="*/ 133 w 189"/>
                <a:gd name="T15" fmla="*/ 6 h 144"/>
                <a:gd name="T16" fmla="*/ 122 w 189"/>
                <a:gd name="T17" fmla="*/ 5 h 144"/>
                <a:gd name="T18" fmla="*/ 112 w 189"/>
                <a:gd name="T19" fmla="*/ 1 h 144"/>
                <a:gd name="T20" fmla="*/ 100 w 189"/>
                <a:gd name="T21" fmla="*/ 12 h 144"/>
                <a:gd name="T22" fmla="*/ 90 w 189"/>
                <a:gd name="T23" fmla="*/ 25 h 144"/>
                <a:gd name="T24" fmla="*/ 88 w 189"/>
                <a:gd name="T25" fmla="*/ 38 h 144"/>
                <a:gd name="T26" fmla="*/ 74 w 189"/>
                <a:gd name="T27" fmla="*/ 44 h 144"/>
                <a:gd name="T28" fmla="*/ 59 w 189"/>
                <a:gd name="T29" fmla="*/ 49 h 144"/>
                <a:gd name="T30" fmla="*/ 51 w 189"/>
                <a:gd name="T31" fmla="*/ 51 h 144"/>
                <a:gd name="T32" fmla="*/ 33 w 189"/>
                <a:gd name="T33" fmla="*/ 50 h 144"/>
                <a:gd name="T34" fmla="*/ 29 w 189"/>
                <a:gd name="T35" fmla="*/ 49 h 144"/>
                <a:gd name="T36" fmla="*/ 18 w 189"/>
                <a:gd name="T37" fmla="*/ 61 h 144"/>
                <a:gd name="T38" fmla="*/ 14 w 189"/>
                <a:gd name="T39" fmla="*/ 72 h 144"/>
                <a:gd name="T40" fmla="*/ 9 w 189"/>
                <a:gd name="T41" fmla="*/ 89 h 144"/>
                <a:gd name="T42" fmla="*/ 5 w 189"/>
                <a:gd name="T43" fmla="*/ 104 h 144"/>
                <a:gd name="T44" fmla="*/ 5 w 189"/>
                <a:gd name="T45" fmla="*/ 116 h 144"/>
                <a:gd name="T46" fmla="*/ 12 w 189"/>
                <a:gd name="T47" fmla="*/ 131 h 144"/>
                <a:gd name="T48" fmla="*/ 24 w 189"/>
                <a:gd name="T49" fmla="*/ 144 h 144"/>
                <a:gd name="T50" fmla="*/ 28 w 189"/>
                <a:gd name="T51" fmla="*/ 131 h 144"/>
                <a:gd name="T52" fmla="*/ 39 w 189"/>
                <a:gd name="T53" fmla="*/ 121 h 144"/>
                <a:gd name="T54" fmla="*/ 52 w 189"/>
                <a:gd name="T55" fmla="*/ 121 h 144"/>
                <a:gd name="T56" fmla="*/ 62 w 189"/>
                <a:gd name="T57" fmla="*/ 125 h 144"/>
                <a:gd name="T58" fmla="*/ 66 w 189"/>
                <a:gd name="T59" fmla="*/ 134 h 144"/>
                <a:gd name="T60" fmla="*/ 70 w 189"/>
                <a:gd name="T61" fmla="*/ 138 h 144"/>
                <a:gd name="T62" fmla="*/ 81 w 189"/>
                <a:gd name="T63" fmla="*/ 140 h 144"/>
                <a:gd name="T64" fmla="*/ 91 w 189"/>
                <a:gd name="T65" fmla="*/ 138 h 144"/>
                <a:gd name="T66" fmla="*/ 94 w 189"/>
                <a:gd name="T67" fmla="*/ 137 h 144"/>
                <a:gd name="T68" fmla="*/ 108 w 189"/>
                <a:gd name="T69" fmla="*/ 129 h 144"/>
                <a:gd name="T70" fmla="*/ 116 w 189"/>
                <a:gd name="T71" fmla="*/ 127 h 144"/>
                <a:gd name="T72" fmla="*/ 133 w 189"/>
                <a:gd name="T73" fmla="*/ 128 h 144"/>
                <a:gd name="T74" fmla="*/ 145 w 189"/>
                <a:gd name="T75" fmla="*/ 137 h 144"/>
                <a:gd name="T76" fmla="*/ 150 w 189"/>
                <a:gd name="T77" fmla="*/ 123 h 144"/>
                <a:gd name="T78" fmla="*/ 158 w 189"/>
                <a:gd name="T79" fmla="*/ 111 h 144"/>
                <a:gd name="T80" fmla="*/ 169 w 189"/>
                <a:gd name="T81" fmla="*/ 120 h 144"/>
                <a:gd name="T82" fmla="*/ 175 w 189"/>
                <a:gd name="T83" fmla="*/ 115 h 144"/>
                <a:gd name="T84" fmla="*/ 180 w 189"/>
                <a:gd name="T85" fmla="*/ 108 h 144"/>
                <a:gd name="T86" fmla="*/ 185 w 189"/>
                <a:gd name="T87" fmla="*/ 104 h 144"/>
                <a:gd name="T88" fmla="*/ 187 w 189"/>
                <a:gd name="T89"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 h="144">
                  <a:moveTo>
                    <a:pt x="188" y="97"/>
                  </a:moveTo>
                  <a:cubicBezTo>
                    <a:pt x="188" y="93"/>
                    <a:pt x="187" y="92"/>
                    <a:pt x="185" y="89"/>
                  </a:cubicBezTo>
                  <a:cubicBezTo>
                    <a:pt x="184" y="86"/>
                    <a:pt x="180" y="84"/>
                    <a:pt x="179" y="81"/>
                  </a:cubicBezTo>
                  <a:cubicBezTo>
                    <a:pt x="178" y="78"/>
                    <a:pt x="180" y="76"/>
                    <a:pt x="180" y="73"/>
                  </a:cubicBezTo>
                  <a:cubicBezTo>
                    <a:pt x="180" y="70"/>
                    <a:pt x="179" y="68"/>
                    <a:pt x="177" y="66"/>
                  </a:cubicBezTo>
                  <a:cubicBezTo>
                    <a:pt x="174" y="60"/>
                    <a:pt x="179" y="54"/>
                    <a:pt x="176" y="49"/>
                  </a:cubicBezTo>
                  <a:cubicBezTo>
                    <a:pt x="175" y="47"/>
                    <a:pt x="173" y="46"/>
                    <a:pt x="172" y="44"/>
                  </a:cubicBezTo>
                  <a:cubicBezTo>
                    <a:pt x="171" y="43"/>
                    <a:pt x="170" y="41"/>
                    <a:pt x="170" y="40"/>
                  </a:cubicBezTo>
                  <a:cubicBezTo>
                    <a:pt x="167" y="36"/>
                    <a:pt x="166" y="35"/>
                    <a:pt x="166" y="30"/>
                  </a:cubicBezTo>
                  <a:cubicBezTo>
                    <a:pt x="166" y="26"/>
                    <a:pt x="167" y="24"/>
                    <a:pt x="168" y="20"/>
                  </a:cubicBezTo>
                  <a:cubicBezTo>
                    <a:pt x="169" y="17"/>
                    <a:pt x="166" y="13"/>
                    <a:pt x="164" y="10"/>
                  </a:cubicBezTo>
                  <a:cubicBezTo>
                    <a:pt x="162" y="7"/>
                    <a:pt x="159" y="7"/>
                    <a:pt x="155" y="6"/>
                  </a:cubicBezTo>
                  <a:cubicBezTo>
                    <a:pt x="152" y="6"/>
                    <a:pt x="147" y="7"/>
                    <a:pt x="145" y="5"/>
                  </a:cubicBezTo>
                  <a:cubicBezTo>
                    <a:pt x="144" y="4"/>
                    <a:pt x="144" y="4"/>
                    <a:pt x="144" y="3"/>
                  </a:cubicBezTo>
                  <a:cubicBezTo>
                    <a:pt x="143" y="3"/>
                    <a:pt x="142" y="4"/>
                    <a:pt x="141" y="4"/>
                  </a:cubicBezTo>
                  <a:cubicBezTo>
                    <a:pt x="138" y="5"/>
                    <a:pt x="135" y="7"/>
                    <a:pt x="133" y="6"/>
                  </a:cubicBezTo>
                  <a:cubicBezTo>
                    <a:pt x="130" y="5"/>
                    <a:pt x="129" y="3"/>
                    <a:pt x="126" y="3"/>
                  </a:cubicBezTo>
                  <a:cubicBezTo>
                    <a:pt x="125" y="4"/>
                    <a:pt x="124" y="5"/>
                    <a:pt x="122" y="5"/>
                  </a:cubicBezTo>
                  <a:cubicBezTo>
                    <a:pt x="120" y="5"/>
                    <a:pt x="118" y="5"/>
                    <a:pt x="117" y="4"/>
                  </a:cubicBezTo>
                  <a:cubicBezTo>
                    <a:pt x="115" y="3"/>
                    <a:pt x="115" y="1"/>
                    <a:pt x="112" y="1"/>
                  </a:cubicBezTo>
                  <a:cubicBezTo>
                    <a:pt x="107" y="0"/>
                    <a:pt x="108" y="5"/>
                    <a:pt x="105" y="8"/>
                  </a:cubicBezTo>
                  <a:cubicBezTo>
                    <a:pt x="104" y="10"/>
                    <a:pt x="102" y="10"/>
                    <a:pt x="100" y="12"/>
                  </a:cubicBezTo>
                  <a:cubicBezTo>
                    <a:pt x="99" y="13"/>
                    <a:pt x="99" y="15"/>
                    <a:pt x="98" y="17"/>
                  </a:cubicBezTo>
                  <a:cubicBezTo>
                    <a:pt x="96" y="20"/>
                    <a:pt x="94" y="23"/>
                    <a:pt x="90" y="25"/>
                  </a:cubicBezTo>
                  <a:cubicBezTo>
                    <a:pt x="89" y="26"/>
                    <a:pt x="80" y="29"/>
                    <a:pt x="80" y="31"/>
                  </a:cubicBezTo>
                  <a:cubicBezTo>
                    <a:pt x="78" y="35"/>
                    <a:pt x="88" y="35"/>
                    <a:pt x="88" y="38"/>
                  </a:cubicBezTo>
                  <a:cubicBezTo>
                    <a:pt x="90" y="43"/>
                    <a:pt x="82" y="42"/>
                    <a:pt x="79" y="42"/>
                  </a:cubicBezTo>
                  <a:cubicBezTo>
                    <a:pt x="78" y="43"/>
                    <a:pt x="76" y="44"/>
                    <a:pt x="74" y="44"/>
                  </a:cubicBezTo>
                  <a:cubicBezTo>
                    <a:pt x="72" y="45"/>
                    <a:pt x="72" y="47"/>
                    <a:pt x="70" y="48"/>
                  </a:cubicBezTo>
                  <a:cubicBezTo>
                    <a:pt x="68" y="49"/>
                    <a:pt x="61" y="49"/>
                    <a:pt x="59" y="49"/>
                  </a:cubicBezTo>
                  <a:cubicBezTo>
                    <a:pt x="58" y="49"/>
                    <a:pt x="55" y="47"/>
                    <a:pt x="55" y="47"/>
                  </a:cubicBezTo>
                  <a:cubicBezTo>
                    <a:pt x="52" y="47"/>
                    <a:pt x="52" y="50"/>
                    <a:pt x="51" y="51"/>
                  </a:cubicBezTo>
                  <a:cubicBezTo>
                    <a:pt x="48" y="54"/>
                    <a:pt x="47" y="49"/>
                    <a:pt x="43" y="49"/>
                  </a:cubicBezTo>
                  <a:cubicBezTo>
                    <a:pt x="39" y="49"/>
                    <a:pt x="36" y="52"/>
                    <a:pt x="33" y="50"/>
                  </a:cubicBezTo>
                  <a:cubicBezTo>
                    <a:pt x="33" y="50"/>
                    <a:pt x="33" y="49"/>
                    <a:pt x="31" y="48"/>
                  </a:cubicBezTo>
                  <a:cubicBezTo>
                    <a:pt x="31" y="48"/>
                    <a:pt x="29" y="48"/>
                    <a:pt x="29" y="49"/>
                  </a:cubicBezTo>
                  <a:cubicBezTo>
                    <a:pt x="26" y="50"/>
                    <a:pt x="27" y="51"/>
                    <a:pt x="27" y="53"/>
                  </a:cubicBezTo>
                  <a:cubicBezTo>
                    <a:pt x="26" y="58"/>
                    <a:pt x="22" y="59"/>
                    <a:pt x="18" y="61"/>
                  </a:cubicBezTo>
                  <a:cubicBezTo>
                    <a:pt x="16" y="62"/>
                    <a:pt x="10" y="67"/>
                    <a:pt x="17" y="67"/>
                  </a:cubicBezTo>
                  <a:cubicBezTo>
                    <a:pt x="17" y="69"/>
                    <a:pt x="15" y="70"/>
                    <a:pt x="14" y="72"/>
                  </a:cubicBezTo>
                  <a:cubicBezTo>
                    <a:pt x="13" y="74"/>
                    <a:pt x="13" y="76"/>
                    <a:pt x="13" y="78"/>
                  </a:cubicBezTo>
                  <a:cubicBezTo>
                    <a:pt x="13" y="83"/>
                    <a:pt x="13" y="85"/>
                    <a:pt x="9" y="89"/>
                  </a:cubicBezTo>
                  <a:cubicBezTo>
                    <a:pt x="5" y="92"/>
                    <a:pt x="0" y="91"/>
                    <a:pt x="3" y="97"/>
                  </a:cubicBezTo>
                  <a:cubicBezTo>
                    <a:pt x="4" y="98"/>
                    <a:pt x="5" y="101"/>
                    <a:pt x="5" y="104"/>
                  </a:cubicBezTo>
                  <a:cubicBezTo>
                    <a:pt x="6" y="104"/>
                    <a:pt x="6" y="106"/>
                    <a:pt x="6" y="108"/>
                  </a:cubicBezTo>
                  <a:cubicBezTo>
                    <a:pt x="6" y="111"/>
                    <a:pt x="5" y="113"/>
                    <a:pt x="5" y="116"/>
                  </a:cubicBezTo>
                  <a:cubicBezTo>
                    <a:pt x="5" y="120"/>
                    <a:pt x="7" y="120"/>
                    <a:pt x="9" y="123"/>
                  </a:cubicBezTo>
                  <a:cubicBezTo>
                    <a:pt x="13" y="126"/>
                    <a:pt x="11" y="127"/>
                    <a:pt x="12" y="131"/>
                  </a:cubicBezTo>
                  <a:cubicBezTo>
                    <a:pt x="12" y="133"/>
                    <a:pt x="16" y="137"/>
                    <a:pt x="17" y="139"/>
                  </a:cubicBezTo>
                  <a:cubicBezTo>
                    <a:pt x="19" y="141"/>
                    <a:pt x="22" y="141"/>
                    <a:pt x="24" y="144"/>
                  </a:cubicBezTo>
                  <a:cubicBezTo>
                    <a:pt x="24" y="141"/>
                    <a:pt x="26" y="140"/>
                    <a:pt x="27" y="138"/>
                  </a:cubicBezTo>
                  <a:cubicBezTo>
                    <a:pt x="28" y="136"/>
                    <a:pt x="26" y="133"/>
                    <a:pt x="28" y="131"/>
                  </a:cubicBezTo>
                  <a:cubicBezTo>
                    <a:pt x="29" y="129"/>
                    <a:pt x="33" y="130"/>
                    <a:pt x="34" y="129"/>
                  </a:cubicBezTo>
                  <a:cubicBezTo>
                    <a:pt x="37" y="127"/>
                    <a:pt x="36" y="123"/>
                    <a:pt x="39" y="121"/>
                  </a:cubicBezTo>
                  <a:cubicBezTo>
                    <a:pt x="41" y="120"/>
                    <a:pt x="43" y="119"/>
                    <a:pt x="45" y="120"/>
                  </a:cubicBezTo>
                  <a:cubicBezTo>
                    <a:pt x="49" y="121"/>
                    <a:pt x="49" y="122"/>
                    <a:pt x="52" y="121"/>
                  </a:cubicBezTo>
                  <a:cubicBezTo>
                    <a:pt x="54" y="120"/>
                    <a:pt x="57" y="119"/>
                    <a:pt x="60" y="120"/>
                  </a:cubicBezTo>
                  <a:cubicBezTo>
                    <a:pt x="63" y="121"/>
                    <a:pt x="62" y="122"/>
                    <a:pt x="62" y="125"/>
                  </a:cubicBezTo>
                  <a:cubicBezTo>
                    <a:pt x="62" y="127"/>
                    <a:pt x="63" y="129"/>
                    <a:pt x="63" y="130"/>
                  </a:cubicBezTo>
                  <a:cubicBezTo>
                    <a:pt x="64" y="132"/>
                    <a:pt x="65" y="133"/>
                    <a:pt x="66" y="134"/>
                  </a:cubicBezTo>
                  <a:cubicBezTo>
                    <a:pt x="66" y="135"/>
                    <a:pt x="66" y="136"/>
                    <a:pt x="67" y="137"/>
                  </a:cubicBezTo>
                  <a:cubicBezTo>
                    <a:pt x="67" y="138"/>
                    <a:pt x="69" y="138"/>
                    <a:pt x="70" y="138"/>
                  </a:cubicBezTo>
                  <a:cubicBezTo>
                    <a:pt x="71" y="139"/>
                    <a:pt x="72" y="140"/>
                    <a:pt x="73" y="140"/>
                  </a:cubicBezTo>
                  <a:cubicBezTo>
                    <a:pt x="75" y="141"/>
                    <a:pt x="79" y="140"/>
                    <a:pt x="81" y="140"/>
                  </a:cubicBezTo>
                  <a:cubicBezTo>
                    <a:pt x="83" y="140"/>
                    <a:pt x="85" y="140"/>
                    <a:pt x="86" y="139"/>
                  </a:cubicBezTo>
                  <a:cubicBezTo>
                    <a:pt x="88" y="139"/>
                    <a:pt x="89" y="137"/>
                    <a:pt x="91" y="138"/>
                  </a:cubicBezTo>
                  <a:cubicBezTo>
                    <a:pt x="91" y="138"/>
                    <a:pt x="91" y="141"/>
                    <a:pt x="93" y="140"/>
                  </a:cubicBezTo>
                  <a:cubicBezTo>
                    <a:pt x="93" y="140"/>
                    <a:pt x="94" y="138"/>
                    <a:pt x="94" y="137"/>
                  </a:cubicBezTo>
                  <a:cubicBezTo>
                    <a:pt x="95" y="134"/>
                    <a:pt x="96" y="132"/>
                    <a:pt x="100" y="132"/>
                  </a:cubicBezTo>
                  <a:cubicBezTo>
                    <a:pt x="103" y="132"/>
                    <a:pt x="106" y="131"/>
                    <a:pt x="108" y="129"/>
                  </a:cubicBezTo>
                  <a:cubicBezTo>
                    <a:pt x="110" y="128"/>
                    <a:pt x="114" y="124"/>
                    <a:pt x="116" y="125"/>
                  </a:cubicBezTo>
                  <a:cubicBezTo>
                    <a:pt x="116" y="126"/>
                    <a:pt x="116" y="126"/>
                    <a:pt x="116" y="127"/>
                  </a:cubicBezTo>
                  <a:cubicBezTo>
                    <a:pt x="119" y="127"/>
                    <a:pt x="122" y="126"/>
                    <a:pt x="125" y="126"/>
                  </a:cubicBezTo>
                  <a:cubicBezTo>
                    <a:pt x="128" y="126"/>
                    <a:pt x="131" y="126"/>
                    <a:pt x="133" y="128"/>
                  </a:cubicBezTo>
                  <a:cubicBezTo>
                    <a:pt x="135" y="130"/>
                    <a:pt x="136" y="133"/>
                    <a:pt x="137" y="135"/>
                  </a:cubicBezTo>
                  <a:cubicBezTo>
                    <a:pt x="139" y="137"/>
                    <a:pt x="142" y="138"/>
                    <a:pt x="145" y="137"/>
                  </a:cubicBezTo>
                  <a:cubicBezTo>
                    <a:pt x="149" y="136"/>
                    <a:pt x="152" y="133"/>
                    <a:pt x="151" y="129"/>
                  </a:cubicBezTo>
                  <a:cubicBezTo>
                    <a:pt x="151" y="127"/>
                    <a:pt x="151" y="124"/>
                    <a:pt x="150" y="123"/>
                  </a:cubicBezTo>
                  <a:cubicBezTo>
                    <a:pt x="150" y="120"/>
                    <a:pt x="149" y="118"/>
                    <a:pt x="150" y="116"/>
                  </a:cubicBezTo>
                  <a:cubicBezTo>
                    <a:pt x="151" y="113"/>
                    <a:pt x="155" y="111"/>
                    <a:pt x="158" y="111"/>
                  </a:cubicBezTo>
                  <a:cubicBezTo>
                    <a:pt x="161" y="111"/>
                    <a:pt x="161" y="113"/>
                    <a:pt x="162" y="116"/>
                  </a:cubicBezTo>
                  <a:cubicBezTo>
                    <a:pt x="163" y="119"/>
                    <a:pt x="166" y="120"/>
                    <a:pt x="169" y="120"/>
                  </a:cubicBezTo>
                  <a:cubicBezTo>
                    <a:pt x="171" y="120"/>
                    <a:pt x="172" y="120"/>
                    <a:pt x="174" y="119"/>
                  </a:cubicBezTo>
                  <a:cubicBezTo>
                    <a:pt x="175" y="118"/>
                    <a:pt x="174" y="116"/>
                    <a:pt x="175" y="115"/>
                  </a:cubicBezTo>
                  <a:cubicBezTo>
                    <a:pt x="175" y="113"/>
                    <a:pt x="176" y="111"/>
                    <a:pt x="177" y="110"/>
                  </a:cubicBezTo>
                  <a:cubicBezTo>
                    <a:pt x="178" y="108"/>
                    <a:pt x="179" y="108"/>
                    <a:pt x="180" y="108"/>
                  </a:cubicBezTo>
                  <a:cubicBezTo>
                    <a:pt x="182" y="108"/>
                    <a:pt x="183" y="108"/>
                    <a:pt x="184" y="107"/>
                  </a:cubicBezTo>
                  <a:cubicBezTo>
                    <a:pt x="184" y="106"/>
                    <a:pt x="183" y="105"/>
                    <a:pt x="185" y="104"/>
                  </a:cubicBezTo>
                  <a:cubicBezTo>
                    <a:pt x="185" y="104"/>
                    <a:pt x="186" y="104"/>
                    <a:pt x="187" y="104"/>
                  </a:cubicBezTo>
                  <a:cubicBezTo>
                    <a:pt x="187" y="104"/>
                    <a:pt x="187" y="104"/>
                    <a:pt x="187" y="104"/>
                  </a:cubicBezTo>
                  <a:cubicBezTo>
                    <a:pt x="188" y="102"/>
                    <a:pt x="189" y="100"/>
                    <a:pt x="188" y="97"/>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13" name="Freeform 43">
              <a:extLst>
                <a:ext uri="{FF2B5EF4-FFF2-40B4-BE49-F238E27FC236}">
                  <a16:creationId xmlns:a16="http://schemas.microsoft.com/office/drawing/2014/main" id="{AF3CA864-A44A-4541-84EA-03E4043FA85C}"/>
                </a:ext>
              </a:extLst>
            </p:cNvPr>
            <p:cNvSpPr>
              <a:spLocks/>
            </p:cNvSpPr>
            <p:nvPr/>
          </p:nvSpPr>
          <p:spPr bwMode="auto">
            <a:xfrm>
              <a:off x="3357563" y="8847138"/>
              <a:ext cx="180975" cy="252413"/>
            </a:xfrm>
            <a:custGeom>
              <a:avLst/>
              <a:gdLst>
                <a:gd name="T0" fmla="*/ 5 w 48"/>
                <a:gd name="T1" fmla="*/ 61 h 67"/>
                <a:gd name="T2" fmla="*/ 0 w 48"/>
                <a:gd name="T3" fmla="*/ 53 h 67"/>
                <a:gd name="T4" fmla="*/ 5 w 48"/>
                <a:gd name="T5" fmla="*/ 47 h 67"/>
                <a:gd name="T6" fmla="*/ 11 w 48"/>
                <a:gd name="T7" fmla="*/ 37 h 67"/>
                <a:gd name="T8" fmla="*/ 18 w 48"/>
                <a:gd name="T9" fmla="*/ 25 h 67"/>
                <a:gd name="T10" fmla="*/ 27 w 48"/>
                <a:gd name="T11" fmla="*/ 17 h 67"/>
                <a:gd name="T12" fmla="*/ 33 w 48"/>
                <a:gd name="T13" fmla="*/ 11 h 67"/>
                <a:gd name="T14" fmla="*/ 40 w 48"/>
                <a:gd name="T15" fmla="*/ 4 h 67"/>
                <a:gd name="T16" fmla="*/ 47 w 48"/>
                <a:gd name="T17" fmla="*/ 3 h 67"/>
                <a:gd name="T18" fmla="*/ 45 w 48"/>
                <a:gd name="T19" fmla="*/ 9 h 67"/>
                <a:gd name="T20" fmla="*/ 42 w 48"/>
                <a:gd name="T21" fmla="*/ 15 h 67"/>
                <a:gd name="T22" fmla="*/ 38 w 48"/>
                <a:gd name="T23" fmla="*/ 21 h 67"/>
                <a:gd name="T24" fmla="*/ 32 w 48"/>
                <a:gd name="T25" fmla="*/ 29 h 67"/>
                <a:gd name="T26" fmla="*/ 31 w 48"/>
                <a:gd name="T27" fmla="*/ 40 h 67"/>
                <a:gd name="T28" fmla="*/ 33 w 48"/>
                <a:gd name="T29" fmla="*/ 47 h 67"/>
                <a:gd name="T30" fmla="*/ 37 w 48"/>
                <a:gd name="T31" fmla="*/ 56 h 67"/>
                <a:gd name="T32" fmla="*/ 25 w 48"/>
                <a:gd name="T33" fmla="*/ 61 h 67"/>
                <a:gd name="T34" fmla="*/ 14 w 48"/>
                <a:gd name="T35" fmla="*/ 67 h 67"/>
                <a:gd name="T36" fmla="*/ 5 w 48"/>
                <a:gd name="T37"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67">
                  <a:moveTo>
                    <a:pt x="5" y="61"/>
                  </a:moveTo>
                  <a:cubicBezTo>
                    <a:pt x="3" y="58"/>
                    <a:pt x="0" y="56"/>
                    <a:pt x="0" y="53"/>
                  </a:cubicBezTo>
                  <a:cubicBezTo>
                    <a:pt x="0" y="49"/>
                    <a:pt x="0" y="48"/>
                    <a:pt x="5" y="47"/>
                  </a:cubicBezTo>
                  <a:cubicBezTo>
                    <a:pt x="10" y="45"/>
                    <a:pt x="9" y="39"/>
                    <a:pt x="11" y="37"/>
                  </a:cubicBezTo>
                  <a:cubicBezTo>
                    <a:pt x="14" y="34"/>
                    <a:pt x="16" y="27"/>
                    <a:pt x="18" y="25"/>
                  </a:cubicBezTo>
                  <a:cubicBezTo>
                    <a:pt x="20" y="23"/>
                    <a:pt x="26" y="22"/>
                    <a:pt x="27" y="17"/>
                  </a:cubicBezTo>
                  <a:cubicBezTo>
                    <a:pt x="28" y="13"/>
                    <a:pt x="30" y="13"/>
                    <a:pt x="33" y="11"/>
                  </a:cubicBezTo>
                  <a:cubicBezTo>
                    <a:pt x="35" y="10"/>
                    <a:pt x="39" y="5"/>
                    <a:pt x="40" y="4"/>
                  </a:cubicBezTo>
                  <a:cubicBezTo>
                    <a:pt x="41" y="2"/>
                    <a:pt x="45" y="0"/>
                    <a:pt x="47" y="3"/>
                  </a:cubicBezTo>
                  <a:cubicBezTo>
                    <a:pt x="48" y="7"/>
                    <a:pt x="47" y="7"/>
                    <a:pt x="45" y="9"/>
                  </a:cubicBezTo>
                  <a:cubicBezTo>
                    <a:pt x="43" y="12"/>
                    <a:pt x="43" y="13"/>
                    <a:pt x="42" y="15"/>
                  </a:cubicBezTo>
                  <a:cubicBezTo>
                    <a:pt x="42" y="18"/>
                    <a:pt x="40" y="19"/>
                    <a:pt x="38" y="21"/>
                  </a:cubicBezTo>
                  <a:cubicBezTo>
                    <a:pt x="36" y="23"/>
                    <a:pt x="34" y="25"/>
                    <a:pt x="32" y="29"/>
                  </a:cubicBezTo>
                  <a:cubicBezTo>
                    <a:pt x="31" y="33"/>
                    <a:pt x="31" y="38"/>
                    <a:pt x="31" y="40"/>
                  </a:cubicBezTo>
                  <a:cubicBezTo>
                    <a:pt x="31" y="42"/>
                    <a:pt x="32" y="45"/>
                    <a:pt x="33" y="47"/>
                  </a:cubicBezTo>
                  <a:cubicBezTo>
                    <a:pt x="35" y="50"/>
                    <a:pt x="42" y="53"/>
                    <a:pt x="37" y="56"/>
                  </a:cubicBezTo>
                  <a:cubicBezTo>
                    <a:pt x="31" y="59"/>
                    <a:pt x="28" y="58"/>
                    <a:pt x="25" y="61"/>
                  </a:cubicBezTo>
                  <a:cubicBezTo>
                    <a:pt x="21" y="64"/>
                    <a:pt x="18" y="67"/>
                    <a:pt x="14" y="67"/>
                  </a:cubicBezTo>
                  <a:cubicBezTo>
                    <a:pt x="9" y="67"/>
                    <a:pt x="7" y="63"/>
                    <a:pt x="5" y="61"/>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14" name="Freeform 44">
              <a:extLst>
                <a:ext uri="{FF2B5EF4-FFF2-40B4-BE49-F238E27FC236}">
                  <a16:creationId xmlns:a16="http://schemas.microsoft.com/office/drawing/2014/main" id="{E46910AE-B399-4E89-B8B6-B531F664E29E}"/>
                </a:ext>
              </a:extLst>
            </p:cNvPr>
            <p:cNvSpPr>
              <a:spLocks/>
            </p:cNvSpPr>
            <p:nvPr/>
          </p:nvSpPr>
          <p:spPr bwMode="auto">
            <a:xfrm>
              <a:off x="2822575" y="8986838"/>
              <a:ext cx="422275" cy="220663"/>
            </a:xfrm>
            <a:custGeom>
              <a:avLst/>
              <a:gdLst>
                <a:gd name="T0" fmla="*/ 20 w 113"/>
                <a:gd name="T1" fmla="*/ 54 h 59"/>
                <a:gd name="T2" fmla="*/ 31 w 113"/>
                <a:gd name="T3" fmla="*/ 48 h 59"/>
                <a:gd name="T4" fmla="*/ 39 w 113"/>
                <a:gd name="T5" fmla="*/ 43 h 59"/>
                <a:gd name="T6" fmla="*/ 49 w 113"/>
                <a:gd name="T7" fmla="*/ 45 h 59"/>
                <a:gd name="T8" fmla="*/ 52 w 113"/>
                <a:gd name="T9" fmla="*/ 48 h 59"/>
                <a:gd name="T10" fmla="*/ 57 w 113"/>
                <a:gd name="T11" fmla="*/ 48 h 59"/>
                <a:gd name="T12" fmla="*/ 61 w 113"/>
                <a:gd name="T13" fmla="*/ 44 h 59"/>
                <a:gd name="T14" fmla="*/ 67 w 113"/>
                <a:gd name="T15" fmla="*/ 42 h 59"/>
                <a:gd name="T16" fmla="*/ 74 w 113"/>
                <a:gd name="T17" fmla="*/ 36 h 59"/>
                <a:gd name="T18" fmla="*/ 82 w 113"/>
                <a:gd name="T19" fmla="*/ 32 h 59"/>
                <a:gd name="T20" fmla="*/ 103 w 113"/>
                <a:gd name="T21" fmla="*/ 32 h 59"/>
                <a:gd name="T22" fmla="*/ 112 w 113"/>
                <a:gd name="T23" fmla="*/ 32 h 59"/>
                <a:gd name="T24" fmla="*/ 113 w 113"/>
                <a:gd name="T25" fmla="*/ 27 h 59"/>
                <a:gd name="T26" fmla="*/ 111 w 113"/>
                <a:gd name="T27" fmla="*/ 25 h 59"/>
                <a:gd name="T28" fmla="*/ 102 w 113"/>
                <a:gd name="T29" fmla="*/ 20 h 59"/>
                <a:gd name="T30" fmla="*/ 89 w 113"/>
                <a:gd name="T31" fmla="*/ 15 h 59"/>
                <a:gd name="T32" fmla="*/ 90 w 113"/>
                <a:gd name="T33" fmla="*/ 6 h 59"/>
                <a:gd name="T34" fmla="*/ 81 w 113"/>
                <a:gd name="T35" fmla="*/ 7 h 59"/>
                <a:gd name="T36" fmla="*/ 76 w 113"/>
                <a:gd name="T37" fmla="*/ 7 h 59"/>
                <a:gd name="T38" fmla="*/ 68 w 113"/>
                <a:gd name="T39" fmla="*/ 4 h 59"/>
                <a:gd name="T40" fmla="*/ 52 w 113"/>
                <a:gd name="T41" fmla="*/ 2 h 59"/>
                <a:gd name="T42" fmla="*/ 44 w 113"/>
                <a:gd name="T43" fmla="*/ 3 h 59"/>
                <a:gd name="T44" fmla="*/ 34 w 113"/>
                <a:gd name="T45" fmla="*/ 10 h 59"/>
                <a:gd name="T46" fmla="*/ 18 w 113"/>
                <a:gd name="T47" fmla="*/ 22 h 59"/>
                <a:gd name="T48" fmla="*/ 5 w 113"/>
                <a:gd name="T49" fmla="*/ 23 h 59"/>
                <a:gd name="T50" fmla="*/ 8 w 113"/>
                <a:gd name="T51" fmla="*/ 31 h 59"/>
                <a:gd name="T52" fmla="*/ 8 w 113"/>
                <a:gd name="T53" fmla="*/ 52 h 59"/>
                <a:gd name="T54" fmla="*/ 5 w 113"/>
                <a:gd name="T55" fmla="*/ 54 h 59"/>
                <a:gd name="T56" fmla="*/ 10 w 113"/>
                <a:gd name="T57" fmla="*/ 56 h 59"/>
                <a:gd name="T58" fmla="*/ 15 w 113"/>
                <a:gd name="T59" fmla="*/ 59 h 59"/>
                <a:gd name="T60" fmla="*/ 16 w 113"/>
                <a:gd name="T61" fmla="*/ 58 h 59"/>
                <a:gd name="T62" fmla="*/ 20 w 113"/>
                <a:gd name="T63"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59">
                  <a:moveTo>
                    <a:pt x="20" y="54"/>
                  </a:moveTo>
                  <a:cubicBezTo>
                    <a:pt x="22" y="51"/>
                    <a:pt x="27" y="48"/>
                    <a:pt x="31" y="48"/>
                  </a:cubicBezTo>
                  <a:cubicBezTo>
                    <a:pt x="32" y="45"/>
                    <a:pt x="36" y="44"/>
                    <a:pt x="39" y="43"/>
                  </a:cubicBezTo>
                  <a:cubicBezTo>
                    <a:pt x="43" y="42"/>
                    <a:pt x="46" y="43"/>
                    <a:pt x="49" y="45"/>
                  </a:cubicBezTo>
                  <a:cubicBezTo>
                    <a:pt x="50" y="46"/>
                    <a:pt x="50" y="47"/>
                    <a:pt x="52" y="48"/>
                  </a:cubicBezTo>
                  <a:cubicBezTo>
                    <a:pt x="53" y="48"/>
                    <a:pt x="56" y="48"/>
                    <a:pt x="57" y="48"/>
                  </a:cubicBezTo>
                  <a:cubicBezTo>
                    <a:pt x="59" y="47"/>
                    <a:pt x="60" y="45"/>
                    <a:pt x="61" y="44"/>
                  </a:cubicBezTo>
                  <a:cubicBezTo>
                    <a:pt x="63" y="42"/>
                    <a:pt x="65" y="43"/>
                    <a:pt x="67" y="42"/>
                  </a:cubicBezTo>
                  <a:cubicBezTo>
                    <a:pt x="71" y="42"/>
                    <a:pt x="73" y="40"/>
                    <a:pt x="74" y="36"/>
                  </a:cubicBezTo>
                  <a:cubicBezTo>
                    <a:pt x="76" y="33"/>
                    <a:pt x="79" y="33"/>
                    <a:pt x="82" y="32"/>
                  </a:cubicBezTo>
                  <a:cubicBezTo>
                    <a:pt x="88" y="31"/>
                    <a:pt x="97" y="31"/>
                    <a:pt x="103" y="32"/>
                  </a:cubicBezTo>
                  <a:cubicBezTo>
                    <a:pt x="107" y="33"/>
                    <a:pt x="110" y="37"/>
                    <a:pt x="112" y="32"/>
                  </a:cubicBezTo>
                  <a:cubicBezTo>
                    <a:pt x="113" y="31"/>
                    <a:pt x="113" y="29"/>
                    <a:pt x="113" y="27"/>
                  </a:cubicBezTo>
                  <a:cubicBezTo>
                    <a:pt x="113" y="27"/>
                    <a:pt x="112" y="26"/>
                    <a:pt x="111" y="25"/>
                  </a:cubicBezTo>
                  <a:cubicBezTo>
                    <a:pt x="107" y="21"/>
                    <a:pt x="105" y="21"/>
                    <a:pt x="102" y="20"/>
                  </a:cubicBezTo>
                  <a:cubicBezTo>
                    <a:pt x="99" y="19"/>
                    <a:pt x="93" y="17"/>
                    <a:pt x="89" y="15"/>
                  </a:cubicBezTo>
                  <a:cubicBezTo>
                    <a:pt x="86" y="14"/>
                    <a:pt x="91" y="9"/>
                    <a:pt x="90" y="6"/>
                  </a:cubicBezTo>
                  <a:cubicBezTo>
                    <a:pt x="89" y="3"/>
                    <a:pt x="83" y="5"/>
                    <a:pt x="81" y="7"/>
                  </a:cubicBezTo>
                  <a:cubicBezTo>
                    <a:pt x="79" y="10"/>
                    <a:pt x="78" y="14"/>
                    <a:pt x="76" y="7"/>
                  </a:cubicBezTo>
                  <a:cubicBezTo>
                    <a:pt x="75" y="1"/>
                    <a:pt x="72" y="2"/>
                    <a:pt x="68" y="4"/>
                  </a:cubicBezTo>
                  <a:cubicBezTo>
                    <a:pt x="64" y="6"/>
                    <a:pt x="55" y="4"/>
                    <a:pt x="52" y="2"/>
                  </a:cubicBezTo>
                  <a:cubicBezTo>
                    <a:pt x="49" y="0"/>
                    <a:pt x="45" y="0"/>
                    <a:pt x="44" y="3"/>
                  </a:cubicBezTo>
                  <a:cubicBezTo>
                    <a:pt x="42" y="5"/>
                    <a:pt x="38" y="8"/>
                    <a:pt x="34" y="10"/>
                  </a:cubicBezTo>
                  <a:cubicBezTo>
                    <a:pt x="30" y="12"/>
                    <a:pt x="21" y="20"/>
                    <a:pt x="18" y="22"/>
                  </a:cubicBezTo>
                  <a:cubicBezTo>
                    <a:pt x="14" y="24"/>
                    <a:pt x="10" y="24"/>
                    <a:pt x="5" y="23"/>
                  </a:cubicBezTo>
                  <a:cubicBezTo>
                    <a:pt x="0" y="22"/>
                    <a:pt x="7" y="27"/>
                    <a:pt x="8" y="31"/>
                  </a:cubicBezTo>
                  <a:cubicBezTo>
                    <a:pt x="9" y="35"/>
                    <a:pt x="8" y="50"/>
                    <a:pt x="8" y="52"/>
                  </a:cubicBezTo>
                  <a:cubicBezTo>
                    <a:pt x="7" y="53"/>
                    <a:pt x="6" y="54"/>
                    <a:pt x="5" y="54"/>
                  </a:cubicBezTo>
                  <a:cubicBezTo>
                    <a:pt x="7" y="55"/>
                    <a:pt x="9" y="55"/>
                    <a:pt x="10" y="56"/>
                  </a:cubicBezTo>
                  <a:cubicBezTo>
                    <a:pt x="12" y="57"/>
                    <a:pt x="14" y="57"/>
                    <a:pt x="15" y="59"/>
                  </a:cubicBezTo>
                  <a:cubicBezTo>
                    <a:pt x="15" y="58"/>
                    <a:pt x="16" y="58"/>
                    <a:pt x="16" y="58"/>
                  </a:cubicBezTo>
                  <a:cubicBezTo>
                    <a:pt x="19" y="57"/>
                    <a:pt x="19" y="56"/>
                    <a:pt x="20" y="54"/>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15" name="Freeform 45">
              <a:extLst>
                <a:ext uri="{FF2B5EF4-FFF2-40B4-BE49-F238E27FC236}">
                  <a16:creationId xmlns:a16="http://schemas.microsoft.com/office/drawing/2014/main" id="{0BD67D60-CBB8-48A9-B7CA-17139B7CD309}"/>
                </a:ext>
              </a:extLst>
            </p:cNvPr>
            <p:cNvSpPr>
              <a:spLocks/>
            </p:cNvSpPr>
            <p:nvPr/>
          </p:nvSpPr>
          <p:spPr bwMode="auto">
            <a:xfrm>
              <a:off x="2859088" y="9080501"/>
              <a:ext cx="533400" cy="407988"/>
            </a:xfrm>
            <a:custGeom>
              <a:avLst/>
              <a:gdLst>
                <a:gd name="T0" fmla="*/ 138 w 142"/>
                <a:gd name="T1" fmla="*/ 60 h 109"/>
                <a:gd name="T2" fmla="*/ 135 w 142"/>
                <a:gd name="T3" fmla="*/ 52 h 109"/>
                <a:gd name="T4" fmla="*/ 139 w 142"/>
                <a:gd name="T5" fmla="*/ 47 h 109"/>
                <a:gd name="T6" fmla="*/ 133 w 142"/>
                <a:gd name="T7" fmla="*/ 38 h 109"/>
                <a:gd name="T8" fmla="*/ 125 w 142"/>
                <a:gd name="T9" fmla="*/ 37 h 109"/>
                <a:gd name="T10" fmla="*/ 126 w 142"/>
                <a:gd name="T11" fmla="*/ 13 h 109"/>
                <a:gd name="T12" fmla="*/ 125 w 142"/>
                <a:gd name="T13" fmla="*/ 3 h 109"/>
                <a:gd name="T14" fmla="*/ 113 w 142"/>
                <a:gd name="T15" fmla="*/ 1 h 109"/>
                <a:gd name="T16" fmla="*/ 103 w 142"/>
                <a:gd name="T17" fmla="*/ 2 h 109"/>
                <a:gd name="T18" fmla="*/ 102 w 142"/>
                <a:gd name="T19" fmla="*/ 7 h 109"/>
                <a:gd name="T20" fmla="*/ 93 w 142"/>
                <a:gd name="T21" fmla="*/ 7 h 109"/>
                <a:gd name="T22" fmla="*/ 72 w 142"/>
                <a:gd name="T23" fmla="*/ 7 h 109"/>
                <a:gd name="T24" fmla="*/ 64 w 142"/>
                <a:gd name="T25" fmla="*/ 11 h 109"/>
                <a:gd name="T26" fmla="*/ 57 w 142"/>
                <a:gd name="T27" fmla="*/ 17 h 109"/>
                <a:gd name="T28" fmla="*/ 51 w 142"/>
                <a:gd name="T29" fmla="*/ 19 h 109"/>
                <a:gd name="T30" fmla="*/ 47 w 142"/>
                <a:gd name="T31" fmla="*/ 23 h 109"/>
                <a:gd name="T32" fmla="*/ 42 w 142"/>
                <a:gd name="T33" fmla="*/ 23 h 109"/>
                <a:gd name="T34" fmla="*/ 39 w 142"/>
                <a:gd name="T35" fmla="*/ 20 h 109"/>
                <a:gd name="T36" fmla="*/ 29 w 142"/>
                <a:gd name="T37" fmla="*/ 18 h 109"/>
                <a:gd name="T38" fmla="*/ 21 w 142"/>
                <a:gd name="T39" fmla="*/ 23 h 109"/>
                <a:gd name="T40" fmla="*/ 10 w 142"/>
                <a:gd name="T41" fmla="*/ 29 h 109"/>
                <a:gd name="T42" fmla="*/ 6 w 142"/>
                <a:gd name="T43" fmla="*/ 33 h 109"/>
                <a:gd name="T44" fmla="*/ 5 w 142"/>
                <a:gd name="T45" fmla="*/ 34 h 109"/>
                <a:gd name="T46" fmla="*/ 5 w 142"/>
                <a:gd name="T47" fmla="*/ 34 h 109"/>
                <a:gd name="T48" fmla="*/ 4 w 142"/>
                <a:gd name="T49" fmla="*/ 39 h 109"/>
                <a:gd name="T50" fmla="*/ 4 w 142"/>
                <a:gd name="T51" fmla="*/ 49 h 109"/>
                <a:gd name="T52" fmla="*/ 4 w 142"/>
                <a:gd name="T53" fmla="*/ 58 h 109"/>
                <a:gd name="T54" fmla="*/ 14 w 142"/>
                <a:gd name="T55" fmla="*/ 60 h 109"/>
                <a:gd name="T56" fmla="*/ 20 w 142"/>
                <a:gd name="T57" fmla="*/ 62 h 109"/>
                <a:gd name="T58" fmla="*/ 26 w 142"/>
                <a:gd name="T59" fmla="*/ 62 h 109"/>
                <a:gd name="T60" fmla="*/ 29 w 142"/>
                <a:gd name="T61" fmla="*/ 66 h 109"/>
                <a:gd name="T62" fmla="*/ 34 w 142"/>
                <a:gd name="T63" fmla="*/ 67 h 109"/>
                <a:gd name="T64" fmla="*/ 41 w 142"/>
                <a:gd name="T65" fmla="*/ 62 h 109"/>
                <a:gd name="T66" fmla="*/ 51 w 142"/>
                <a:gd name="T67" fmla="*/ 66 h 109"/>
                <a:gd name="T68" fmla="*/ 51 w 142"/>
                <a:gd name="T69" fmla="*/ 70 h 109"/>
                <a:gd name="T70" fmla="*/ 54 w 142"/>
                <a:gd name="T71" fmla="*/ 75 h 109"/>
                <a:gd name="T72" fmla="*/ 56 w 142"/>
                <a:gd name="T73" fmla="*/ 84 h 109"/>
                <a:gd name="T74" fmla="*/ 66 w 142"/>
                <a:gd name="T75" fmla="*/ 85 h 109"/>
                <a:gd name="T76" fmla="*/ 69 w 142"/>
                <a:gd name="T77" fmla="*/ 89 h 109"/>
                <a:gd name="T78" fmla="*/ 67 w 142"/>
                <a:gd name="T79" fmla="*/ 93 h 109"/>
                <a:gd name="T80" fmla="*/ 69 w 142"/>
                <a:gd name="T81" fmla="*/ 102 h 109"/>
                <a:gd name="T82" fmla="*/ 73 w 142"/>
                <a:gd name="T83" fmla="*/ 106 h 109"/>
                <a:gd name="T84" fmla="*/ 79 w 142"/>
                <a:gd name="T85" fmla="*/ 106 h 109"/>
                <a:gd name="T86" fmla="*/ 84 w 142"/>
                <a:gd name="T87" fmla="*/ 109 h 109"/>
                <a:gd name="T88" fmla="*/ 89 w 142"/>
                <a:gd name="T89" fmla="*/ 104 h 109"/>
                <a:gd name="T90" fmla="*/ 100 w 142"/>
                <a:gd name="T91" fmla="*/ 90 h 109"/>
                <a:gd name="T92" fmla="*/ 117 w 142"/>
                <a:gd name="T93" fmla="*/ 79 h 109"/>
                <a:gd name="T94" fmla="*/ 135 w 142"/>
                <a:gd name="T95" fmla="*/ 66 h 109"/>
                <a:gd name="T96" fmla="*/ 138 w 142"/>
                <a:gd name="T97"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 h="109">
                  <a:moveTo>
                    <a:pt x="138" y="60"/>
                  </a:moveTo>
                  <a:cubicBezTo>
                    <a:pt x="134" y="59"/>
                    <a:pt x="133" y="55"/>
                    <a:pt x="135" y="52"/>
                  </a:cubicBezTo>
                  <a:cubicBezTo>
                    <a:pt x="138" y="49"/>
                    <a:pt x="142" y="49"/>
                    <a:pt x="139" y="47"/>
                  </a:cubicBezTo>
                  <a:cubicBezTo>
                    <a:pt x="136" y="45"/>
                    <a:pt x="135" y="41"/>
                    <a:pt x="133" y="38"/>
                  </a:cubicBezTo>
                  <a:cubicBezTo>
                    <a:pt x="131" y="35"/>
                    <a:pt x="128" y="38"/>
                    <a:pt x="125" y="37"/>
                  </a:cubicBezTo>
                  <a:cubicBezTo>
                    <a:pt x="121" y="37"/>
                    <a:pt x="124" y="19"/>
                    <a:pt x="126" y="13"/>
                  </a:cubicBezTo>
                  <a:cubicBezTo>
                    <a:pt x="128" y="7"/>
                    <a:pt x="129" y="6"/>
                    <a:pt x="125" y="3"/>
                  </a:cubicBezTo>
                  <a:cubicBezTo>
                    <a:pt x="122" y="1"/>
                    <a:pt x="118" y="0"/>
                    <a:pt x="113" y="1"/>
                  </a:cubicBezTo>
                  <a:cubicBezTo>
                    <a:pt x="109" y="1"/>
                    <a:pt x="106" y="3"/>
                    <a:pt x="103" y="2"/>
                  </a:cubicBezTo>
                  <a:cubicBezTo>
                    <a:pt x="103" y="4"/>
                    <a:pt x="103" y="6"/>
                    <a:pt x="102" y="7"/>
                  </a:cubicBezTo>
                  <a:cubicBezTo>
                    <a:pt x="100" y="12"/>
                    <a:pt x="97" y="8"/>
                    <a:pt x="93" y="7"/>
                  </a:cubicBezTo>
                  <a:cubicBezTo>
                    <a:pt x="87" y="6"/>
                    <a:pt x="78" y="6"/>
                    <a:pt x="72" y="7"/>
                  </a:cubicBezTo>
                  <a:cubicBezTo>
                    <a:pt x="69" y="8"/>
                    <a:pt x="66" y="8"/>
                    <a:pt x="64" y="11"/>
                  </a:cubicBezTo>
                  <a:cubicBezTo>
                    <a:pt x="63" y="15"/>
                    <a:pt x="61" y="17"/>
                    <a:pt x="57" y="17"/>
                  </a:cubicBezTo>
                  <a:cubicBezTo>
                    <a:pt x="55" y="18"/>
                    <a:pt x="53" y="17"/>
                    <a:pt x="51" y="19"/>
                  </a:cubicBezTo>
                  <a:cubicBezTo>
                    <a:pt x="50" y="20"/>
                    <a:pt x="49" y="22"/>
                    <a:pt x="47" y="23"/>
                  </a:cubicBezTo>
                  <a:cubicBezTo>
                    <a:pt x="46" y="23"/>
                    <a:pt x="43" y="23"/>
                    <a:pt x="42" y="23"/>
                  </a:cubicBezTo>
                  <a:cubicBezTo>
                    <a:pt x="40" y="22"/>
                    <a:pt x="40" y="21"/>
                    <a:pt x="39" y="20"/>
                  </a:cubicBezTo>
                  <a:cubicBezTo>
                    <a:pt x="36" y="18"/>
                    <a:pt x="33" y="17"/>
                    <a:pt x="29" y="18"/>
                  </a:cubicBezTo>
                  <a:cubicBezTo>
                    <a:pt x="26" y="19"/>
                    <a:pt x="22" y="20"/>
                    <a:pt x="21" y="23"/>
                  </a:cubicBezTo>
                  <a:cubicBezTo>
                    <a:pt x="17" y="23"/>
                    <a:pt x="12" y="26"/>
                    <a:pt x="10" y="29"/>
                  </a:cubicBezTo>
                  <a:cubicBezTo>
                    <a:pt x="9" y="31"/>
                    <a:pt x="9" y="32"/>
                    <a:pt x="6" y="33"/>
                  </a:cubicBezTo>
                  <a:cubicBezTo>
                    <a:pt x="6" y="33"/>
                    <a:pt x="5" y="33"/>
                    <a:pt x="5" y="34"/>
                  </a:cubicBezTo>
                  <a:cubicBezTo>
                    <a:pt x="5" y="34"/>
                    <a:pt x="5" y="34"/>
                    <a:pt x="5" y="34"/>
                  </a:cubicBezTo>
                  <a:cubicBezTo>
                    <a:pt x="7" y="36"/>
                    <a:pt x="5" y="37"/>
                    <a:pt x="4" y="39"/>
                  </a:cubicBezTo>
                  <a:cubicBezTo>
                    <a:pt x="3" y="43"/>
                    <a:pt x="4" y="45"/>
                    <a:pt x="4" y="49"/>
                  </a:cubicBezTo>
                  <a:cubicBezTo>
                    <a:pt x="4" y="53"/>
                    <a:pt x="0" y="55"/>
                    <a:pt x="4" y="58"/>
                  </a:cubicBezTo>
                  <a:cubicBezTo>
                    <a:pt x="7" y="61"/>
                    <a:pt x="10" y="60"/>
                    <a:pt x="14" y="60"/>
                  </a:cubicBezTo>
                  <a:cubicBezTo>
                    <a:pt x="16" y="61"/>
                    <a:pt x="18" y="62"/>
                    <a:pt x="20" y="62"/>
                  </a:cubicBezTo>
                  <a:cubicBezTo>
                    <a:pt x="23" y="62"/>
                    <a:pt x="23" y="61"/>
                    <a:pt x="26" y="62"/>
                  </a:cubicBezTo>
                  <a:cubicBezTo>
                    <a:pt x="27" y="63"/>
                    <a:pt x="28" y="65"/>
                    <a:pt x="29" y="66"/>
                  </a:cubicBezTo>
                  <a:cubicBezTo>
                    <a:pt x="30" y="67"/>
                    <a:pt x="33" y="67"/>
                    <a:pt x="34" y="67"/>
                  </a:cubicBezTo>
                  <a:cubicBezTo>
                    <a:pt x="41" y="68"/>
                    <a:pt x="37" y="64"/>
                    <a:pt x="41" y="62"/>
                  </a:cubicBezTo>
                  <a:cubicBezTo>
                    <a:pt x="44" y="61"/>
                    <a:pt x="50" y="64"/>
                    <a:pt x="51" y="66"/>
                  </a:cubicBezTo>
                  <a:cubicBezTo>
                    <a:pt x="52" y="67"/>
                    <a:pt x="51" y="69"/>
                    <a:pt x="51" y="70"/>
                  </a:cubicBezTo>
                  <a:cubicBezTo>
                    <a:pt x="52" y="72"/>
                    <a:pt x="53" y="73"/>
                    <a:pt x="54" y="75"/>
                  </a:cubicBezTo>
                  <a:cubicBezTo>
                    <a:pt x="54" y="79"/>
                    <a:pt x="52" y="82"/>
                    <a:pt x="56" y="84"/>
                  </a:cubicBezTo>
                  <a:cubicBezTo>
                    <a:pt x="59" y="85"/>
                    <a:pt x="63" y="84"/>
                    <a:pt x="66" y="85"/>
                  </a:cubicBezTo>
                  <a:cubicBezTo>
                    <a:pt x="68" y="86"/>
                    <a:pt x="69" y="87"/>
                    <a:pt x="69" y="89"/>
                  </a:cubicBezTo>
                  <a:cubicBezTo>
                    <a:pt x="70" y="92"/>
                    <a:pt x="69" y="91"/>
                    <a:pt x="67" y="93"/>
                  </a:cubicBezTo>
                  <a:cubicBezTo>
                    <a:pt x="64" y="97"/>
                    <a:pt x="67" y="98"/>
                    <a:pt x="69" y="102"/>
                  </a:cubicBezTo>
                  <a:cubicBezTo>
                    <a:pt x="71" y="104"/>
                    <a:pt x="71" y="105"/>
                    <a:pt x="73" y="106"/>
                  </a:cubicBezTo>
                  <a:cubicBezTo>
                    <a:pt x="75" y="106"/>
                    <a:pt x="77" y="106"/>
                    <a:pt x="79" y="106"/>
                  </a:cubicBezTo>
                  <a:cubicBezTo>
                    <a:pt x="81" y="106"/>
                    <a:pt x="83" y="108"/>
                    <a:pt x="84" y="109"/>
                  </a:cubicBezTo>
                  <a:cubicBezTo>
                    <a:pt x="86" y="107"/>
                    <a:pt x="88" y="105"/>
                    <a:pt x="89" y="104"/>
                  </a:cubicBezTo>
                  <a:cubicBezTo>
                    <a:pt x="92" y="100"/>
                    <a:pt x="95" y="95"/>
                    <a:pt x="100" y="90"/>
                  </a:cubicBezTo>
                  <a:cubicBezTo>
                    <a:pt x="105" y="86"/>
                    <a:pt x="112" y="83"/>
                    <a:pt x="117" y="79"/>
                  </a:cubicBezTo>
                  <a:cubicBezTo>
                    <a:pt x="121" y="75"/>
                    <a:pt x="129" y="69"/>
                    <a:pt x="135" y="66"/>
                  </a:cubicBezTo>
                  <a:cubicBezTo>
                    <a:pt x="142" y="63"/>
                    <a:pt x="142" y="60"/>
                    <a:pt x="138" y="60"/>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16" name="Freeform 46">
              <a:extLst>
                <a:ext uri="{FF2B5EF4-FFF2-40B4-BE49-F238E27FC236}">
                  <a16:creationId xmlns:a16="http://schemas.microsoft.com/office/drawing/2014/main" id="{E73EB55F-AC3D-48DD-8C5D-F5E484249907}"/>
                </a:ext>
              </a:extLst>
            </p:cNvPr>
            <p:cNvSpPr>
              <a:spLocks/>
            </p:cNvSpPr>
            <p:nvPr/>
          </p:nvSpPr>
          <p:spPr bwMode="auto">
            <a:xfrm>
              <a:off x="2093913" y="9136063"/>
              <a:ext cx="792163" cy="720725"/>
            </a:xfrm>
            <a:custGeom>
              <a:avLst/>
              <a:gdLst>
                <a:gd name="T0" fmla="*/ 74 w 211"/>
                <a:gd name="T1" fmla="*/ 169 h 192"/>
                <a:gd name="T2" fmla="*/ 70 w 211"/>
                <a:gd name="T3" fmla="*/ 157 h 192"/>
                <a:gd name="T4" fmla="*/ 76 w 211"/>
                <a:gd name="T5" fmla="*/ 154 h 192"/>
                <a:gd name="T6" fmla="*/ 87 w 211"/>
                <a:gd name="T7" fmla="*/ 146 h 192"/>
                <a:gd name="T8" fmla="*/ 94 w 211"/>
                <a:gd name="T9" fmla="*/ 134 h 192"/>
                <a:gd name="T10" fmla="*/ 99 w 211"/>
                <a:gd name="T11" fmla="*/ 120 h 192"/>
                <a:gd name="T12" fmla="*/ 95 w 211"/>
                <a:gd name="T13" fmla="*/ 103 h 192"/>
                <a:gd name="T14" fmla="*/ 120 w 211"/>
                <a:gd name="T15" fmla="*/ 102 h 192"/>
                <a:gd name="T16" fmla="*/ 127 w 211"/>
                <a:gd name="T17" fmla="*/ 92 h 192"/>
                <a:gd name="T18" fmla="*/ 127 w 211"/>
                <a:gd name="T19" fmla="*/ 84 h 192"/>
                <a:gd name="T20" fmla="*/ 131 w 211"/>
                <a:gd name="T21" fmla="*/ 75 h 192"/>
                <a:gd name="T22" fmla="*/ 137 w 211"/>
                <a:gd name="T23" fmla="*/ 66 h 192"/>
                <a:gd name="T24" fmla="*/ 152 w 211"/>
                <a:gd name="T25" fmla="*/ 52 h 192"/>
                <a:gd name="T26" fmla="*/ 160 w 211"/>
                <a:gd name="T27" fmla="*/ 49 h 192"/>
                <a:gd name="T28" fmla="*/ 172 w 211"/>
                <a:gd name="T29" fmla="*/ 47 h 192"/>
                <a:gd name="T30" fmla="*/ 180 w 211"/>
                <a:gd name="T31" fmla="*/ 45 h 192"/>
                <a:gd name="T32" fmla="*/ 194 w 211"/>
                <a:gd name="T33" fmla="*/ 40 h 192"/>
                <a:gd name="T34" fmla="*/ 207 w 211"/>
                <a:gd name="T35" fmla="*/ 38 h 192"/>
                <a:gd name="T36" fmla="*/ 208 w 211"/>
                <a:gd name="T37" fmla="*/ 24 h 192"/>
                <a:gd name="T38" fmla="*/ 204 w 211"/>
                <a:gd name="T39" fmla="*/ 16 h 192"/>
                <a:gd name="T40" fmla="*/ 191 w 211"/>
                <a:gd name="T41" fmla="*/ 21 h 192"/>
                <a:gd name="T42" fmla="*/ 147 w 211"/>
                <a:gd name="T43" fmla="*/ 28 h 192"/>
                <a:gd name="T44" fmla="*/ 119 w 211"/>
                <a:gd name="T45" fmla="*/ 9 h 192"/>
                <a:gd name="T46" fmla="*/ 107 w 211"/>
                <a:gd name="T47" fmla="*/ 9 h 192"/>
                <a:gd name="T48" fmla="*/ 82 w 211"/>
                <a:gd name="T49" fmla="*/ 37 h 192"/>
                <a:gd name="T50" fmla="*/ 65 w 211"/>
                <a:gd name="T51" fmla="*/ 75 h 192"/>
                <a:gd name="T52" fmla="*/ 30 w 211"/>
                <a:gd name="T53" fmla="*/ 100 h 192"/>
                <a:gd name="T54" fmla="*/ 19 w 211"/>
                <a:gd name="T55" fmla="*/ 110 h 192"/>
                <a:gd name="T56" fmla="*/ 40 w 211"/>
                <a:gd name="T57" fmla="*/ 112 h 192"/>
                <a:gd name="T58" fmla="*/ 38 w 211"/>
                <a:gd name="T59" fmla="*/ 126 h 192"/>
                <a:gd name="T60" fmla="*/ 54 w 211"/>
                <a:gd name="T61" fmla="*/ 129 h 192"/>
                <a:gd name="T62" fmla="*/ 52 w 211"/>
                <a:gd name="T63" fmla="*/ 151 h 192"/>
                <a:gd name="T64" fmla="*/ 61 w 211"/>
                <a:gd name="T65" fmla="*/ 188 h 192"/>
                <a:gd name="T66" fmla="*/ 71 w 211"/>
                <a:gd name="T67" fmla="*/ 19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1" h="192">
                  <a:moveTo>
                    <a:pt x="77" y="184"/>
                  </a:moveTo>
                  <a:cubicBezTo>
                    <a:pt x="78" y="178"/>
                    <a:pt x="75" y="174"/>
                    <a:pt x="74" y="169"/>
                  </a:cubicBezTo>
                  <a:cubicBezTo>
                    <a:pt x="74" y="167"/>
                    <a:pt x="75" y="163"/>
                    <a:pt x="74" y="161"/>
                  </a:cubicBezTo>
                  <a:cubicBezTo>
                    <a:pt x="73" y="159"/>
                    <a:pt x="71" y="159"/>
                    <a:pt x="70" y="157"/>
                  </a:cubicBezTo>
                  <a:cubicBezTo>
                    <a:pt x="69" y="155"/>
                    <a:pt x="68" y="151"/>
                    <a:pt x="69" y="150"/>
                  </a:cubicBezTo>
                  <a:cubicBezTo>
                    <a:pt x="71" y="147"/>
                    <a:pt x="74" y="153"/>
                    <a:pt x="76" y="154"/>
                  </a:cubicBezTo>
                  <a:cubicBezTo>
                    <a:pt x="79" y="156"/>
                    <a:pt x="80" y="155"/>
                    <a:pt x="81" y="152"/>
                  </a:cubicBezTo>
                  <a:cubicBezTo>
                    <a:pt x="83" y="150"/>
                    <a:pt x="85" y="148"/>
                    <a:pt x="87" y="146"/>
                  </a:cubicBezTo>
                  <a:cubicBezTo>
                    <a:pt x="90" y="144"/>
                    <a:pt x="89" y="142"/>
                    <a:pt x="89" y="139"/>
                  </a:cubicBezTo>
                  <a:cubicBezTo>
                    <a:pt x="89" y="136"/>
                    <a:pt x="91" y="135"/>
                    <a:pt x="94" y="134"/>
                  </a:cubicBezTo>
                  <a:cubicBezTo>
                    <a:pt x="99" y="132"/>
                    <a:pt x="107" y="132"/>
                    <a:pt x="106" y="124"/>
                  </a:cubicBezTo>
                  <a:cubicBezTo>
                    <a:pt x="105" y="121"/>
                    <a:pt x="102" y="122"/>
                    <a:pt x="99" y="120"/>
                  </a:cubicBezTo>
                  <a:cubicBezTo>
                    <a:pt x="97" y="117"/>
                    <a:pt x="97" y="114"/>
                    <a:pt x="96" y="111"/>
                  </a:cubicBezTo>
                  <a:cubicBezTo>
                    <a:pt x="94" y="109"/>
                    <a:pt x="92" y="105"/>
                    <a:pt x="95" y="103"/>
                  </a:cubicBezTo>
                  <a:cubicBezTo>
                    <a:pt x="97" y="102"/>
                    <a:pt x="100" y="103"/>
                    <a:pt x="102" y="104"/>
                  </a:cubicBezTo>
                  <a:cubicBezTo>
                    <a:pt x="107" y="104"/>
                    <a:pt x="117" y="106"/>
                    <a:pt x="120" y="102"/>
                  </a:cubicBezTo>
                  <a:cubicBezTo>
                    <a:pt x="121" y="100"/>
                    <a:pt x="123" y="98"/>
                    <a:pt x="124" y="97"/>
                  </a:cubicBezTo>
                  <a:cubicBezTo>
                    <a:pt x="125" y="96"/>
                    <a:pt x="127" y="94"/>
                    <a:pt x="127" y="92"/>
                  </a:cubicBezTo>
                  <a:cubicBezTo>
                    <a:pt x="126" y="90"/>
                    <a:pt x="125" y="89"/>
                    <a:pt x="124" y="88"/>
                  </a:cubicBezTo>
                  <a:cubicBezTo>
                    <a:pt x="124" y="85"/>
                    <a:pt x="125" y="85"/>
                    <a:pt x="127" y="84"/>
                  </a:cubicBezTo>
                  <a:cubicBezTo>
                    <a:pt x="129" y="82"/>
                    <a:pt x="129" y="82"/>
                    <a:pt x="128" y="80"/>
                  </a:cubicBezTo>
                  <a:cubicBezTo>
                    <a:pt x="127" y="76"/>
                    <a:pt x="127" y="76"/>
                    <a:pt x="131" y="75"/>
                  </a:cubicBezTo>
                  <a:cubicBezTo>
                    <a:pt x="133" y="74"/>
                    <a:pt x="133" y="72"/>
                    <a:pt x="134" y="70"/>
                  </a:cubicBezTo>
                  <a:cubicBezTo>
                    <a:pt x="135" y="68"/>
                    <a:pt x="136" y="68"/>
                    <a:pt x="137" y="66"/>
                  </a:cubicBezTo>
                  <a:cubicBezTo>
                    <a:pt x="140" y="63"/>
                    <a:pt x="140" y="55"/>
                    <a:pt x="144" y="54"/>
                  </a:cubicBezTo>
                  <a:cubicBezTo>
                    <a:pt x="148" y="52"/>
                    <a:pt x="150" y="56"/>
                    <a:pt x="152" y="52"/>
                  </a:cubicBezTo>
                  <a:cubicBezTo>
                    <a:pt x="153" y="50"/>
                    <a:pt x="153" y="47"/>
                    <a:pt x="157" y="48"/>
                  </a:cubicBezTo>
                  <a:cubicBezTo>
                    <a:pt x="158" y="48"/>
                    <a:pt x="159" y="49"/>
                    <a:pt x="160" y="49"/>
                  </a:cubicBezTo>
                  <a:cubicBezTo>
                    <a:pt x="162" y="49"/>
                    <a:pt x="163" y="48"/>
                    <a:pt x="164" y="48"/>
                  </a:cubicBezTo>
                  <a:cubicBezTo>
                    <a:pt x="168" y="45"/>
                    <a:pt x="169" y="48"/>
                    <a:pt x="172" y="47"/>
                  </a:cubicBezTo>
                  <a:cubicBezTo>
                    <a:pt x="173" y="46"/>
                    <a:pt x="174" y="46"/>
                    <a:pt x="176" y="45"/>
                  </a:cubicBezTo>
                  <a:cubicBezTo>
                    <a:pt x="177" y="45"/>
                    <a:pt x="179" y="45"/>
                    <a:pt x="180" y="45"/>
                  </a:cubicBezTo>
                  <a:cubicBezTo>
                    <a:pt x="184" y="45"/>
                    <a:pt x="185" y="45"/>
                    <a:pt x="187" y="42"/>
                  </a:cubicBezTo>
                  <a:cubicBezTo>
                    <a:pt x="189" y="40"/>
                    <a:pt x="191" y="40"/>
                    <a:pt x="194" y="40"/>
                  </a:cubicBezTo>
                  <a:cubicBezTo>
                    <a:pt x="197" y="40"/>
                    <a:pt x="200" y="40"/>
                    <a:pt x="203" y="39"/>
                  </a:cubicBezTo>
                  <a:cubicBezTo>
                    <a:pt x="204" y="39"/>
                    <a:pt x="206" y="38"/>
                    <a:pt x="207" y="38"/>
                  </a:cubicBezTo>
                  <a:cubicBezTo>
                    <a:pt x="207" y="37"/>
                    <a:pt x="208" y="35"/>
                    <a:pt x="208" y="34"/>
                  </a:cubicBezTo>
                  <a:cubicBezTo>
                    <a:pt x="208" y="30"/>
                    <a:pt x="207" y="28"/>
                    <a:pt x="208" y="24"/>
                  </a:cubicBezTo>
                  <a:cubicBezTo>
                    <a:pt x="209" y="22"/>
                    <a:pt x="211" y="21"/>
                    <a:pt x="209" y="19"/>
                  </a:cubicBezTo>
                  <a:cubicBezTo>
                    <a:pt x="208" y="17"/>
                    <a:pt x="206" y="17"/>
                    <a:pt x="204" y="16"/>
                  </a:cubicBezTo>
                  <a:cubicBezTo>
                    <a:pt x="203" y="15"/>
                    <a:pt x="201" y="15"/>
                    <a:pt x="199" y="14"/>
                  </a:cubicBezTo>
                  <a:cubicBezTo>
                    <a:pt x="197" y="16"/>
                    <a:pt x="194" y="17"/>
                    <a:pt x="191" y="21"/>
                  </a:cubicBezTo>
                  <a:cubicBezTo>
                    <a:pt x="186" y="27"/>
                    <a:pt x="178" y="25"/>
                    <a:pt x="173" y="23"/>
                  </a:cubicBezTo>
                  <a:cubicBezTo>
                    <a:pt x="168" y="21"/>
                    <a:pt x="154" y="25"/>
                    <a:pt x="147" y="28"/>
                  </a:cubicBezTo>
                  <a:cubicBezTo>
                    <a:pt x="139" y="31"/>
                    <a:pt x="135" y="32"/>
                    <a:pt x="131" y="29"/>
                  </a:cubicBezTo>
                  <a:cubicBezTo>
                    <a:pt x="127" y="27"/>
                    <a:pt x="121" y="11"/>
                    <a:pt x="119" y="9"/>
                  </a:cubicBezTo>
                  <a:cubicBezTo>
                    <a:pt x="117" y="7"/>
                    <a:pt x="113" y="0"/>
                    <a:pt x="111" y="0"/>
                  </a:cubicBezTo>
                  <a:cubicBezTo>
                    <a:pt x="110" y="0"/>
                    <a:pt x="109" y="6"/>
                    <a:pt x="107" y="9"/>
                  </a:cubicBezTo>
                  <a:cubicBezTo>
                    <a:pt x="105" y="12"/>
                    <a:pt x="91" y="19"/>
                    <a:pt x="89" y="21"/>
                  </a:cubicBezTo>
                  <a:cubicBezTo>
                    <a:pt x="88" y="23"/>
                    <a:pt x="87" y="33"/>
                    <a:pt x="82" y="37"/>
                  </a:cubicBezTo>
                  <a:cubicBezTo>
                    <a:pt x="77" y="40"/>
                    <a:pt x="78" y="51"/>
                    <a:pt x="79" y="58"/>
                  </a:cubicBezTo>
                  <a:cubicBezTo>
                    <a:pt x="79" y="65"/>
                    <a:pt x="70" y="72"/>
                    <a:pt x="65" y="75"/>
                  </a:cubicBezTo>
                  <a:cubicBezTo>
                    <a:pt x="59" y="77"/>
                    <a:pt x="52" y="79"/>
                    <a:pt x="48" y="83"/>
                  </a:cubicBezTo>
                  <a:cubicBezTo>
                    <a:pt x="43" y="87"/>
                    <a:pt x="41" y="96"/>
                    <a:pt x="30" y="100"/>
                  </a:cubicBezTo>
                  <a:cubicBezTo>
                    <a:pt x="20" y="103"/>
                    <a:pt x="21" y="105"/>
                    <a:pt x="11" y="108"/>
                  </a:cubicBezTo>
                  <a:cubicBezTo>
                    <a:pt x="0" y="111"/>
                    <a:pt x="11" y="114"/>
                    <a:pt x="19" y="110"/>
                  </a:cubicBezTo>
                  <a:cubicBezTo>
                    <a:pt x="28" y="106"/>
                    <a:pt x="30" y="104"/>
                    <a:pt x="37" y="106"/>
                  </a:cubicBezTo>
                  <a:cubicBezTo>
                    <a:pt x="44" y="108"/>
                    <a:pt x="44" y="108"/>
                    <a:pt x="40" y="112"/>
                  </a:cubicBezTo>
                  <a:cubicBezTo>
                    <a:pt x="37" y="116"/>
                    <a:pt x="38" y="114"/>
                    <a:pt x="40" y="120"/>
                  </a:cubicBezTo>
                  <a:cubicBezTo>
                    <a:pt x="42" y="126"/>
                    <a:pt x="41" y="122"/>
                    <a:pt x="38" y="126"/>
                  </a:cubicBezTo>
                  <a:cubicBezTo>
                    <a:pt x="36" y="130"/>
                    <a:pt x="42" y="129"/>
                    <a:pt x="48" y="128"/>
                  </a:cubicBezTo>
                  <a:cubicBezTo>
                    <a:pt x="54" y="127"/>
                    <a:pt x="55" y="127"/>
                    <a:pt x="54" y="129"/>
                  </a:cubicBezTo>
                  <a:cubicBezTo>
                    <a:pt x="54" y="131"/>
                    <a:pt x="53" y="132"/>
                    <a:pt x="54" y="137"/>
                  </a:cubicBezTo>
                  <a:cubicBezTo>
                    <a:pt x="55" y="142"/>
                    <a:pt x="57" y="144"/>
                    <a:pt x="52" y="151"/>
                  </a:cubicBezTo>
                  <a:cubicBezTo>
                    <a:pt x="47" y="158"/>
                    <a:pt x="49" y="161"/>
                    <a:pt x="49" y="168"/>
                  </a:cubicBezTo>
                  <a:cubicBezTo>
                    <a:pt x="49" y="174"/>
                    <a:pt x="57" y="183"/>
                    <a:pt x="61" y="188"/>
                  </a:cubicBezTo>
                  <a:cubicBezTo>
                    <a:pt x="64" y="192"/>
                    <a:pt x="66" y="191"/>
                    <a:pt x="71" y="191"/>
                  </a:cubicBezTo>
                  <a:cubicBezTo>
                    <a:pt x="71" y="191"/>
                    <a:pt x="71" y="190"/>
                    <a:pt x="71" y="190"/>
                  </a:cubicBezTo>
                  <a:cubicBezTo>
                    <a:pt x="73" y="188"/>
                    <a:pt x="76" y="186"/>
                    <a:pt x="77" y="184"/>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17" name="Freeform 47">
              <a:extLst>
                <a:ext uri="{FF2B5EF4-FFF2-40B4-BE49-F238E27FC236}">
                  <a16:creationId xmlns:a16="http://schemas.microsoft.com/office/drawing/2014/main" id="{E7D53FC3-D63D-427D-92E7-F1D1ACFC93CB}"/>
                </a:ext>
              </a:extLst>
            </p:cNvPr>
            <p:cNvSpPr>
              <a:spLocks/>
            </p:cNvSpPr>
            <p:nvPr/>
          </p:nvSpPr>
          <p:spPr bwMode="auto">
            <a:xfrm>
              <a:off x="2349500" y="9278938"/>
              <a:ext cx="825500" cy="690563"/>
            </a:xfrm>
            <a:custGeom>
              <a:avLst/>
              <a:gdLst>
                <a:gd name="T0" fmla="*/ 209 w 220"/>
                <a:gd name="T1" fmla="*/ 53 h 184"/>
                <a:gd name="T2" fmla="*/ 203 w 220"/>
                <a:gd name="T3" fmla="*/ 40 h 184"/>
                <a:gd name="T4" fmla="*/ 202 w 220"/>
                <a:gd name="T5" fmla="*/ 32 h 184"/>
                <a:gd name="T6" fmla="*/ 190 w 220"/>
                <a:gd name="T7" fmla="*/ 22 h 184"/>
                <a:gd name="T8" fmla="*/ 187 w 220"/>
                <a:gd name="T9" fmla="*/ 13 h 184"/>
                <a:gd name="T10" fmla="*/ 170 w 220"/>
                <a:gd name="T11" fmla="*/ 14 h 184"/>
                <a:gd name="T12" fmla="*/ 162 w 220"/>
                <a:gd name="T13" fmla="*/ 9 h 184"/>
                <a:gd name="T14" fmla="*/ 150 w 220"/>
                <a:gd name="T15" fmla="*/ 7 h 184"/>
                <a:gd name="T16" fmla="*/ 139 w 220"/>
                <a:gd name="T17" fmla="*/ 0 h 184"/>
                <a:gd name="T18" fmla="*/ 126 w 220"/>
                <a:gd name="T19" fmla="*/ 2 h 184"/>
                <a:gd name="T20" fmla="*/ 112 w 220"/>
                <a:gd name="T21" fmla="*/ 7 h 184"/>
                <a:gd name="T22" fmla="*/ 104 w 220"/>
                <a:gd name="T23" fmla="*/ 9 h 184"/>
                <a:gd name="T24" fmla="*/ 92 w 220"/>
                <a:gd name="T25" fmla="*/ 11 h 184"/>
                <a:gd name="T26" fmla="*/ 84 w 220"/>
                <a:gd name="T27" fmla="*/ 14 h 184"/>
                <a:gd name="T28" fmla="*/ 69 w 220"/>
                <a:gd name="T29" fmla="*/ 28 h 184"/>
                <a:gd name="T30" fmla="*/ 63 w 220"/>
                <a:gd name="T31" fmla="*/ 37 h 184"/>
                <a:gd name="T32" fmla="*/ 59 w 220"/>
                <a:gd name="T33" fmla="*/ 46 h 184"/>
                <a:gd name="T34" fmla="*/ 59 w 220"/>
                <a:gd name="T35" fmla="*/ 54 h 184"/>
                <a:gd name="T36" fmla="*/ 52 w 220"/>
                <a:gd name="T37" fmla="*/ 64 h 184"/>
                <a:gd name="T38" fmla="*/ 27 w 220"/>
                <a:gd name="T39" fmla="*/ 65 h 184"/>
                <a:gd name="T40" fmla="*/ 31 w 220"/>
                <a:gd name="T41" fmla="*/ 82 h 184"/>
                <a:gd name="T42" fmla="*/ 26 w 220"/>
                <a:gd name="T43" fmla="*/ 96 h 184"/>
                <a:gd name="T44" fmla="*/ 19 w 220"/>
                <a:gd name="T45" fmla="*/ 108 h 184"/>
                <a:gd name="T46" fmla="*/ 8 w 220"/>
                <a:gd name="T47" fmla="*/ 116 h 184"/>
                <a:gd name="T48" fmla="*/ 2 w 220"/>
                <a:gd name="T49" fmla="*/ 119 h 184"/>
                <a:gd name="T50" fmla="*/ 6 w 220"/>
                <a:gd name="T51" fmla="*/ 131 h 184"/>
                <a:gd name="T52" fmla="*/ 3 w 220"/>
                <a:gd name="T53" fmla="*/ 152 h 184"/>
                <a:gd name="T54" fmla="*/ 11 w 220"/>
                <a:gd name="T55" fmla="*/ 154 h 184"/>
                <a:gd name="T56" fmla="*/ 7 w 220"/>
                <a:gd name="T57" fmla="*/ 172 h 184"/>
                <a:gd name="T58" fmla="*/ 29 w 220"/>
                <a:gd name="T59" fmla="*/ 175 h 184"/>
                <a:gd name="T60" fmla="*/ 44 w 220"/>
                <a:gd name="T61" fmla="*/ 179 h 184"/>
                <a:gd name="T62" fmla="*/ 49 w 220"/>
                <a:gd name="T63" fmla="*/ 173 h 184"/>
                <a:gd name="T64" fmla="*/ 48 w 220"/>
                <a:gd name="T65" fmla="*/ 160 h 184"/>
                <a:gd name="T66" fmla="*/ 50 w 220"/>
                <a:gd name="T67" fmla="*/ 144 h 184"/>
                <a:gd name="T68" fmla="*/ 62 w 220"/>
                <a:gd name="T69" fmla="*/ 135 h 184"/>
                <a:gd name="T70" fmla="*/ 74 w 220"/>
                <a:gd name="T71" fmla="*/ 116 h 184"/>
                <a:gd name="T72" fmla="*/ 83 w 220"/>
                <a:gd name="T73" fmla="*/ 89 h 184"/>
                <a:gd name="T74" fmla="*/ 104 w 220"/>
                <a:gd name="T75" fmla="*/ 73 h 184"/>
                <a:gd name="T76" fmla="*/ 151 w 220"/>
                <a:gd name="T77" fmla="*/ 58 h 184"/>
                <a:gd name="T78" fmla="*/ 175 w 220"/>
                <a:gd name="T79" fmla="*/ 70 h 184"/>
                <a:gd name="T80" fmla="*/ 201 w 220"/>
                <a:gd name="T81" fmla="*/ 95 h 184"/>
                <a:gd name="T82" fmla="*/ 214 w 220"/>
                <a:gd name="T83" fmla="*/ 65 h 184"/>
                <a:gd name="T84" fmla="*/ 215 w 220"/>
                <a:gd name="T85" fmla="*/ 5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 h="184">
                  <a:moveTo>
                    <a:pt x="215" y="53"/>
                  </a:moveTo>
                  <a:cubicBezTo>
                    <a:pt x="213" y="53"/>
                    <a:pt x="211" y="53"/>
                    <a:pt x="209" y="53"/>
                  </a:cubicBezTo>
                  <a:cubicBezTo>
                    <a:pt x="207" y="52"/>
                    <a:pt x="207" y="51"/>
                    <a:pt x="205" y="49"/>
                  </a:cubicBezTo>
                  <a:cubicBezTo>
                    <a:pt x="203" y="45"/>
                    <a:pt x="200" y="44"/>
                    <a:pt x="203" y="40"/>
                  </a:cubicBezTo>
                  <a:cubicBezTo>
                    <a:pt x="205" y="38"/>
                    <a:pt x="206" y="39"/>
                    <a:pt x="205" y="36"/>
                  </a:cubicBezTo>
                  <a:cubicBezTo>
                    <a:pt x="205" y="34"/>
                    <a:pt x="204" y="33"/>
                    <a:pt x="202" y="32"/>
                  </a:cubicBezTo>
                  <a:cubicBezTo>
                    <a:pt x="199" y="31"/>
                    <a:pt x="195" y="32"/>
                    <a:pt x="192" y="31"/>
                  </a:cubicBezTo>
                  <a:cubicBezTo>
                    <a:pt x="188" y="29"/>
                    <a:pt x="190" y="26"/>
                    <a:pt x="190" y="22"/>
                  </a:cubicBezTo>
                  <a:cubicBezTo>
                    <a:pt x="189" y="20"/>
                    <a:pt x="188" y="19"/>
                    <a:pt x="187" y="17"/>
                  </a:cubicBezTo>
                  <a:cubicBezTo>
                    <a:pt x="187" y="16"/>
                    <a:pt x="188" y="14"/>
                    <a:pt x="187" y="13"/>
                  </a:cubicBezTo>
                  <a:cubicBezTo>
                    <a:pt x="186" y="11"/>
                    <a:pt x="180" y="8"/>
                    <a:pt x="177" y="9"/>
                  </a:cubicBezTo>
                  <a:cubicBezTo>
                    <a:pt x="173" y="11"/>
                    <a:pt x="177" y="15"/>
                    <a:pt x="170" y="14"/>
                  </a:cubicBezTo>
                  <a:cubicBezTo>
                    <a:pt x="169" y="14"/>
                    <a:pt x="166" y="14"/>
                    <a:pt x="165" y="13"/>
                  </a:cubicBezTo>
                  <a:cubicBezTo>
                    <a:pt x="164" y="12"/>
                    <a:pt x="163" y="10"/>
                    <a:pt x="162" y="9"/>
                  </a:cubicBezTo>
                  <a:cubicBezTo>
                    <a:pt x="159" y="8"/>
                    <a:pt x="159" y="9"/>
                    <a:pt x="156" y="9"/>
                  </a:cubicBezTo>
                  <a:cubicBezTo>
                    <a:pt x="154" y="9"/>
                    <a:pt x="152" y="8"/>
                    <a:pt x="150" y="7"/>
                  </a:cubicBezTo>
                  <a:cubicBezTo>
                    <a:pt x="146" y="7"/>
                    <a:pt x="143" y="8"/>
                    <a:pt x="140" y="5"/>
                  </a:cubicBezTo>
                  <a:cubicBezTo>
                    <a:pt x="138" y="3"/>
                    <a:pt x="138" y="2"/>
                    <a:pt x="139" y="0"/>
                  </a:cubicBezTo>
                  <a:cubicBezTo>
                    <a:pt x="138" y="0"/>
                    <a:pt x="136" y="1"/>
                    <a:pt x="135" y="1"/>
                  </a:cubicBezTo>
                  <a:cubicBezTo>
                    <a:pt x="132" y="2"/>
                    <a:pt x="129" y="2"/>
                    <a:pt x="126" y="2"/>
                  </a:cubicBezTo>
                  <a:cubicBezTo>
                    <a:pt x="123" y="2"/>
                    <a:pt x="121" y="2"/>
                    <a:pt x="119" y="4"/>
                  </a:cubicBezTo>
                  <a:cubicBezTo>
                    <a:pt x="117" y="7"/>
                    <a:pt x="116" y="7"/>
                    <a:pt x="112" y="7"/>
                  </a:cubicBezTo>
                  <a:cubicBezTo>
                    <a:pt x="111" y="7"/>
                    <a:pt x="109" y="7"/>
                    <a:pt x="108" y="7"/>
                  </a:cubicBezTo>
                  <a:cubicBezTo>
                    <a:pt x="106" y="8"/>
                    <a:pt x="105" y="8"/>
                    <a:pt x="104" y="9"/>
                  </a:cubicBezTo>
                  <a:cubicBezTo>
                    <a:pt x="101" y="10"/>
                    <a:pt x="100" y="7"/>
                    <a:pt x="96" y="10"/>
                  </a:cubicBezTo>
                  <a:cubicBezTo>
                    <a:pt x="95" y="10"/>
                    <a:pt x="94" y="11"/>
                    <a:pt x="92" y="11"/>
                  </a:cubicBezTo>
                  <a:cubicBezTo>
                    <a:pt x="91" y="11"/>
                    <a:pt x="90" y="10"/>
                    <a:pt x="89" y="10"/>
                  </a:cubicBezTo>
                  <a:cubicBezTo>
                    <a:pt x="85" y="9"/>
                    <a:pt x="85" y="12"/>
                    <a:pt x="84" y="14"/>
                  </a:cubicBezTo>
                  <a:cubicBezTo>
                    <a:pt x="82" y="18"/>
                    <a:pt x="80" y="14"/>
                    <a:pt x="76" y="16"/>
                  </a:cubicBezTo>
                  <a:cubicBezTo>
                    <a:pt x="72" y="17"/>
                    <a:pt x="72" y="25"/>
                    <a:pt x="69" y="28"/>
                  </a:cubicBezTo>
                  <a:cubicBezTo>
                    <a:pt x="68" y="30"/>
                    <a:pt x="67" y="30"/>
                    <a:pt x="66" y="32"/>
                  </a:cubicBezTo>
                  <a:cubicBezTo>
                    <a:pt x="65" y="34"/>
                    <a:pt x="65" y="36"/>
                    <a:pt x="63" y="37"/>
                  </a:cubicBezTo>
                  <a:cubicBezTo>
                    <a:pt x="59" y="38"/>
                    <a:pt x="59" y="38"/>
                    <a:pt x="60" y="42"/>
                  </a:cubicBezTo>
                  <a:cubicBezTo>
                    <a:pt x="61" y="44"/>
                    <a:pt x="61" y="44"/>
                    <a:pt x="59" y="46"/>
                  </a:cubicBezTo>
                  <a:cubicBezTo>
                    <a:pt x="57" y="47"/>
                    <a:pt x="56" y="47"/>
                    <a:pt x="56" y="50"/>
                  </a:cubicBezTo>
                  <a:cubicBezTo>
                    <a:pt x="57" y="51"/>
                    <a:pt x="58" y="52"/>
                    <a:pt x="59" y="54"/>
                  </a:cubicBezTo>
                  <a:cubicBezTo>
                    <a:pt x="59" y="56"/>
                    <a:pt x="57" y="58"/>
                    <a:pt x="56" y="59"/>
                  </a:cubicBezTo>
                  <a:cubicBezTo>
                    <a:pt x="55" y="60"/>
                    <a:pt x="53" y="62"/>
                    <a:pt x="52" y="64"/>
                  </a:cubicBezTo>
                  <a:cubicBezTo>
                    <a:pt x="49" y="68"/>
                    <a:pt x="39" y="66"/>
                    <a:pt x="34" y="66"/>
                  </a:cubicBezTo>
                  <a:cubicBezTo>
                    <a:pt x="32" y="65"/>
                    <a:pt x="29" y="64"/>
                    <a:pt x="27" y="65"/>
                  </a:cubicBezTo>
                  <a:cubicBezTo>
                    <a:pt x="24" y="67"/>
                    <a:pt x="26" y="71"/>
                    <a:pt x="28" y="73"/>
                  </a:cubicBezTo>
                  <a:cubicBezTo>
                    <a:pt x="29" y="76"/>
                    <a:pt x="29" y="79"/>
                    <a:pt x="31" y="82"/>
                  </a:cubicBezTo>
                  <a:cubicBezTo>
                    <a:pt x="34" y="84"/>
                    <a:pt x="37" y="83"/>
                    <a:pt x="38" y="86"/>
                  </a:cubicBezTo>
                  <a:cubicBezTo>
                    <a:pt x="39" y="94"/>
                    <a:pt x="31" y="94"/>
                    <a:pt x="26" y="96"/>
                  </a:cubicBezTo>
                  <a:cubicBezTo>
                    <a:pt x="23" y="97"/>
                    <a:pt x="21" y="98"/>
                    <a:pt x="21" y="101"/>
                  </a:cubicBezTo>
                  <a:cubicBezTo>
                    <a:pt x="21" y="104"/>
                    <a:pt x="22" y="106"/>
                    <a:pt x="19" y="108"/>
                  </a:cubicBezTo>
                  <a:cubicBezTo>
                    <a:pt x="17" y="110"/>
                    <a:pt x="15" y="112"/>
                    <a:pt x="13" y="114"/>
                  </a:cubicBezTo>
                  <a:cubicBezTo>
                    <a:pt x="12" y="117"/>
                    <a:pt x="11" y="118"/>
                    <a:pt x="8" y="116"/>
                  </a:cubicBezTo>
                  <a:cubicBezTo>
                    <a:pt x="6" y="115"/>
                    <a:pt x="3" y="109"/>
                    <a:pt x="1" y="112"/>
                  </a:cubicBezTo>
                  <a:cubicBezTo>
                    <a:pt x="0" y="113"/>
                    <a:pt x="1" y="117"/>
                    <a:pt x="2" y="119"/>
                  </a:cubicBezTo>
                  <a:cubicBezTo>
                    <a:pt x="3" y="121"/>
                    <a:pt x="5" y="121"/>
                    <a:pt x="6" y="123"/>
                  </a:cubicBezTo>
                  <a:cubicBezTo>
                    <a:pt x="7" y="125"/>
                    <a:pt x="6" y="129"/>
                    <a:pt x="6" y="131"/>
                  </a:cubicBezTo>
                  <a:cubicBezTo>
                    <a:pt x="7" y="136"/>
                    <a:pt x="10" y="140"/>
                    <a:pt x="9" y="146"/>
                  </a:cubicBezTo>
                  <a:cubicBezTo>
                    <a:pt x="8" y="148"/>
                    <a:pt x="5" y="150"/>
                    <a:pt x="3" y="152"/>
                  </a:cubicBezTo>
                  <a:cubicBezTo>
                    <a:pt x="3" y="152"/>
                    <a:pt x="3" y="153"/>
                    <a:pt x="3" y="153"/>
                  </a:cubicBezTo>
                  <a:cubicBezTo>
                    <a:pt x="5" y="153"/>
                    <a:pt x="7" y="153"/>
                    <a:pt x="11" y="154"/>
                  </a:cubicBezTo>
                  <a:cubicBezTo>
                    <a:pt x="21" y="157"/>
                    <a:pt x="6" y="164"/>
                    <a:pt x="5" y="167"/>
                  </a:cubicBezTo>
                  <a:cubicBezTo>
                    <a:pt x="2" y="173"/>
                    <a:pt x="3" y="176"/>
                    <a:pt x="7" y="172"/>
                  </a:cubicBezTo>
                  <a:cubicBezTo>
                    <a:pt x="7" y="172"/>
                    <a:pt x="13" y="172"/>
                    <a:pt x="17" y="176"/>
                  </a:cubicBezTo>
                  <a:cubicBezTo>
                    <a:pt x="21" y="181"/>
                    <a:pt x="23" y="178"/>
                    <a:pt x="29" y="175"/>
                  </a:cubicBezTo>
                  <a:cubicBezTo>
                    <a:pt x="36" y="173"/>
                    <a:pt x="34" y="173"/>
                    <a:pt x="37" y="174"/>
                  </a:cubicBezTo>
                  <a:cubicBezTo>
                    <a:pt x="40" y="175"/>
                    <a:pt x="42" y="176"/>
                    <a:pt x="44" y="179"/>
                  </a:cubicBezTo>
                  <a:cubicBezTo>
                    <a:pt x="46" y="183"/>
                    <a:pt x="48" y="184"/>
                    <a:pt x="52" y="182"/>
                  </a:cubicBezTo>
                  <a:cubicBezTo>
                    <a:pt x="55" y="179"/>
                    <a:pt x="52" y="176"/>
                    <a:pt x="49" y="173"/>
                  </a:cubicBezTo>
                  <a:cubicBezTo>
                    <a:pt x="46" y="170"/>
                    <a:pt x="44" y="168"/>
                    <a:pt x="43" y="164"/>
                  </a:cubicBezTo>
                  <a:cubicBezTo>
                    <a:pt x="42" y="160"/>
                    <a:pt x="45" y="161"/>
                    <a:pt x="48" y="160"/>
                  </a:cubicBezTo>
                  <a:cubicBezTo>
                    <a:pt x="51" y="159"/>
                    <a:pt x="52" y="158"/>
                    <a:pt x="51" y="154"/>
                  </a:cubicBezTo>
                  <a:cubicBezTo>
                    <a:pt x="50" y="151"/>
                    <a:pt x="49" y="149"/>
                    <a:pt x="50" y="144"/>
                  </a:cubicBezTo>
                  <a:cubicBezTo>
                    <a:pt x="51" y="140"/>
                    <a:pt x="52" y="136"/>
                    <a:pt x="56" y="135"/>
                  </a:cubicBezTo>
                  <a:cubicBezTo>
                    <a:pt x="60" y="134"/>
                    <a:pt x="62" y="137"/>
                    <a:pt x="62" y="135"/>
                  </a:cubicBezTo>
                  <a:cubicBezTo>
                    <a:pt x="63" y="133"/>
                    <a:pt x="62" y="131"/>
                    <a:pt x="65" y="128"/>
                  </a:cubicBezTo>
                  <a:cubicBezTo>
                    <a:pt x="68" y="124"/>
                    <a:pt x="70" y="121"/>
                    <a:pt x="74" y="116"/>
                  </a:cubicBezTo>
                  <a:cubicBezTo>
                    <a:pt x="78" y="111"/>
                    <a:pt x="81" y="107"/>
                    <a:pt x="83" y="105"/>
                  </a:cubicBezTo>
                  <a:cubicBezTo>
                    <a:pt x="85" y="102"/>
                    <a:pt x="83" y="96"/>
                    <a:pt x="83" y="89"/>
                  </a:cubicBezTo>
                  <a:cubicBezTo>
                    <a:pt x="83" y="83"/>
                    <a:pt x="85" y="82"/>
                    <a:pt x="87" y="80"/>
                  </a:cubicBezTo>
                  <a:cubicBezTo>
                    <a:pt x="90" y="78"/>
                    <a:pt x="95" y="77"/>
                    <a:pt x="104" y="73"/>
                  </a:cubicBezTo>
                  <a:cubicBezTo>
                    <a:pt x="113" y="69"/>
                    <a:pt x="121" y="63"/>
                    <a:pt x="129" y="60"/>
                  </a:cubicBezTo>
                  <a:cubicBezTo>
                    <a:pt x="137" y="56"/>
                    <a:pt x="147" y="56"/>
                    <a:pt x="151" y="58"/>
                  </a:cubicBezTo>
                  <a:cubicBezTo>
                    <a:pt x="155" y="60"/>
                    <a:pt x="166" y="62"/>
                    <a:pt x="171" y="63"/>
                  </a:cubicBezTo>
                  <a:cubicBezTo>
                    <a:pt x="175" y="64"/>
                    <a:pt x="174" y="67"/>
                    <a:pt x="175" y="70"/>
                  </a:cubicBezTo>
                  <a:cubicBezTo>
                    <a:pt x="176" y="73"/>
                    <a:pt x="182" y="72"/>
                    <a:pt x="185" y="77"/>
                  </a:cubicBezTo>
                  <a:cubicBezTo>
                    <a:pt x="188" y="82"/>
                    <a:pt x="195" y="89"/>
                    <a:pt x="201" y="95"/>
                  </a:cubicBezTo>
                  <a:cubicBezTo>
                    <a:pt x="206" y="102"/>
                    <a:pt x="206" y="100"/>
                    <a:pt x="206" y="94"/>
                  </a:cubicBezTo>
                  <a:cubicBezTo>
                    <a:pt x="206" y="88"/>
                    <a:pt x="212" y="69"/>
                    <a:pt x="214" y="65"/>
                  </a:cubicBezTo>
                  <a:cubicBezTo>
                    <a:pt x="215" y="63"/>
                    <a:pt x="218" y="59"/>
                    <a:pt x="220" y="56"/>
                  </a:cubicBezTo>
                  <a:cubicBezTo>
                    <a:pt x="219" y="55"/>
                    <a:pt x="217" y="53"/>
                    <a:pt x="215" y="53"/>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18" name="Freeform 48">
              <a:extLst>
                <a:ext uri="{FF2B5EF4-FFF2-40B4-BE49-F238E27FC236}">
                  <a16:creationId xmlns:a16="http://schemas.microsoft.com/office/drawing/2014/main" id="{28CA8539-67CF-48E1-8CC8-9AF15ECBD8E0}"/>
                </a:ext>
              </a:extLst>
            </p:cNvPr>
            <p:cNvSpPr>
              <a:spLocks/>
            </p:cNvSpPr>
            <p:nvPr/>
          </p:nvSpPr>
          <p:spPr bwMode="auto">
            <a:xfrm>
              <a:off x="1044575" y="10066338"/>
              <a:ext cx="242888" cy="217488"/>
            </a:xfrm>
            <a:custGeom>
              <a:avLst/>
              <a:gdLst>
                <a:gd name="T0" fmla="*/ 7 w 65"/>
                <a:gd name="T1" fmla="*/ 37 h 58"/>
                <a:gd name="T2" fmla="*/ 1 w 65"/>
                <a:gd name="T3" fmla="*/ 34 h 58"/>
                <a:gd name="T4" fmla="*/ 2 w 65"/>
                <a:gd name="T5" fmla="*/ 29 h 58"/>
                <a:gd name="T6" fmla="*/ 3 w 65"/>
                <a:gd name="T7" fmla="*/ 26 h 58"/>
                <a:gd name="T8" fmla="*/ 4 w 65"/>
                <a:gd name="T9" fmla="*/ 22 h 58"/>
                <a:gd name="T10" fmla="*/ 6 w 65"/>
                <a:gd name="T11" fmla="*/ 19 h 58"/>
                <a:gd name="T12" fmla="*/ 8 w 65"/>
                <a:gd name="T13" fmla="*/ 15 h 58"/>
                <a:gd name="T14" fmla="*/ 10 w 65"/>
                <a:gd name="T15" fmla="*/ 9 h 58"/>
                <a:gd name="T16" fmla="*/ 14 w 65"/>
                <a:gd name="T17" fmla="*/ 5 h 58"/>
                <a:gd name="T18" fmla="*/ 18 w 65"/>
                <a:gd name="T19" fmla="*/ 2 h 58"/>
                <a:gd name="T20" fmla="*/ 26 w 65"/>
                <a:gd name="T21" fmla="*/ 1 h 58"/>
                <a:gd name="T22" fmla="*/ 30 w 65"/>
                <a:gd name="T23" fmla="*/ 3 h 58"/>
                <a:gd name="T24" fmla="*/ 31 w 65"/>
                <a:gd name="T25" fmla="*/ 10 h 58"/>
                <a:gd name="T26" fmla="*/ 32 w 65"/>
                <a:gd name="T27" fmla="*/ 14 h 58"/>
                <a:gd name="T28" fmla="*/ 36 w 65"/>
                <a:gd name="T29" fmla="*/ 14 h 58"/>
                <a:gd name="T30" fmla="*/ 45 w 65"/>
                <a:gd name="T31" fmla="*/ 7 h 58"/>
                <a:gd name="T32" fmla="*/ 55 w 65"/>
                <a:gd name="T33" fmla="*/ 6 h 58"/>
                <a:gd name="T34" fmla="*/ 61 w 65"/>
                <a:gd name="T35" fmla="*/ 6 h 58"/>
                <a:gd name="T36" fmla="*/ 63 w 65"/>
                <a:gd name="T37" fmla="*/ 8 h 58"/>
                <a:gd name="T38" fmla="*/ 61 w 65"/>
                <a:gd name="T39" fmla="*/ 16 h 58"/>
                <a:gd name="T40" fmla="*/ 60 w 65"/>
                <a:gd name="T41" fmla="*/ 25 h 58"/>
                <a:gd name="T42" fmla="*/ 55 w 65"/>
                <a:gd name="T43" fmla="*/ 25 h 58"/>
                <a:gd name="T44" fmla="*/ 41 w 65"/>
                <a:gd name="T45" fmla="*/ 23 h 58"/>
                <a:gd name="T46" fmla="*/ 36 w 65"/>
                <a:gd name="T47" fmla="*/ 24 h 58"/>
                <a:gd name="T48" fmla="*/ 32 w 65"/>
                <a:gd name="T49" fmla="*/ 27 h 58"/>
                <a:gd name="T50" fmla="*/ 30 w 65"/>
                <a:gd name="T51" fmla="*/ 32 h 58"/>
                <a:gd name="T52" fmla="*/ 25 w 65"/>
                <a:gd name="T53" fmla="*/ 37 h 58"/>
                <a:gd name="T54" fmla="*/ 21 w 65"/>
                <a:gd name="T55" fmla="*/ 45 h 58"/>
                <a:gd name="T56" fmla="*/ 15 w 65"/>
                <a:gd name="T57" fmla="*/ 51 h 58"/>
                <a:gd name="T58" fmla="*/ 10 w 65"/>
                <a:gd name="T59" fmla="*/ 56 h 58"/>
                <a:gd name="T60" fmla="*/ 6 w 65"/>
                <a:gd name="T61" fmla="*/ 50 h 58"/>
                <a:gd name="T62" fmla="*/ 3 w 65"/>
                <a:gd name="T63" fmla="*/ 46 h 58"/>
                <a:gd name="T64" fmla="*/ 6 w 65"/>
                <a:gd name="T65" fmla="*/ 41 h 58"/>
                <a:gd name="T66" fmla="*/ 7 w 65"/>
                <a:gd name="T67"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7" y="37"/>
                  </a:moveTo>
                  <a:cubicBezTo>
                    <a:pt x="5" y="37"/>
                    <a:pt x="2" y="36"/>
                    <a:pt x="1" y="34"/>
                  </a:cubicBezTo>
                  <a:cubicBezTo>
                    <a:pt x="0" y="33"/>
                    <a:pt x="1" y="31"/>
                    <a:pt x="2" y="29"/>
                  </a:cubicBezTo>
                  <a:cubicBezTo>
                    <a:pt x="2" y="28"/>
                    <a:pt x="2" y="27"/>
                    <a:pt x="3" y="26"/>
                  </a:cubicBezTo>
                  <a:cubicBezTo>
                    <a:pt x="3" y="25"/>
                    <a:pt x="4" y="24"/>
                    <a:pt x="4" y="22"/>
                  </a:cubicBezTo>
                  <a:cubicBezTo>
                    <a:pt x="4" y="21"/>
                    <a:pt x="5" y="20"/>
                    <a:pt x="6" y="19"/>
                  </a:cubicBezTo>
                  <a:cubicBezTo>
                    <a:pt x="6" y="18"/>
                    <a:pt x="7" y="17"/>
                    <a:pt x="8" y="15"/>
                  </a:cubicBezTo>
                  <a:cubicBezTo>
                    <a:pt x="9" y="13"/>
                    <a:pt x="10" y="11"/>
                    <a:pt x="10" y="9"/>
                  </a:cubicBezTo>
                  <a:cubicBezTo>
                    <a:pt x="9" y="6"/>
                    <a:pt x="12" y="6"/>
                    <a:pt x="14" y="5"/>
                  </a:cubicBezTo>
                  <a:cubicBezTo>
                    <a:pt x="15" y="5"/>
                    <a:pt x="17" y="3"/>
                    <a:pt x="18" y="2"/>
                  </a:cubicBezTo>
                  <a:cubicBezTo>
                    <a:pt x="20" y="1"/>
                    <a:pt x="22" y="0"/>
                    <a:pt x="26" y="1"/>
                  </a:cubicBezTo>
                  <a:cubicBezTo>
                    <a:pt x="29" y="1"/>
                    <a:pt x="29" y="0"/>
                    <a:pt x="30" y="3"/>
                  </a:cubicBezTo>
                  <a:cubicBezTo>
                    <a:pt x="30" y="7"/>
                    <a:pt x="29" y="8"/>
                    <a:pt x="31" y="10"/>
                  </a:cubicBezTo>
                  <a:cubicBezTo>
                    <a:pt x="33" y="12"/>
                    <a:pt x="32" y="12"/>
                    <a:pt x="32" y="14"/>
                  </a:cubicBezTo>
                  <a:cubicBezTo>
                    <a:pt x="32" y="15"/>
                    <a:pt x="34" y="16"/>
                    <a:pt x="36" y="14"/>
                  </a:cubicBezTo>
                  <a:cubicBezTo>
                    <a:pt x="38" y="11"/>
                    <a:pt x="41" y="10"/>
                    <a:pt x="45" y="7"/>
                  </a:cubicBezTo>
                  <a:cubicBezTo>
                    <a:pt x="48" y="5"/>
                    <a:pt x="52" y="5"/>
                    <a:pt x="55" y="6"/>
                  </a:cubicBezTo>
                  <a:cubicBezTo>
                    <a:pt x="57" y="6"/>
                    <a:pt x="59" y="7"/>
                    <a:pt x="61" y="6"/>
                  </a:cubicBezTo>
                  <a:cubicBezTo>
                    <a:pt x="63" y="6"/>
                    <a:pt x="65" y="4"/>
                    <a:pt x="63" y="8"/>
                  </a:cubicBezTo>
                  <a:cubicBezTo>
                    <a:pt x="62" y="11"/>
                    <a:pt x="61" y="11"/>
                    <a:pt x="61" y="16"/>
                  </a:cubicBezTo>
                  <a:cubicBezTo>
                    <a:pt x="60" y="20"/>
                    <a:pt x="60" y="23"/>
                    <a:pt x="60" y="25"/>
                  </a:cubicBezTo>
                  <a:cubicBezTo>
                    <a:pt x="60" y="27"/>
                    <a:pt x="59" y="27"/>
                    <a:pt x="55" y="25"/>
                  </a:cubicBezTo>
                  <a:cubicBezTo>
                    <a:pt x="50" y="24"/>
                    <a:pt x="43" y="23"/>
                    <a:pt x="41" y="23"/>
                  </a:cubicBezTo>
                  <a:cubicBezTo>
                    <a:pt x="38" y="23"/>
                    <a:pt x="37" y="21"/>
                    <a:pt x="36" y="24"/>
                  </a:cubicBezTo>
                  <a:cubicBezTo>
                    <a:pt x="34" y="27"/>
                    <a:pt x="34" y="25"/>
                    <a:pt x="32" y="27"/>
                  </a:cubicBezTo>
                  <a:cubicBezTo>
                    <a:pt x="30" y="30"/>
                    <a:pt x="34" y="29"/>
                    <a:pt x="30" y="32"/>
                  </a:cubicBezTo>
                  <a:cubicBezTo>
                    <a:pt x="25" y="35"/>
                    <a:pt x="26" y="34"/>
                    <a:pt x="25" y="37"/>
                  </a:cubicBezTo>
                  <a:cubicBezTo>
                    <a:pt x="23" y="40"/>
                    <a:pt x="25" y="42"/>
                    <a:pt x="21" y="45"/>
                  </a:cubicBezTo>
                  <a:cubicBezTo>
                    <a:pt x="16" y="48"/>
                    <a:pt x="16" y="49"/>
                    <a:pt x="15" y="51"/>
                  </a:cubicBezTo>
                  <a:cubicBezTo>
                    <a:pt x="13" y="54"/>
                    <a:pt x="14" y="58"/>
                    <a:pt x="10" y="56"/>
                  </a:cubicBezTo>
                  <a:cubicBezTo>
                    <a:pt x="7" y="54"/>
                    <a:pt x="7" y="53"/>
                    <a:pt x="6" y="50"/>
                  </a:cubicBezTo>
                  <a:cubicBezTo>
                    <a:pt x="5" y="47"/>
                    <a:pt x="3" y="48"/>
                    <a:pt x="3" y="46"/>
                  </a:cubicBezTo>
                  <a:cubicBezTo>
                    <a:pt x="2" y="44"/>
                    <a:pt x="3" y="42"/>
                    <a:pt x="6" y="41"/>
                  </a:cubicBezTo>
                  <a:cubicBezTo>
                    <a:pt x="8" y="40"/>
                    <a:pt x="11" y="38"/>
                    <a:pt x="7" y="37"/>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19" name="Freeform 49">
              <a:extLst>
                <a:ext uri="{FF2B5EF4-FFF2-40B4-BE49-F238E27FC236}">
                  <a16:creationId xmlns:a16="http://schemas.microsoft.com/office/drawing/2014/main" id="{20A0EB4F-68B7-4768-AEE4-2C9287066706}"/>
                </a:ext>
              </a:extLst>
            </p:cNvPr>
            <p:cNvSpPr>
              <a:spLocks/>
            </p:cNvSpPr>
            <p:nvPr/>
          </p:nvSpPr>
          <p:spPr bwMode="auto">
            <a:xfrm>
              <a:off x="1123950" y="10283826"/>
              <a:ext cx="531813" cy="685800"/>
            </a:xfrm>
            <a:custGeom>
              <a:avLst/>
              <a:gdLst>
                <a:gd name="T0" fmla="*/ 141 w 142"/>
                <a:gd name="T1" fmla="*/ 100 h 183"/>
                <a:gd name="T2" fmla="*/ 138 w 142"/>
                <a:gd name="T3" fmla="*/ 85 h 183"/>
                <a:gd name="T4" fmla="*/ 126 w 142"/>
                <a:gd name="T5" fmla="*/ 83 h 183"/>
                <a:gd name="T6" fmla="*/ 118 w 142"/>
                <a:gd name="T7" fmla="*/ 77 h 183"/>
                <a:gd name="T8" fmla="*/ 115 w 142"/>
                <a:gd name="T9" fmla="*/ 67 h 183"/>
                <a:gd name="T10" fmla="*/ 109 w 142"/>
                <a:gd name="T11" fmla="*/ 63 h 183"/>
                <a:gd name="T12" fmla="*/ 99 w 142"/>
                <a:gd name="T13" fmla="*/ 56 h 183"/>
                <a:gd name="T14" fmla="*/ 97 w 142"/>
                <a:gd name="T15" fmla="*/ 39 h 183"/>
                <a:gd name="T16" fmla="*/ 88 w 142"/>
                <a:gd name="T17" fmla="*/ 34 h 183"/>
                <a:gd name="T18" fmla="*/ 77 w 142"/>
                <a:gd name="T19" fmla="*/ 19 h 183"/>
                <a:gd name="T20" fmla="*/ 70 w 142"/>
                <a:gd name="T21" fmla="*/ 5 h 183"/>
                <a:gd name="T22" fmla="*/ 63 w 142"/>
                <a:gd name="T23" fmla="*/ 0 h 183"/>
                <a:gd name="T24" fmla="*/ 52 w 142"/>
                <a:gd name="T25" fmla="*/ 6 h 183"/>
                <a:gd name="T26" fmla="*/ 41 w 142"/>
                <a:gd name="T27" fmla="*/ 10 h 183"/>
                <a:gd name="T28" fmla="*/ 32 w 142"/>
                <a:gd name="T29" fmla="*/ 3 h 183"/>
                <a:gd name="T30" fmla="*/ 18 w 142"/>
                <a:gd name="T31" fmla="*/ 9 h 183"/>
                <a:gd name="T32" fmla="*/ 8 w 142"/>
                <a:gd name="T33" fmla="*/ 23 h 183"/>
                <a:gd name="T34" fmla="*/ 8 w 142"/>
                <a:gd name="T35" fmla="*/ 53 h 183"/>
                <a:gd name="T36" fmla="*/ 27 w 142"/>
                <a:gd name="T37" fmla="*/ 86 h 183"/>
                <a:gd name="T38" fmla="*/ 8 w 142"/>
                <a:gd name="T39" fmla="*/ 116 h 183"/>
                <a:gd name="T40" fmla="*/ 11 w 142"/>
                <a:gd name="T41" fmla="*/ 133 h 183"/>
                <a:gd name="T42" fmla="*/ 41 w 142"/>
                <a:gd name="T43" fmla="*/ 144 h 183"/>
                <a:gd name="T44" fmla="*/ 63 w 142"/>
                <a:gd name="T45" fmla="*/ 155 h 183"/>
                <a:gd name="T46" fmla="*/ 60 w 142"/>
                <a:gd name="T47" fmla="*/ 136 h 183"/>
                <a:gd name="T48" fmla="*/ 54 w 142"/>
                <a:gd name="T49" fmla="*/ 122 h 183"/>
                <a:gd name="T50" fmla="*/ 57 w 142"/>
                <a:gd name="T51" fmla="*/ 96 h 183"/>
                <a:gd name="T52" fmla="*/ 64 w 142"/>
                <a:gd name="T53" fmla="*/ 79 h 183"/>
                <a:gd name="T54" fmla="*/ 76 w 142"/>
                <a:gd name="T55" fmla="*/ 70 h 183"/>
                <a:gd name="T56" fmla="*/ 89 w 142"/>
                <a:gd name="T57" fmla="*/ 84 h 183"/>
                <a:gd name="T58" fmla="*/ 76 w 142"/>
                <a:gd name="T59" fmla="*/ 101 h 183"/>
                <a:gd name="T60" fmla="*/ 87 w 142"/>
                <a:gd name="T61" fmla="*/ 128 h 183"/>
                <a:gd name="T62" fmla="*/ 84 w 142"/>
                <a:gd name="T63" fmla="*/ 154 h 183"/>
                <a:gd name="T64" fmla="*/ 72 w 142"/>
                <a:gd name="T65" fmla="*/ 174 h 183"/>
                <a:gd name="T66" fmla="*/ 83 w 142"/>
                <a:gd name="T67" fmla="*/ 173 h 183"/>
                <a:gd name="T68" fmla="*/ 107 w 142"/>
                <a:gd name="T69" fmla="*/ 162 h 183"/>
                <a:gd name="T70" fmla="*/ 121 w 142"/>
                <a:gd name="T71" fmla="*/ 147 h 183"/>
                <a:gd name="T72" fmla="*/ 127 w 142"/>
                <a:gd name="T73" fmla="*/ 139 h 183"/>
                <a:gd name="T74" fmla="*/ 128 w 142"/>
                <a:gd name="T75" fmla="*/ 132 h 183"/>
                <a:gd name="T76" fmla="*/ 118 w 142"/>
                <a:gd name="T77" fmla="*/ 119 h 183"/>
                <a:gd name="T78" fmla="*/ 135 w 142"/>
                <a:gd name="T79" fmla="*/ 110 h 183"/>
                <a:gd name="T80" fmla="*/ 139 w 142"/>
                <a:gd name="T81" fmla="*/ 10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183">
                  <a:moveTo>
                    <a:pt x="139" y="105"/>
                  </a:moveTo>
                  <a:cubicBezTo>
                    <a:pt x="140" y="104"/>
                    <a:pt x="141" y="101"/>
                    <a:pt x="141" y="100"/>
                  </a:cubicBezTo>
                  <a:cubicBezTo>
                    <a:pt x="142" y="98"/>
                    <a:pt x="142" y="94"/>
                    <a:pt x="142" y="92"/>
                  </a:cubicBezTo>
                  <a:cubicBezTo>
                    <a:pt x="142" y="89"/>
                    <a:pt x="139" y="87"/>
                    <a:pt x="138" y="85"/>
                  </a:cubicBezTo>
                  <a:cubicBezTo>
                    <a:pt x="136" y="85"/>
                    <a:pt x="134" y="85"/>
                    <a:pt x="132" y="85"/>
                  </a:cubicBezTo>
                  <a:cubicBezTo>
                    <a:pt x="130" y="85"/>
                    <a:pt x="128" y="83"/>
                    <a:pt x="126" y="83"/>
                  </a:cubicBezTo>
                  <a:cubicBezTo>
                    <a:pt x="125" y="82"/>
                    <a:pt x="122" y="83"/>
                    <a:pt x="121" y="82"/>
                  </a:cubicBezTo>
                  <a:cubicBezTo>
                    <a:pt x="120" y="82"/>
                    <a:pt x="119" y="78"/>
                    <a:pt x="118" y="77"/>
                  </a:cubicBezTo>
                  <a:cubicBezTo>
                    <a:pt x="117" y="74"/>
                    <a:pt x="118" y="71"/>
                    <a:pt x="116" y="69"/>
                  </a:cubicBezTo>
                  <a:cubicBezTo>
                    <a:pt x="116" y="68"/>
                    <a:pt x="115" y="67"/>
                    <a:pt x="115" y="67"/>
                  </a:cubicBezTo>
                  <a:cubicBezTo>
                    <a:pt x="114" y="66"/>
                    <a:pt x="114" y="65"/>
                    <a:pt x="114" y="65"/>
                  </a:cubicBezTo>
                  <a:cubicBezTo>
                    <a:pt x="113" y="64"/>
                    <a:pt x="110" y="64"/>
                    <a:pt x="109" y="63"/>
                  </a:cubicBezTo>
                  <a:cubicBezTo>
                    <a:pt x="107" y="62"/>
                    <a:pt x="106" y="60"/>
                    <a:pt x="104" y="59"/>
                  </a:cubicBezTo>
                  <a:cubicBezTo>
                    <a:pt x="102" y="58"/>
                    <a:pt x="100" y="59"/>
                    <a:pt x="99" y="56"/>
                  </a:cubicBezTo>
                  <a:cubicBezTo>
                    <a:pt x="98" y="52"/>
                    <a:pt x="103" y="50"/>
                    <a:pt x="103" y="47"/>
                  </a:cubicBezTo>
                  <a:cubicBezTo>
                    <a:pt x="102" y="45"/>
                    <a:pt x="98" y="40"/>
                    <a:pt x="97" y="39"/>
                  </a:cubicBezTo>
                  <a:cubicBezTo>
                    <a:pt x="95" y="38"/>
                    <a:pt x="94" y="39"/>
                    <a:pt x="92" y="38"/>
                  </a:cubicBezTo>
                  <a:cubicBezTo>
                    <a:pt x="91" y="37"/>
                    <a:pt x="89" y="35"/>
                    <a:pt x="88" y="34"/>
                  </a:cubicBezTo>
                  <a:cubicBezTo>
                    <a:pt x="86" y="31"/>
                    <a:pt x="85" y="28"/>
                    <a:pt x="84" y="25"/>
                  </a:cubicBezTo>
                  <a:cubicBezTo>
                    <a:pt x="82" y="21"/>
                    <a:pt x="81" y="20"/>
                    <a:pt x="77" y="19"/>
                  </a:cubicBezTo>
                  <a:cubicBezTo>
                    <a:pt x="76" y="16"/>
                    <a:pt x="79" y="14"/>
                    <a:pt x="77" y="12"/>
                  </a:cubicBezTo>
                  <a:cubicBezTo>
                    <a:pt x="76" y="10"/>
                    <a:pt x="72" y="7"/>
                    <a:pt x="70" y="5"/>
                  </a:cubicBezTo>
                  <a:cubicBezTo>
                    <a:pt x="69" y="5"/>
                    <a:pt x="67" y="4"/>
                    <a:pt x="66" y="4"/>
                  </a:cubicBezTo>
                  <a:cubicBezTo>
                    <a:pt x="65" y="3"/>
                    <a:pt x="64" y="0"/>
                    <a:pt x="63" y="0"/>
                  </a:cubicBezTo>
                  <a:cubicBezTo>
                    <a:pt x="61" y="0"/>
                    <a:pt x="58" y="3"/>
                    <a:pt x="56" y="4"/>
                  </a:cubicBezTo>
                  <a:cubicBezTo>
                    <a:pt x="54" y="5"/>
                    <a:pt x="54" y="6"/>
                    <a:pt x="52" y="6"/>
                  </a:cubicBezTo>
                  <a:cubicBezTo>
                    <a:pt x="50" y="6"/>
                    <a:pt x="48" y="5"/>
                    <a:pt x="47" y="6"/>
                  </a:cubicBezTo>
                  <a:cubicBezTo>
                    <a:pt x="44" y="8"/>
                    <a:pt x="45" y="11"/>
                    <a:pt x="41" y="10"/>
                  </a:cubicBezTo>
                  <a:cubicBezTo>
                    <a:pt x="38" y="9"/>
                    <a:pt x="35" y="8"/>
                    <a:pt x="33" y="6"/>
                  </a:cubicBezTo>
                  <a:cubicBezTo>
                    <a:pt x="32" y="5"/>
                    <a:pt x="32" y="4"/>
                    <a:pt x="32" y="3"/>
                  </a:cubicBezTo>
                  <a:cubicBezTo>
                    <a:pt x="31" y="5"/>
                    <a:pt x="30" y="6"/>
                    <a:pt x="28" y="8"/>
                  </a:cubicBezTo>
                  <a:cubicBezTo>
                    <a:pt x="24" y="13"/>
                    <a:pt x="22" y="10"/>
                    <a:pt x="18" y="9"/>
                  </a:cubicBezTo>
                  <a:cubicBezTo>
                    <a:pt x="11" y="6"/>
                    <a:pt x="4" y="13"/>
                    <a:pt x="8" y="15"/>
                  </a:cubicBezTo>
                  <a:cubicBezTo>
                    <a:pt x="12" y="18"/>
                    <a:pt x="11" y="21"/>
                    <a:pt x="8" y="23"/>
                  </a:cubicBezTo>
                  <a:cubicBezTo>
                    <a:pt x="6" y="26"/>
                    <a:pt x="9" y="30"/>
                    <a:pt x="11" y="34"/>
                  </a:cubicBezTo>
                  <a:cubicBezTo>
                    <a:pt x="14" y="39"/>
                    <a:pt x="15" y="41"/>
                    <a:pt x="8" y="53"/>
                  </a:cubicBezTo>
                  <a:cubicBezTo>
                    <a:pt x="2" y="66"/>
                    <a:pt x="11" y="66"/>
                    <a:pt x="15" y="69"/>
                  </a:cubicBezTo>
                  <a:cubicBezTo>
                    <a:pt x="19" y="71"/>
                    <a:pt x="25" y="81"/>
                    <a:pt x="27" y="86"/>
                  </a:cubicBezTo>
                  <a:cubicBezTo>
                    <a:pt x="28" y="92"/>
                    <a:pt x="27" y="101"/>
                    <a:pt x="22" y="111"/>
                  </a:cubicBezTo>
                  <a:cubicBezTo>
                    <a:pt x="18" y="120"/>
                    <a:pt x="14" y="119"/>
                    <a:pt x="8" y="116"/>
                  </a:cubicBezTo>
                  <a:cubicBezTo>
                    <a:pt x="2" y="114"/>
                    <a:pt x="0" y="118"/>
                    <a:pt x="4" y="122"/>
                  </a:cubicBezTo>
                  <a:cubicBezTo>
                    <a:pt x="8" y="125"/>
                    <a:pt x="9" y="128"/>
                    <a:pt x="11" y="133"/>
                  </a:cubicBezTo>
                  <a:cubicBezTo>
                    <a:pt x="13" y="138"/>
                    <a:pt x="14" y="142"/>
                    <a:pt x="19" y="142"/>
                  </a:cubicBezTo>
                  <a:cubicBezTo>
                    <a:pt x="23" y="143"/>
                    <a:pt x="35" y="143"/>
                    <a:pt x="41" y="144"/>
                  </a:cubicBezTo>
                  <a:cubicBezTo>
                    <a:pt x="47" y="144"/>
                    <a:pt x="50" y="143"/>
                    <a:pt x="51" y="151"/>
                  </a:cubicBezTo>
                  <a:cubicBezTo>
                    <a:pt x="51" y="158"/>
                    <a:pt x="57" y="157"/>
                    <a:pt x="63" y="155"/>
                  </a:cubicBezTo>
                  <a:cubicBezTo>
                    <a:pt x="68" y="154"/>
                    <a:pt x="69" y="148"/>
                    <a:pt x="69" y="144"/>
                  </a:cubicBezTo>
                  <a:cubicBezTo>
                    <a:pt x="70" y="141"/>
                    <a:pt x="65" y="138"/>
                    <a:pt x="60" y="136"/>
                  </a:cubicBezTo>
                  <a:cubicBezTo>
                    <a:pt x="55" y="133"/>
                    <a:pt x="56" y="131"/>
                    <a:pt x="55" y="128"/>
                  </a:cubicBezTo>
                  <a:cubicBezTo>
                    <a:pt x="55" y="125"/>
                    <a:pt x="56" y="125"/>
                    <a:pt x="54" y="122"/>
                  </a:cubicBezTo>
                  <a:cubicBezTo>
                    <a:pt x="53" y="120"/>
                    <a:pt x="52" y="117"/>
                    <a:pt x="51" y="114"/>
                  </a:cubicBezTo>
                  <a:cubicBezTo>
                    <a:pt x="50" y="110"/>
                    <a:pt x="55" y="99"/>
                    <a:pt x="57" y="96"/>
                  </a:cubicBezTo>
                  <a:cubicBezTo>
                    <a:pt x="59" y="93"/>
                    <a:pt x="56" y="90"/>
                    <a:pt x="59" y="87"/>
                  </a:cubicBezTo>
                  <a:cubicBezTo>
                    <a:pt x="62" y="84"/>
                    <a:pt x="64" y="82"/>
                    <a:pt x="64" y="79"/>
                  </a:cubicBezTo>
                  <a:cubicBezTo>
                    <a:pt x="64" y="75"/>
                    <a:pt x="64" y="73"/>
                    <a:pt x="67" y="71"/>
                  </a:cubicBezTo>
                  <a:cubicBezTo>
                    <a:pt x="71" y="69"/>
                    <a:pt x="74" y="69"/>
                    <a:pt x="76" y="70"/>
                  </a:cubicBezTo>
                  <a:cubicBezTo>
                    <a:pt x="79" y="71"/>
                    <a:pt x="80" y="73"/>
                    <a:pt x="86" y="73"/>
                  </a:cubicBezTo>
                  <a:cubicBezTo>
                    <a:pt x="92" y="74"/>
                    <a:pt x="91" y="81"/>
                    <a:pt x="89" y="84"/>
                  </a:cubicBezTo>
                  <a:cubicBezTo>
                    <a:pt x="87" y="86"/>
                    <a:pt x="88" y="89"/>
                    <a:pt x="86" y="93"/>
                  </a:cubicBezTo>
                  <a:cubicBezTo>
                    <a:pt x="85" y="96"/>
                    <a:pt x="78" y="97"/>
                    <a:pt x="76" y="101"/>
                  </a:cubicBezTo>
                  <a:cubicBezTo>
                    <a:pt x="74" y="104"/>
                    <a:pt x="75" y="107"/>
                    <a:pt x="77" y="111"/>
                  </a:cubicBezTo>
                  <a:cubicBezTo>
                    <a:pt x="79" y="115"/>
                    <a:pt x="85" y="122"/>
                    <a:pt x="87" y="128"/>
                  </a:cubicBezTo>
                  <a:cubicBezTo>
                    <a:pt x="90" y="133"/>
                    <a:pt x="88" y="143"/>
                    <a:pt x="85" y="145"/>
                  </a:cubicBezTo>
                  <a:cubicBezTo>
                    <a:pt x="82" y="148"/>
                    <a:pt x="83" y="149"/>
                    <a:pt x="84" y="154"/>
                  </a:cubicBezTo>
                  <a:cubicBezTo>
                    <a:pt x="85" y="159"/>
                    <a:pt x="77" y="166"/>
                    <a:pt x="73" y="168"/>
                  </a:cubicBezTo>
                  <a:cubicBezTo>
                    <a:pt x="69" y="170"/>
                    <a:pt x="71" y="171"/>
                    <a:pt x="72" y="174"/>
                  </a:cubicBezTo>
                  <a:cubicBezTo>
                    <a:pt x="73" y="177"/>
                    <a:pt x="69" y="183"/>
                    <a:pt x="72" y="181"/>
                  </a:cubicBezTo>
                  <a:cubicBezTo>
                    <a:pt x="75" y="180"/>
                    <a:pt x="79" y="176"/>
                    <a:pt x="83" y="173"/>
                  </a:cubicBezTo>
                  <a:cubicBezTo>
                    <a:pt x="86" y="170"/>
                    <a:pt x="88" y="169"/>
                    <a:pt x="92" y="168"/>
                  </a:cubicBezTo>
                  <a:cubicBezTo>
                    <a:pt x="96" y="168"/>
                    <a:pt x="102" y="164"/>
                    <a:pt x="107" y="162"/>
                  </a:cubicBezTo>
                  <a:cubicBezTo>
                    <a:pt x="112" y="159"/>
                    <a:pt x="115" y="155"/>
                    <a:pt x="115" y="151"/>
                  </a:cubicBezTo>
                  <a:cubicBezTo>
                    <a:pt x="116" y="147"/>
                    <a:pt x="117" y="147"/>
                    <a:pt x="121" y="147"/>
                  </a:cubicBezTo>
                  <a:cubicBezTo>
                    <a:pt x="125" y="147"/>
                    <a:pt x="126" y="145"/>
                    <a:pt x="129" y="142"/>
                  </a:cubicBezTo>
                  <a:cubicBezTo>
                    <a:pt x="132" y="140"/>
                    <a:pt x="129" y="139"/>
                    <a:pt x="127" y="139"/>
                  </a:cubicBezTo>
                  <a:cubicBezTo>
                    <a:pt x="126" y="139"/>
                    <a:pt x="125" y="138"/>
                    <a:pt x="125" y="137"/>
                  </a:cubicBezTo>
                  <a:cubicBezTo>
                    <a:pt x="126" y="136"/>
                    <a:pt x="128" y="133"/>
                    <a:pt x="128" y="132"/>
                  </a:cubicBezTo>
                  <a:cubicBezTo>
                    <a:pt x="128" y="130"/>
                    <a:pt x="124" y="128"/>
                    <a:pt x="120" y="127"/>
                  </a:cubicBezTo>
                  <a:cubicBezTo>
                    <a:pt x="116" y="126"/>
                    <a:pt x="117" y="122"/>
                    <a:pt x="118" y="119"/>
                  </a:cubicBezTo>
                  <a:cubicBezTo>
                    <a:pt x="120" y="116"/>
                    <a:pt x="124" y="112"/>
                    <a:pt x="128" y="110"/>
                  </a:cubicBezTo>
                  <a:cubicBezTo>
                    <a:pt x="130" y="109"/>
                    <a:pt x="132" y="109"/>
                    <a:pt x="135" y="110"/>
                  </a:cubicBezTo>
                  <a:cubicBezTo>
                    <a:pt x="135" y="109"/>
                    <a:pt x="135" y="109"/>
                    <a:pt x="135" y="108"/>
                  </a:cubicBezTo>
                  <a:cubicBezTo>
                    <a:pt x="136" y="107"/>
                    <a:pt x="138" y="106"/>
                    <a:pt x="139" y="105"/>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20" name="Freeform 50">
              <a:extLst>
                <a:ext uri="{FF2B5EF4-FFF2-40B4-BE49-F238E27FC236}">
                  <a16:creationId xmlns:a16="http://schemas.microsoft.com/office/drawing/2014/main" id="{AE07F57A-6477-49C2-932E-0E4F554B320F}"/>
                </a:ext>
              </a:extLst>
            </p:cNvPr>
            <p:cNvSpPr>
              <a:spLocks/>
            </p:cNvSpPr>
            <p:nvPr/>
          </p:nvSpPr>
          <p:spPr bwMode="auto">
            <a:xfrm>
              <a:off x="1408113" y="9898063"/>
              <a:ext cx="577850" cy="854075"/>
            </a:xfrm>
            <a:custGeom>
              <a:avLst/>
              <a:gdLst>
                <a:gd name="T0" fmla="*/ 148 w 154"/>
                <a:gd name="T1" fmla="*/ 3 h 228"/>
                <a:gd name="T2" fmla="*/ 133 w 154"/>
                <a:gd name="T3" fmla="*/ 10 h 228"/>
                <a:gd name="T4" fmla="*/ 114 w 154"/>
                <a:gd name="T5" fmla="*/ 13 h 228"/>
                <a:gd name="T6" fmla="*/ 103 w 154"/>
                <a:gd name="T7" fmla="*/ 3 h 228"/>
                <a:gd name="T8" fmla="*/ 92 w 154"/>
                <a:gd name="T9" fmla="*/ 4 h 228"/>
                <a:gd name="T10" fmla="*/ 83 w 154"/>
                <a:gd name="T11" fmla="*/ 2 h 228"/>
                <a:gd name="T12" fmla="*/ 73 w 154"/>
                <a:gd name="T13" fmla="*/ 3 h 228"/>
                <a:gd name="T14" fmla="*/ 63 w 154"/>
                <a:gd name="T15" fmla="*/ 20 h 228"/>
                <a:gd name="T16" fmla="*/ 54 w 154"/>
                <a:gd name="T17" fmla="*/ 33 h 228"/>
                <a:gd name="T18" fmla="*/ 45 w 154"/>
                <a:gd name="T19" fmla="*/ 43 h 228"/>
                <a:gd name="T20" fmla="*/ 40 w 154"/>
                <a:gd name="T21" fmla="*/ 52 h 228"/>
                <a:gd name="T22" fmla="*/ 44 w 154"/>
                <a:gd name="T23" fmla="*/ 66 h 228"/>
                <a:gd name="T24" fmla="*/ 49 w 154"/>
                <a:gd name="T25" fmla="*/ 75 h 228"/>
                <a:gd name="T26" fmla="*/ 47 w 154"/>
                <a:gd name="T27" fmla="*/ 93 h 228"/>
                <a:gd name="T28" fmla="*/ 45 w 154"/>
                <a:gd name="T29" fmla="*/ 105 h 228"/>
                <a:gd name="T30" fmla="*/ 32 w 154"/>
                <a:gd name="T31" fmla="*/ 112 h 228"/>
                <a:gd name="T32" fmla="*/ 18 w 154"/>
                <a:gd name="T33" fmla="*/ 114 h 228"/>
                <a:gd name="T34" fmla="*/ 2 w 154"/>
                <a:gd name="T35" fmla="*/ 115 h 228"/>
                <a:gd name="T36" fmla="*/ 1 w 154"/>
                <a:gd name="T37" fmla="*/ 122 h 228"/>
                <a:gd name="T38" fmla="*/ 12 w 154"/>
                <a:gd name="T39" fmla="*/ 137 h 228"/>
                <a:gd name="T40" fmla="*/ 21 w 154"/>
                <a:gd name="T41" fmla="*/ 142 h 228"/>
                <a:gd name="T42" fmla="*/ 23 w 154"/>
                <a:gd name="T43" fmla="*/ 159 h 228"/>
                <a:gd name="T44" fmla="*/ 33 w 154"/>
                <a:gd name="T45" fmla="*/ 166 h 228"/>
                <a:gd name="T46" fmla="*/ 39 w 154"/>
                <a:gd name="T47" fmla="*/ 170 h 228"/>
                <a:gd name="T48" fmla="*/ 42 w 154"/>
                <a:gd name="T49" fmla="*/ 180 h 228"/>
                <a:gd name="T50" fmla="*/ 50 w 154"/>
                <a:gd name="T51" fmla="*/ 186 h 228"/>
                <a:gd name="T52" fmla="*/ 62 w 154"/>
                <a:gd name="T53" fmla="*/ 188 h 228"/>
                <a:gd name="T54" fmla="*/ 65 w 154"/>
                <a:gd name="T55" fmla="*/ 203 h 228"/>
                <a:gd name="T56" fmla="*/ 59 w 154"/>
                <a:gd name="T57" fmla="*/ 211 h 228"/>
                <a:gd name="T58" fmla="*/ 64 w 154"/>
                <a:gd name="T59" fmla="*/ 215 h 228"/>
                <a:gd name="T60" fmla="*/ 76 w 154"/>
                <a:gd name="T61" fmla="*/ 226 h 228"/>
                <a:gd name="T62" fmla="*/ 89 w 154"/>
                <a:gd name="T63" fmla="*/ 211 h 228"/>
                <a:gd name="T64" fmla="*/ 96 w 154"/>
                <a:gd name="T65" fmla="*/ 191 h 228"/>
                <a:gd name="T66" fmla="*/ 101 w 154"/>
                <a:gd name="T67" fmla="*/ 168 h 228"/>
                <a:gd name="T68" fmla="*/ 102 w 154"/>
                <a:gd name="T69" fmla="*/ 134 h 228"/>
                <a:gd name="T70" fmla="*/ 125 w 154"/>
                <a:gd name="T71" fmla="*/ 68 h 228"/>
                <a:gd name="T72" fmla="*/ 128 w 154"/>
                <a:gd name="T73" fmla="*/ 57 h 228"/>
                <a:gd name="T74" fmla="*/ 135 w 154"/>
                <a:gd name="T75" fmla="*/ 39 h 228"/>
                <a:gd name="T76" fmla="*/ 149 w 154"/>
                <a:gd name="T77" fmla="*/ 25 h 228"/>
                <a:gd name="T78" fmla="*/ 154 w 154"/>
                <a:gd name="T79" fmla="*/ 1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4" h="228">
                  <a:moveTo>
                    <a:pt x="154" y="13"/>
                  </a:moveTo>
                  <a:cubicBezTo>
                    <a:pt x="153" y="8"/>
                    <a:pt x="152" y="6"/>
                    <a:pt x="148" y="3"/>
                  </a:cubicBezTo>
                  <a:cubicBezTo>
                    <a:pt x="146" y="1"/>
                    <a:pt x="142" y="0"/>
                    <a:pt x="138" y="2"/>
                  </a:cubicBezTo>
                  <a:cubicBezTo>
                    <a:pt x="135" y="4"/>
                    <a:pt x="135" y="8"/>
                    <a:pt x="133" y="10"/>
                  </a:cubicBezTo>
                  <a:cubicBezTo>
                    <a:pt x="131" y="12"/>
                    <a:pt x="127" y="11"/>
                    <a:pt x="124" y="11"/>
                  </a:cubicBezTo>
                  <a:cubicBezTo>
                    <a:pt x="120" y="11"/>
                    <a:pt x="118" y="11"/>
                    <a:pt x="114" y="13"/>
                  </a:cubicBezTo>
                  <a:cubicBezTo>
                    <a:pt x="112" y="14"/>
                    <a:pt x="109" y="15"/>
                    <a:pt x="107" y="12"/>
                  </a:cubicBezTo>
                  <a:cubicBezTo>
                    <a:pt x="105" y="9"/>
                    <a:pt x="107" y="5"/>
                    <a:pt x="103" y="3"/>
                  </a:cubicBezTo>
                  <a:cubicBezTo>
                    <a:pt x="101" y="2"/>
                    <a:pt x="99" y="2"/>
                    <a:pt x="97" y="3"/>
                  </a:cubicBezTo>
                  <a:cubicBezTo>
                    <a:pt x="96" y="3"/>
                    <a:pt x="94" y="4"/>
                    <a:pt x="92" y="4"/>
                  </a:cubicBezTo>
                  <a:cubicBezTo>
                    <a:pt x="90" y="5"/>
                    <a:pt x="89" y="7"/>
                    <a:pt x="87" y="6"/>
                  </a:cubicBezTo>
                  <a:cubicBezTo>
                    <a:pt x="86" y="6"/>
                    <a:pt x="84" y="3"/>
                    <a:pt x="83" y="2"/>
                  </a:cubicBezTo>
                  <a:cubicBezTo>
                    <a:pt x="82" y="1"/>
                    <a:pt x="81" y="1"/>
                    <a:pt x="80" y="0"/>
                  </a:cubicBezTo>
                  <a:cubicBezTo>
                    <a:pt x="78" y="1"/>
                    <a:pt x="75" y="2"/>
                    <a:pt x="73" y="3"/>
                  </a:cubicBezTo>
                  <a:cubicBezTo>
                    <a:pt x="70" y="6"/>
                    <a:pt x="72" y="13"/>
                    <a:pt x="68" y="16"/>
                  </a:cubicBezTo>
                  <a:cubicBezTo>
                    <a:pt x="67" y="18"/>
                    <a:pt x="64" y="18"/>
                    <a:pt x="63" y="20"/>
                  </a:cubicBezTo>
                  <a:cubicBezTo>
                    <a:pt x="62" y="21"/>
                    <a:pt x="63" y="23"/>
                    <a:pt x="61" y="25"/>
                  </a:cubicBezTo>
                  <a:cubicBezTo>
                    <a:pt x="59" y="28"/>
                    <a:pt x="54" y="28"/>
                    <a:pt x="54" y="33"/>
                  </a:cubicBezTo>
                  <a:cubicBezTo>
                    <a:pt x="54" y="38"/>
                    <a:pt x="55" y="39"/>
                    <a:pt x="50" y="41"/>
                  </a:cubicBezTo>
                  <a:cubicBezTo>
                    <a:pt x="48" y="41"/>
                    <a:pt x="46" y="42"/>
                    <a:pt x="45" y="43"/>
                  </a:cubicBezTo>
                  <a:cubicBezTo>
                    <a:pt x="43" y="45"/>
                    <a:pt x="44" y="46"/>
                    <a:pt x="43" y="48"/>
                  </a:cubicBezTo>
                  <a:cubicBezTo>
                    <a:pt x="42" y="49"/>
                    <a:pt x="40" y="50"/>
                    <a:pt x="40" y="52"/>
                  </a:cubicBezTo>
                  <a:cubicBezTo>
                    <a:pt x="40" y="53"/>
                    <a:pt x="41" y="56"/>
                    <a:pt x="41" y="57"/>
                  </a:cubicBezTo>
                  <a:cubicBezTo>
                    <a:pt x="41" y="60"/>
                    <a:pt x="42" y="64"/>
                    <a:pt x="44" y="66"/>
                  </a:cubicBezTo>
                  <a:cubicBezTo>
                    <a:pt x="46" y="68"/>
                    <a:pt x="48" y="68"/>
                    <a:pt x="49" y="70"/>
                  </a:cubicBezTo>
                  <a:cubicBezTo>
                    <a:pt x="50" y="71"/>
                    <a:pt x="49" y="73"/>
                    <a:pt x="49" y="75"/>
                  </a:cubicBezTo>
                  <a:cubicBezTo>
                    <a:pt x="51" y="78"/>
                    <a:pt x="54" y="81"/>
                    <a:pt x="51" y="85"/>
                  </a:cubicBezTo>
                  <a:cubicBezTo>
                    <a:pt x="48" y="88"/>
                    <a:pt x="44" y="88"/>
                    <a:pt x="47" y="93"/>
                  </a:cubicBezTo>
                  <a:cubicBezTo>
                    <a:pt x="50" y="97"/>
                    <a:pt x="54" y="98"/>
                    <a:pt x="53" y="103"/>
                  </a:cubicBezTo>
                  <a:cubicBezTo>
                    <a:pt x="53" y="108"/>
                    <a:pt x="49" y="106"/>
                    <a:pt x="45" y="105"/>
                  </a:cubicBezTo>
                  <a:cubicBezTo>
                    <a:pt x="41" y="103"/>
                    <a:pt x="39" y="104"/>
                    <a:pt x="36" y="109"/>
                  </a:cubicBezTo>
                  <a:cubicBezTo>
                    <a:pt x="35" y="111"/>
                    <a:pt x="35" y="112"/>
                    <a:pt x="32" y="112"/>
                  </a:cubicBezTo>
                  <a:cubicBezTo>
                    <a:pt x="30" y="112"/>
                    <a:pt x="29" y="110"/>
                    <a:pt x="27" y="110"/>
                  </a:cubicBezTo>
                  <a:cubicBezTo>
                    <a:pt x="23" y="109"/>
                    <a:pt x="21" y="114"/>
                    <a:pt x="18" y="114"/>
                  </a:cubicBezTo>
                  <a:cubicBezTo>
                    <a:pt x="14" y="115"/>
                    <a:pt x="10" y="114"/>
                    <a:pt x="7" y="115"/>
                  </a:cubicBezTo>
                  <a:cubicBezTo>
                    <a:pt x="5" y="115"/>
                    <a:pt x="3" y="114"/>
                    <a:pt x="2" y="115"/>
                  </a:cubicBezTo>
                  <a:cubicBezTo>
                    <a:pt x="2" y="115"/>
                    <a:pt x="1" y="115"/>
                    <a:pt x="1" y="115"/>
                  </a:cubicBezTo>
                  <a:cubicBezTo>
                    <a:pt x="2" y="117"/>
                    <a:pt x="0" y="119"/>
                    <a:pt x="1" y="122"/>
                  </a:cubicBezTo>
                  <a:cubicBezTo>
                    <a:pt x="5" y="123"/>
                    <a:pt x="6" y="124"/>
                    <a:pt x="8" y="128"/>
                  </a:cubicBezTo>
                  <a:cubicBezTo>
                    <a:pt x="9" y="131"/>
                    <a:pt x="10" y="134"/>
                    <a:pt x="12" y="137"/>
                  </a:cubicBezTo>
                  <a:cubicBezTo>
                    <a:pt x="13" y="138"/>
                    <a:pt x="15" y="140"/>
                    <a:pt x="16" y="141"/>
                  </a:cubicBezTo>
                  <a:cubicBezTo>
                    <a:pt x="18" y="142"/>
                    <a:pt x="19" y="141"/>
                    <a:pt x="21" y="142"/>
                  </a:cubicBezTo>
                  <a:cubicBezTo>
                    <a:pt x="22" y="143"/>
                    <a:pt x="26" y="148"/>
                    <a:pt x="27" y="150"/>
                  </a:cubicBezTo>
                  <a:cubicBezTo>
                    <a:pt x="27" y="153"/>
                    <a:pt x="22" y="155"/>
                    <a:pt x="23" y="159"/>
                  </a:cubicBezTo>
                  <a:cubicBezTo>
                    <a:pt x="24" y="162"/>
                    <a:pt x="26" y="161"/>
                    <a:pt x="28" y="162"/>
                  </a:cubicBezTo>
                  <a:cubicBezTo>
                    <a:pt x="30" y="163"/>
                    <a:pt x="31" y="165"/>
                    <a:pt x="33" y="166"/>
                  </a:cubicBezTo>
                  <a:cubicBezTo>
                    <a:pt x="34" y="167"/>
                    <a:pt x="37" y="167"/>
                    <a:pt x="38" y="168"/>
                  </a:cubicBezTo>
                  <a:cubicBezTo>
                    <a:pt x="38" y="168"/>
                    <a:pt x="38" y="169"/>
                    <a:pt x="39" y="170"/>
                  </a:cubicBezTo>
                  <a:cubicBezTo>
                    <a:pt x="39" y="170"/>
                    <a:pt x="40" y="171"/>
                    <a:pt x="40" y="172"/>
                  </a:cubicBezTo>
                  <a:cubicBezTo>
                    <a:pt x="42" y="174"/>
                    <a:pt x="41" y="177"/>
                    <a:pt x="42" y="180"/>
                  </a:cubicBezTo>
                  <a:cubicBezTo>
                    <a:pt x="43" y="181"/>
                    <a:pt x="44" y="185"/>
                    <a:pt x="45" y="185"/>
                  </a:cubicBezTo>
                  <a:cubicBezTo>
                    <a:pt x="46" y="186"/>
                    <a:pt x="49" y="185"/>
                    <a:pt x="50" y="186"/>
                  </a:cubicBezTo>
                  <a:cubicBezTo>
                    <a:pt x="52" y="186"/>
                    <a:pt x="54" y="188"/>
                    <a:pt x="56" y="188"/>
                  </a:cubicBezTo>
                  <a:cubicBezTo>
                    <a:pt x="58" y="188"/>
                    <a:pt x="60" y="188"/>
                    <a:pt x="62" y="188"/>
                  </a:cubicBezTo>
                  <a:cubicBezTo>
                    <a:pt x="63" y="190"/>
                    <a:pt x="66" y="192"/>
                    <a:pt x="66" y="195"/>
                  </a:cubicBezTo>
                  <a:cubicBezTo>
                    <a:pt x="66" y="197"/>
                    <a:pt x="66" y="201"/>
                    <a:pt x="65" y="203"/>
                  </a:cubicBezTo>
                  <a:cubicBezTo>
                    <a:pt x="65" y="204"/>
                    <a:pt x="64" y="207"/>
                    <a:pt x="63" y="208"/>
                  </a:cubicBezTo>
                  <a:cubicBezTo>
                    <a:pt x="62" y="209"/>
                    <a:pt x="60" y="210"/>
                    <a:pt x="59" y="211"/>
                  </a:cubicBezTo>
                  <a:cubicBezTo>
                    <a:pt x="59" y="212"/>
                    <a:pt x="59" y="212"/>
                    <a:pt x="59" y="213"/>
                  </a:cubicBezTo>
                  <a:cubicBezTo>
                    <a:pt x="61" y="213"/>
                    <a:pt x="63" y="214"/>
                    <a:pt x="64" y="215"/>
                  </a:cubicBezTo>
                  <a:cubicBezTo>
                    <a:pt x="68" y="217"/>
                    <a:pt x="70" y="218"/>
                    <a:pt x="70" y="223"/>
                  </a:cubicBezTo>
                  <a:cubicBezTo>
                    <a:pt x="70" y="227"/>
                    <a:pt x="74" y="228"/>
                    <a:pt x="76" y="226"/>
                  </a:cubicBezTo>
                  <a:cubicBezTo>
                    <a:pt x="78" y="225"/>
                    <a:pt x="81" y="226"/>
                    <a:pt x="84" y="223"/>
                  </a:cubicBezTo>
                  <a:cubicBezTo>
                    <a:pt x="87" y="219"/>
                    <a:pt x="89" y="213"/>
                    <a:pt x="89" y="211"/>
                  </a:cubicBezTo>
                  <a:cubicBezTo>
                    <a:pt x="89" y="209"/>
                    <a:pt x="91" y="201"/>
                    <a:pt x="92" y="198"/>
                  </a:cubicBezTo>
                  <a:cubicBezTo>
                    <a:pt x="93" y="195"/>
                    <a:pt x="91" y="193"/>
                    <a:pt x="96" y="191"/>
                  </a:cubicBezTo>
                  <a:cubicBezTo>
                    <a:pt x="101" y="189"/>
                    <a:pt x="99" y="184"/>
                    <a:pt x="99" y="180"/>
                  </a:cubicBezTo>
                  <a:cubicBezTo>
                    <a:pt x="99" y="176"/>
                    <a:pt x="98" y="173"/>
                    <a:pt x="101" y="168"/>
                  </a:cubicBezTo>
                  <a:cubicBezTo>
                    <a:pt x="103" y="163"/>
                    <a:pt x="99" y="159"/>
                    <a:pt x="98" y="156"/>
                  </a:cubicBezTo>
                  <a:cubicBezTo>
                    <a:pt x="97" y="153"/>
                    <a:pt x="100" y="140"/>
                    <a:pt x="102" y="134"/>
                  </a:cubicBezTo>
                  <a:cubicBezTo>
                    <a:pt x="103" y="128"/>
                    <a:pt x="112" y="100"/>
                    <a:pt x="114" y="94"/>
                  </a:cubicBezTo>
                  <a:cubicBezTo>
                    <a:pt x="116" y="88"/>
                    <a:pt x="123" y="70"/>
                    <a:pt x="125" y="68"/>
                  </a:cubicBezTo>
                  <a:cubicBezTo>
                    <a:pt x="126" y="65"/>
                    <a:pt x="129" y="64"/>
                    <a:pt x="128" y="62"/>
                  </a:cubicBezTo>
                  <a:cubicBezTo>
                    <a:pt x="127" y="61"/>
                    <a:pt x="122" y="59"/>
                    <a:pt x="128" y="57"/>
                  </a:cubicBezTo>
                  <a:cubicBezTo>
                    <a:pt x="134" y="55"/>
                    <a:pt x="133" y="52"/>
                    <a:pt x="129" y="49"/>
                  </a:cubicBezTo>
                  <a:cubicBezTo>
                    <a:pt x="126" y="46"/>
                    <a:pt x="129" y="41"/>
                    <a:pt x="135" y="39"/>
                  </a:cubicBezTo>
                  <a:cubicBezTo>
                    <a:pt x="140" y="38"/>
                    <a:pt x="140" y="33"/>
                    <a:pt x="141" y="29"/>
                  </a:cubicBezTo>
                  <a:cubicBezTo>
                    <a:pt x="142" y="25"/>
                    <a:pt x="146" y="27"/>
                    <a:pt x="149" y="25"/>
                  </a:cubicBezTo>
                  <a:cubicBezTo>
                    <a:pt x="153" y="23"/>
                    <a:pt x="152" y="19"/>
                    <a:pt x="154" y="15"/>
                  </a:cubicBezTo>
                  <a:cubicBezTo>
                    <a:pt x="154" y="14"/>
                    <a:pt x="154" y="13"/>
                    <a:pt x="154" y="13"/>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21" name="Freeform 51">
              <a:extLst>
                <a:ext uri="{FF2B5EF4-FFF2-40B4-BE49-F238E27FC236}">
                  <a16:creationId xmlns:a16="http://schemas.microsoft.com/office/drawing/2014/main" id="{5389550C-59BB-4ACB-935E-883BFA45B11E}"/>
                </a:ext>
              </a:extLst>
            </p:cNvPr>
            <p:cNvSpPr>
              <a:spLocks/>
            </p:cNvSpPr>
            <p:nvPr/>
          </p:nvSpPr>
          <p:spPr bwMode="auto">
            <a:xfrm>
              <a:off x="1243013" y="9686926"/>
              <a:ext cx="465138" cy="641350"/>
            </a:xfrm>
            <a:custGeom>
              <a:avLst/>
              <a:gdLst>
                <a:gd name="T0" fmla="*/ 62 w 124"/>
                <a:gd name="T1" fmla="*/ 170 h 171"/>
                <a:gd name="T2" fmla="*/ 76 w 124"/>
                <a:gd name="T3" fmla="*/ 168 h 171"/>
                <a:gd name="T4" fmla="*/ 89 w 124"/>
                <a:gd name="T5" fmla="*/ 161 h 171"/>
                <a:gd name="T6" fmla="*/ 91 w 124"/>
                <a:gd name="T7" fmla="*/ 149 h 171"/>
                <a:gd name="T8" fmla="*/ 93 w 124"/>
                <a:gd name="T9" fmla="*/ 131 h 171"/>
                <a:gd name="T10" fmla="*/ 88 w 124"/>
                <a:gd name="T11" fmla="*/ 122 h 171"/>
                <a:gd name="T12" fmla="*/ 84 w 124"/>
                <a:gd name="T13" fmla="*/ 108 h 171"/>
                <a:gd name="T14" fmla="*/ 89 w 124"/>
                <a:gd name="T15" fmla="*/ 99 h 171"/>
                <a:gd name="T16" fmla="*/ 98 w 124"/>
                <a:gd name="T17" fmla="*/ 89 h 171"/>
                <a:gd name="T18" fmla="*/ 107 w 124"/>
                <a:gd name="T19" fmla="*/ 76 h 171"/>
                <a:gd name="T20" fmla="*/ 117 w 124"/>
                <a:gd name="T21" fmla="*/ 59 h 171"/>
                <a:gd name="T22" fmla="*/ 115 w 124"/>
                <a:gd name="T23" fmla="*/ 42 h 171"/>
                <a:gd name="T24" fmla="*/ 107 w 124"/>
                <a:gd name="T25" fmla="*/ 17 h 171"/>
                <a:gd name="T26" fmla="*/ 95 w 124"/>
                <a:gd name="T27" fmla="*/ 1 h 171"/>
                <a:gd name="T28" fmla="*/ 82 w 124"/>
                <a:gd name="T29" fmla="*/ 3 h 171"/>
                <a:gd name="T30" fmla="*/ 85 w 124"/>
                <a:gd name="T31" fmla="*/ 22 h 171"/>
                <a:gd name="T32" fmla="*/ 74 w 124"/>
                <a:gd name="T33" fmla="*/ 22 h 171"/>
                <a:gd name="T34" fmla="*/ 60 w 124"/>
                <a:gd name="T35" fmla="*/ 12 h 171"/>
                <a:gd name="T36" fmla="*/ 50 w 124"/>
                <a:gd name="T37" fmla="*/ 8 h 171"/>
                <a:gd name="T38" fmla="*/ 39 w 124"/>
                <a:gd name="T39" fmla="*/ 12 h 171"/>
                <a:gd name="T40" fmla="*/ 21 w 124"/>
                <a:gd name="T41" fmla="*/ 20 h 171"/>
                <a:gd name="T42" fmla="*/ 16 w 124"/>
                <a:gd name="T43" fmla="*/ 30 h 171"/>
                <a:gd name="T44" fmla="*/ 9 w 124"/>
                <a:gd name="T45" fmla="*/ 36 h 171"/>
                <a:gd name="T46" fmla="*/ 20 w 124"/>
                <a:gd name="T47" fmla="*/ 49 h 171"/>
                <a:gd name="T48" fmla="*/ 29 w 124"/>
                <a:gd name="T49" fmla="*/ 59 h 171"/>
                <a:gd name="T50" fmla="*/ 31 w 124"/>
                <a:gd name="T51" fmla="*/ 70 h 171"/>
                <a:gd name="T52" fmla="*/ 12 w 124"/>
                <a:gd name="T53" fmla="*/ 88 h 171"/>
                <a:gd name="T54" fmla="*/ 31 w 124"/>
                <a:gd name="T55" fmla="*/ 90 h 171"/>
                <a:gd name="T56" fmla="*/ 25 w 124"/>
                <a:gd name="T57" fmla="*/ 112 h 171"/>
                <a:gd name="T58" fmla="*/ 17 w 124"/>
                <a:gd name="T59" fmla="*/ 131 h 171"/>
                <a:gd name="T60" fmla="*/ 9 w 124"/>
                <a:gd name="T61" fmla="*/ 145 h 171"/>
                <a:gd name="T62" fmla="*/ 1 w 124"/>
                <a:gd name="T63" fmla="*/ 158 h 171"/>
                <a:gd name="T64" fmla="*/ 1 w 124"/>
                <a:gd name="T65" fmla="*/ 165 h 171"/>
                <a:gd name="T66" fmla="*/ 15 w 124"/>
                <a:gd name="T67" fmla="*/ 165 h 171"/>
                <a:gd name="T68" fmla="*/ 24 w 124"/>
                <a:gd name="T69" fmla="*/ 163 h 171"/>
                <a:gd name="T70" fmla="*/ 34 w 124"/>
                <a:gd name="T71" fmla="*/ 163 h 171"/>
                <a:gd name="T72" fmla="*/ 45 w 124"/>
                <a:gd name="T73" fmla="*/ 171 h 171"/>
                <a:gd name="T74" fmla="*/ 46 w 124"/>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71">
                  <a:moveTo>
                    <a:pt x="51" y="171"/>
                  </a:moveTo>
                  <a:cubicBezTo>
                    <a:pt x="54" y="170"/>
                    <a:pt x="58" y="171"/>
                    <a:pt x="62" y="170"/>
                  </a:cubicBezTo>
                  <a:cubicBezTo>
                    <a:pt x="65" y="170"/>
                    <a:pt x="67" y="165"/>
                    <a:pt x="71" y="166"/>
                  </a:cubicBezTo>
                  <a:cubicBezTo>
                    <a:pt x="73" y="166"/>
                    <a:pt x="74" y="168"/>
                    <a:pt x="76" y="168"/>
                  </a:cubicBezTo>
                  <a:cubicBezTo>
                    <a:pt x="79" y="168"/>
                    <a:pt x="79" y="167"/>
                    <a:pt x="80" y="165"/>
                  </a:cubicBezTo>
                  <a:cubicBezTo>
                    <a:pt x="83" y="160"/>
                    <a:pt x="85" y="159"/>
                    <a:pt x="89" y="161"/>
                  </a:cubicBezTo>
                  <a:cubicBezTo>
                    <a:pt x="93" y="162"/>
                    <a:pt x="97" y="164"/>
                    <a:pt x="97" y="159"/>
                  </a:cubicBezTo>
                  <a:cubicBezTo>
                    <a:pt x="98" y="154"/>
                    <a:pt x="94" y="153"/>
                    <a:pt x="91" y="149"/>
                  </a:cubicBezTo>
                  <a:cubicBezTo>
                    <a:pt x="88" y="144"/>
                    <a:pt x="92" y="144"/>
                    <a:pt x="95" y="141"/>
                  </a:cubicBezTo>
                  <a:cubicBezTo>
                    <a:pt x="98" y="137"/>
                    <a:pt x="95" y="134"/>
                    <a:pt x="93" y="131"/>
                  </a:cubicBezTo>
                  <a:cubicBezTo>
                    <a:pt x="93" y="129"/>
                    <a:pt x="94" y="127"/>
                    <a:pt x="93" y="126"/>
                  </a:cubicBezTo>
                  <a:cubicBezTo>
                    <a:pt x="92" y="124"/>
                    <a:pt x="90" y="124"/>
                    <a:pt x="88" y="122"/>
                  </a:cubicBezTo>
                  <a:cubicBezTo>
                    <a:pt x="86" y="120"/>
                    <a:pt x="85" y="116"/>
                    <a:pt x="85" y="113"/>
                  </a:cubicBezTo>
                  <a:cubicBezTo>
                    <a:pt x="85" y="112"/>
                    <a:pt x="84" y="109"/>
                    <a:pt x="84" y="108"/>
                  </a:cubicBezTo>
                  <a:cubicBezTo>
                    <a:pt x="84" y="106"/>
                    <a:pt x="86" y="105"/>
                    <a:pt x="87" y="104"/>
                  </a:cubicBezTo>
                  <a:cubicBezTo>
                    <a:pt x="88" y="102"/>
                    <a:pt x="87" y="101"/>
                    <a:pt x="89" y="99"/>
                  </a:cubicBezTo>
                  <a:cubicBezTo>
                    <a:pt x="90" y="98"/>
                    <a:pt x="92" y="97"/>
                    <a:pt x="94" y="97"/>
                  </a:cubicBezTo>
                  <a:cubicBezTo>
                    <a:pt x="99" y="95"/>
                    <a:pt x="98" y="94"/>
                    <a:pt x="98" y="89"/>
                  </a:cubicBezTo>
                  <a:cubicBezTo>
                    <a:pt x="98" y="84"/>
                    <a:pt x="103" y="84"/>
                    <a:pt x="105" y="81"/>
                  </a:cubicBezTo>
                  <a:cubicBezTo>
                    <a:pt x="107" y="79"/>
                    <a:pt x="106" y="77"/>
                    <a:pt x="107" y="76"/>
                  </a:cubicBezTo>
                  <a:cubicBezTo>
                    <a:pt x="108" y="74"/>
                    <a:pt x="111" y="74"/>
                    <a:pt x="112" y="72"/>
                  </a:cubicBezTo>
                  <a:cubicBezTo>
                    <a:pt x="116" y="69"/>
                    <a:pt x="114" y="62"/>
                    <a:pt x="117" y="59"/>
                  </a:cubicBezTo>
                  <a:cubicBezTo>
                    <a:pt x="119" y="58"/>
                    <a:pt x="122" y="57"/>
                    <a:pt x="124" y="56"/>
                  </a:cubicBezTo>
                  <a:cubicBezTo>
                    <a:pt x="119" y="53"/>
                    <a:pt x="115" y="50"/>
                    <a:pt x="115" y="42"/>
                  </a:cubicBezTo>
                  <a:cubicBezTo>
                    <a:pt x="115" y="35"/>
                    <a:pt x="113" y="27"/>
                    <a:pt x="109" y="21"/>
                  </a:cubicBezTo>
                  <a:cubicBezTo>
                    <a:pt x="108" y="19"/>
                    <a:pt x="107" y="19"/>
                    <a:pt x="107" y="17"/>
                  </a:cubicBezTo>
                  <a:cubicBezTo>
                    <a:pt x="107" y="15"/>
                    <a:pt x="107" y="14"/>
                    <a:pt x="106" y="12"/>
                  </a:cubicBezTo>
                  <a:cubicBezTo>
                    <a:pt x="105" y="9"/>
                    <a:pt x="99" y="2"/>
                    <a:pt x="95" y="1"/>
                  </a:cubicBezTo>
                  <a:cubicBezTo>
                    <a:pt x="93" y="0"/>
                    <a:pt x="91" y="2"/>
                    <a:pt x="89" y="2"/>
                  </a:cubicBezTo>
                  <a:cubicBezTo>
                    <a:pt x="87" y="2"/>
                    <a:pt x="84" y="2"/>
                    <a:pt x="82" y="3"/>
                  </a:cubicBezTo>
                  <a:cubicBezTo>
                    <a:pt x="77" y="5"/>
                    <a:pt x="79" y="10"/>
                    <a:pt x="81" y="13"/>
                  </a:cubicBezTo>
                  <a:cubicBezTo>
                    <a:pt x="85" y="16"/>
                    <a:pt x="86" y="17"/>
                    <a:pt x="85" y="22"/>
                  </a:cubicBezTo>
                  <a:cubicBezTo>
                    <a:pt x="84" y="25"/>
                    <a:pt x="82" y="29"/>
                    <a:pt x="78" y="26"/>
                  </a:cubicBezTo>
                  <a:cubicBezTo>
                    <a:pt x="77" y="26"/>
                    <a:pt x="75" y="23"/>
                    <a:pt x="74" y="22"/>
                  </a:cubicBezTo>
                  <a:cubicBezTo>
                    <a:pt x="73" y="21"/>
                    <a:pt x="71" y="20"/>
                    <a:pt x="70" y="19"/>
                  </a:cubicBezTo>
                  <a:cubicBezTo>
                    <a:pt x="67" y="17"/>
                    <a:pt x="63" y="14"/>
                    <a:pt x="60" y="12"/>
                  </a:cubicBezTo>
                  <a:cubicBezTo>
                    <a:pt x="58" y="12"/>
                    <a:pt x="56" y="12"/>
                    <a:pt x="55" y="11"/>
                  </a:cubicBezTo>
                  <a:cubicBezTo>
                    <a:pt x="53" y="10"/>
                    <a:pt x="52" y="8"/>
                    <a:pt x="50" y="8"/>
                  </a:cubicBezTo>
                  <a:cubicBezTo>
                    <a:pt x="48" y="6"/>
                    <a:pt x="43" y="5"/>
                    <a:pt x="40" y="6"/>
                  </a:cubicBezTo>
                  <a:cubicBezTo>
                    <a:pt x="39" y="9"/>
                    <a:pt x="42" y="9"/>
                    <a:pt x="39" y="12"/>
                  </a:cubicBezTo>
                  <a:cubicBezTo>
                    <a:pt x="38" y="14"/>
                    <a:pt x="36" y="13"/>
                    <a:pt x="33" y="13"/>
                  </a:cubicBezTo>
                  <a:cubicBezTo>
                    <a:pt x="27" y="13"/>
                    <a:pt x="25" y="17"/>
                    <a:pt x="21" y="20"/>
                  </a:cubicBezTo>
                  <a:cubicBezTo>
                    <a:pt x="18" y="21"/>
                    <a:pt x="18" y="21"/>
                    <a:pt x="18" y="24"/>
                  </a:cubicBezTo>
                  <a:cubicBezTo>
                    <a:pt x="18" y="26"/>
                    <a:pt x="18" y="29"/>
                    <a:pt x="16" y="30"/>
                  </a:cubicBezTo>
                  <a:cubicBezTo>
                    <a:pt x="15" y="31"/>
                    <a:pt x="12" y="31"/>
                    <a:pt x="8" y="31"/>
                  </a:cubicBezTo>
                  <a:cubicBezTo>
                    <a:pt x="9" y="32"/>
                    <a:pt x="9" y="34"/>
                    <a:pt x="9" y="36"/>
                  </a:cubicBezTo>
                  <a:cubicBezTo>
                    <a:pt x="10" y="42"/>
                    <a:pt x="9" y="40"/>
                    <a:pt x="12" y="45"/>
                  </a:cubicBezTo>
                  <a:cubicBezTo>
                    <a:pt x="15" y="49"/>
                    <a:pt x="18" y="47"/>
                    <a:pt x="20" y="49"/>
                  </a:cubicBezTo>
                  <a:cubicBezTo>
                    <a:pt x="21" y="51"/>
                    <a:pt x="20" y="54"/>
                    <a:pt x="22" y="54"/>
                  </a:cubicBezTo>
                  <a:cubicBezTo>
                    <a:pt x="24" y="54"/>
                    <a:pt x="27" y="56"/>
                    <a:pt x="29" y="59"/>
                  </a:cubicBezTo>
                  <a:cubicBezTo>
                    <a:pt x="31" y="61"/>
                    <a:pt x="32" y="64"/>
                    <a:pt x="31" y="65"/>
                  </a:cubicBezTo>
                  <a:cubicBezTo>
                    <a:pt x="30" y="66"/>
                    <a:pt x="30" y="67"/>
                    <a:pt x="31" y="70"/>
                  </a:cubicBezTo>
                  <a:cubicBezTo>
                    <a:pt x="33" y="72"/>
                    <a:pt x="31" y="73"/>
                    <a:pt x="28" y="76"/>
                  </a:cubicBezTo>
                  <a:cubicBezTo>
                    <a:pt x="26" y="79"/>
                    <a:pt x="20" y="83"/>
                    <a:pt x="12" y="88"/>
                  </a:cubicBezTo>
                  <a:cubicBezTo>
                    <a:pt x="5" y="93"/>
                    <a:pt x="11" y="96"/>
                    <a:pt x="16" y="93"/>
                  </a:cubicBezTo>
                  <a:cubicBezTo>
                    <a:pt x="21" y="91"/>
                    <a:pt x="24" y="90"/>
                    <a:pt x="31" y="90"/>
                  </a:cubicBezTo>
                  <a:cubicBezTo>
                    <a:pt x="38" y="90"/>
                    <a:pt x="32" y="98"/>
                    <a:pt x="28" y="101"/>
                  </a:cubicBezTo>
                  <a:cubicBezTo>
                    <a:pt x="24" y="104"/>
                    <a:pt x="25" y="108"/>
                    <a:pt x="25" y="112"/>
                  </a:cubicBezTo>
                  <a:cubicBezTo>
                    <a:pt x="26" y="116"/>
                    <a:pt x="26" y="119"/>
                    <a:pt x="25" y="121"/>
                  </a:cubicBezTo>
                  <a:cubicBezTo>
                    <a:pt x="24" y="123"/>
                    <a:pt x="19" y="127"/>
                    <a:pt x="17" y="131"/>
                  </a:cubicBezTo>
                  <a:cubicBezTo>
                    <a:pt x="14" y="135"/>
                    <a:pt x="14" y="137"/>
                    <a:pt x="14" y="142"/>
                  </a:cubicBezTo>
                  <a:cubicBezTo>
                    <a:pt x="14" y="144"/>
                    <a:pt x="11" y="143"/>
                    <a:pt x="9" y="145"/>
                  </a:cubicBezTo>
                  <a:cubicBezTo>
                    <a:pt x="7" y="148"/>
                    <a:pt x="8" y="149"/>
                    <a:pt x="5" y="151"/>
                  </a:cubicBezTo>
                  <a:cubicBezTo>
                    <a:pt x="2" y="153"/>
                    <a:pt x="1" y="155"/>
                    <a:pt x="1" y="158"/>
                  </a:cubicBezTo>
                  <a:cubicBezTo>
                    <a:pt x="1" y="160"/>
                    <a:pt x="0" y="161"/>
                    <a:pt x="0" y="162"/>
                  </a:cubicBezTo>
                  <a:cubicBezTo>
                    <a:pt x="0" y="163"/>
                    <a:pt x="0" y="164"/>
                    <a:pt x="1" y="165"/>
                  </a:cubicBezTo>
                  <a:cubicBezTo>
                    <a:pt x="3" y="167"/>
                    <a:pt x="6" y="168"/>
                    <a:pt x="9" y="169"/>
                  </a:cubicBezTo>
                  <a:cubicBezTo>
                    <a:pt x="13" y="170"/>
                    <a:pt x="12" y="167"/>
                    <a:pt x="15" y="165"/>
                  </a:cubicBezTo>
                  <a:cubicBezTo>
                    <a:pt x="16" y="164"/>
                    <a:pt x="18" y="165"/>
                    <a:pt x="20" y="165"/>
                  </a:cubicBezTo>
                  <a:cubicBezTo>
                    <a:pt x="22" y="165"/>
                    <a:pt x="22" y="164"/>
                    <a:pt x="24" y="163"/>
                  </a:cubicBezTo>
                  <a:cubicBezTo>
                    <a:pt x="26" y="162"/>
                    <a:pt x="29" y="159"/>
                    <a:pt x="31" y="159"/>
                  </a:cubicBezTo>
                  <a:cubicBezTo>
                    <a:pt x="32" y="159"/>
                    <a:pt x="33" y="162"/>
                    <a:pt x="34" y="163"/>
                  </a:cubicBezTo>
                  <a:cubicBezTo>
                    <a:pt x="35" y="163"/>
                    <a:pt x="37" y="164"/>
                    <a:pt x="38" y="164"/>
                  </a:cubicBezTo>
                  <a:cubicBezTo>
                    <a:pt x="40" y="166"/>
                    <a:pt x="44" y="169"/>
                    <a:pt x="45" y="171"/>
                  </a:cubicBezTo>
                  <a:cubicBezTo>
                    <a:pt x="45" y="171"/>
                    <a:pt x="45" y="171"/>
                    <a:pt x="45" y="171"/>
                  </a:cubicBezTo>
                  <a:cubicBezTo>
                    <a:pt x="45" y="171"/>
                    <a:pt x="46" y="171"/>
                    <a:pt x="46" y="171"/>
                  </a:cubicBezTo>
                  <a:cubicBezTo>
                    <a:pt x="47" y="170"/>
                    <a:pt x="49" y="171"/>
                    <a:pt x="51" y="171"/>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22" name="Freeform 52">
              <a:extLst>
                <a:ext uri="{FF2B5EF4-FFF2-40B4-BE49-F238E27FC236}">
                  <a16:creationId xmlns:a16="http://schemas.microsoft.com/office/drawing/2014/main" id="{BE7578F2-CEB8-4694-8F0F-6F2B4667C497}"/>
                </a:ext>
              </a:extLst>
            </p:cNvPr>
            <p:cNvSpPr>
              <a:spLocks/>
            </p:cNvSpPr>
            <p:nvPr/>
          </p:nvSpPr>
          <p:spPr bwMode="auto">
            <a:xfrm>
              <a:off x="752475" y="9575801"/>
              <a:ext cx="493713" cy="476250"/>
            </a:xfrm>
            <a:custGeom>
              <a:avLst/>
              <a:gdLst>
                <a:gd name="T0" fmla="*/ 91 w 132"/>
                <a:gd name="T1" fmla="*/ 62 h 127"/>
                <a:gd name="T2" fmla="*/ 83 w 132"/>
                <a:gd name="T3" fmla="*/ 55 h 127"/>
                <a:gd name="T4" fmla="*/ 75 w 132"/>
                <a:gd name="T5" fmla="*/ 49 h 127"/>
                <a:gd name="T6" fmla="*/ 75 w 132"/>
                <a:gd name="T7" fmla="*/ 44 h 127"/>
                <a:gd name="T8" fmla="*/ 70 w 132"/>
                <a:gd name="T9" fmla="*/ 36 h 127"/>
                <a:gd name="T10" fmla="*/ 58 w 132"/>
                <a:gd name="T11" fmla="*/ 30 h 127"/>
                <a:gd name="T12" fmla="*/ 53 w 132"/>
                <a:gd name="T13" fmla="*/ 20 h 127"/>
                <a:gd name="T14" fmla="*/ 55 w 132"/>
                <a:gd name="T15" fmla="*/ 3 h 127"/>
                <a:gd name="T16" fmla="*/ 35 w 132"/>
                <a:gd name="T17" fmla="*/ 3 h 127"/>
                <a:gd name="T18" fmla="*/ 20 w 132"/>
                <a:gd name="T19" fmla="*/ 2 h 127"/>
                <a:gd name="T20" fmla="*/ 10 w 132"/>
                <a:gd name="T21" fmla="*/ 12 h 127"/>
                <a:gd name="T22" fmla="*/ 4 w 132"/>
                <a:gd name="T23" fmla="*/ 24 h 127"/>
                <a:gd name="T24" fmla="*/ 16 w 132"/>
                <a:gd name="T25" fmla="*/ 21 h 127"/>
                <a:gd name="T26" fmla="*/ 29 w 132"/>
                <a:gd name="T27" fmla="*/ 13 h 127"/>
                <a:gd name="T28" fmla="*/ 30 w 132"/>
                <a:gd name="T29" fmla="*/ 27 h 127"/>
                <a:gd name="T30" fmla="*/ 41 w 132"/>
                <a:gd name="T31" fmla="*/ 36 h 127"/>
                <a:gd name="T32" fmla="*/ 53 w 132"/>
                <a:gd name="T33" fmla="*/ 49 h 127"/>
                <a:gd name="T34" fmla="*/ 70 w 132"/>
                <a:gd name="T35" fmla="*/ 54 h 127"/>
                <a:gd name="T36" fmla="*/ 73 w 132"/>
                <a:gd name="T37" fmla="*/ 72 h 127"/>
                <a:gd name="T38" fmla="*/ 79 w 132"/>
                <a:gd name="T39" fmla="*/ 86 h 127"/>
                <a:gd name="T40" fmla="*/ 63 w 132"/>
                <a:gd name="T41" fmla="*/ 85 h 127"/>
                <a:gd name="T42" fmla="*/ 59 w 132"/>
                <a:gd name="T43" fmla="*/ 69 h 127"/>
                <a:gd name="T44" fmla="*/ 50 w 132"/>
                <a:gd name="T45" fmla="*/ 59 h 127"/>
                <a:gd name="T46" fmla="*/ 40 w 132"/>
                <a:gd name="T47" fmla="*/ 47 h 127"/>
                <a:gd name="T48" fmla="*/ 35 w 132"/>
                <a:gd name="T49" fmla="*/ 63 h 127"/>
                <a:gd name="T50" fmla="*/ 39 w 132"/>
                <a:gd name="T51" fmla="*/ 78 h 127"/>
                <a:gd name="T52" fmla="*/ 56 w 132"/>
                <a:gd name="T53" fmla="*/ 96 h 127"/>
                <a:gd name="T54" fmla="*/ 54 w 132"/>
                <a:gd name="T55" fmla="*/ 123 h 127"/>
                <a:gd name="T56" fmla="*/ 64 w 132"/>
                <a:gd name="T57" fmla="*/ 117 h 127"/>
                <a:gd name="T58" fmla="*/ 75 w 132"/>
                <a:gd name="T59" fmla="*/ 101 h 127"/>
                <a:gd name="T60" fmla="*/ 87 w 132"/>
                <a:gd name="T61" fmla="*/ 97 h 127"/>
                <a:gd name="T62" fmla="*/ 101 w 132"/>
                <a:gd name="T63" fmla="*/ 93 h 127"/>
                <a:gd name="T64" fmla="*/ 109 w 132"/>
                <a:gd name="T65" fmla="*/ 105 h 127"/>
                <a:gd name="T66" fmla="*/ 100 w 132"/>
                <a:gd name="T67" fmla="*/ 117 h 127"/>
                <a:gd name="T68" fmla="*/ 114 w 132"/>
                <a:gd name="T69" fmla="*/ 119 h 127"/>
                <a:gd name="T70" fmla="*/ 129 w 132"/>
                <a:gd name="T71" fmla="*/ 110 h 127"/>
                <a:gd name="T72" fmla="*/ 128 w 132"/>
                <a:gd name="T73" fmla="*/ 86 h 127"/>
                <a:gd name="T74" fmla="*/ 108 w 132"/>
                <a:gd name="T75" fmla="*/ 86 h 127"/>
                <a:gd name="T76" fmla="*/ 102 w 132"/>
                <a:gd name="T77" fmla="*/ 76 h 127"/>
                <a:gd name="T78" fmla="*/ 110 w 132"/>
                <a:gd name="T79" fmla="*/ 69 h 127"/>
                <a:gd name="T80" fmla="*/ 97 w 132"/>
                <a:gd name="T81" fmla="*/ 6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27">
                  <a:moveTo>
                    <a:pt x="97" y="66"/>
                  </a:moveTo>
                  <a:cubicBezTo>
                    <a:pt x="95" y="65"/>
                    <a:pt x="93" y="63"/>
                    <a:pt x="91" y="62"/>
                  </a:cubicBezTo>
                  <a:cubicBezTo>
                    <a:pt x="89" y="61"/>
                    <a:pt x="86" y="60"/>
                    <a:pt x="85" y="58"/>
                  </a:cubicBezTo>
                  <a:cubicBezTo>
                    <a:pt x="84" y="57"/>
                    <a:pt x="83" y="55"/>
                    <a:pt x="83" y="55"/>
                  </a:cubicBezTo>
                  <a:cubicBezTo>
                    <a:pt x="82" y="54"/>
                    <a:pt x="80" y="54"/>
                    <a:pt x="79" y="53"/>
                  </a:cubicBezTo>
                  <a:cubicBezTo>
                    <a:pt x="78" y="52"/>
                    <a:pt x="76" y="50"/>
                    <a:pt x="75" y="49"/>
                  </a:cubicBezTo>
                  <a:cubicBezTo>
                    <a:pt x="74" y="48"/>
                    <a:pt x="73" y="48"/>
                    <a:pt x="73" y="46"/>
                  </a:cubicBezTo>
                  <a:cubicBezTo>
                    <a:pt x="73" y="45"/>
                    <a:pt x="74" y="45"/>
                    <a:pt x="75" y="44"/>
                  </a:cubicBezTo>
                  <a:cubicBezTo>
                    <a:pt x="78" y="43"/>
                    <a:pt x="77" y="41"/>
                    <a:pt x="76" y="39"/>
                  </a:cubicBezTo>
                  <a:cubicBezTo>
                    <a:pt x="74" y="37"/>
                    <a:pt x="73" y="37"/>
                    <a:pt x="70" y="36"/>
                  </a:cubicBezTo>
                  <a:cubicBezTo>
                    <a:pt x="67" y="36"/>
                    <a:pt x="65" y="36"/>
                    <a:pt x="62" y="34"/>
                  </a:cubicBezTo>
                  <a:cubicBezTo>
                    <a:pt x="60" y="33"/>
                    <a:pt x="58" y="33"/>
                    <a:pt x="58" y="30"/>
                  </a:cubicBezTo>
                  <a:cubicBezTo>
                    <a:pt x="57" y="28"/>
                    <a:pt x="59" y="27"/>
                    <a:pt x="58" y="25"/>
                  </a:cubicBezTo>
                  <a:cubicBezTo>
                    <a:pt x="57" y="22"/>
                    <a:pt x="55" y="22"/>
                    <a:pt x="53" y="20"/>
                  </a:cubicBezTo>
                  <a:cubicBezTo>
                    <a:pt x="52" y="18"/>
                    <a:pt x="51" y="15"/>
                    <a:pt x="52" y="13"/>
                  </a:cubicBezTo>
                  <a:cubicBezTo>
                    <a:pt x="52" y="12"/>
                    <a:pt x="55" y="6"/>
                    <a:pt x="55" y="3"/>
                  </a:cubicBezTo>
                  <a:cubicBezTo>
                    <a:pt x="51" y="2"/>
                    <a:pt x="47" y="4"/>
                    <a:pt x="43" y="5"/>
                  </a:cubicBezTo>
                  <a:cubicBezTo>
                    <a:pt x="40" y="6"/>
                    <a:pt x="39" y="3"/>
                    <a:pt x="35" y="3"/>
                  </a:cubicBezTo>
                  <a:cubicBezTo>
                    <a:pt x="31" y="3"/>
                    <a:pt x="33" y="2"/>
                    <a:pt x="29" y="1"/>
                  </a:cubicBezTo>
                  <a:cubicBezTo>
                    <a:pt x="24" y="1"/>
                    <a:pt x="23" y="0"/>
                    <a:pt x="20" y="2"/>
                  </a:cubicBezTo>
                  <a:cubicBezTo>
                    <a:pt x="17" y="4"/>
                    <a:pt x="16" y="5"/>
                    <a:pt x="11" y="6"/>
                  </a:cubicBezTo>
                  <a:cubicBezTo>
                    <a:pt x="6" y="7"/>
                    <a:pt x="10" y="7"/>
                    <a:pt x="10" y="12"/>
                  </a:cubicBezTo>
                  <a:cubicBezTo>
                    <a:pt x="10" y="17"/>
                    <a:pt x="9" y="14"/>
                    <a:pt x="7" y="18"/>
                  </a:cubicBezTo>
                  <a:cubicBezTo>
                    <a:pt x="6" y="22"/>
                    <a:pt x="8" y="22"/>
                    <a:pt x="4" y="24"/>
                  </a:cubicBezTo>
                  <a:cubicBezTo>
                    <a:pt x="0" y="25"/>
                    <a:pt x="3" y="28"/>
                    <a:pt x="7" y="30"/>
                  </a:cubicBezTo>
                  <a:cubicBezTo>
                    <a:pt x="12" y="32"/>
                    <a:pt x="14" y="25"/>
                    <a:pt x="16" y="21"/>
                  </a:cubicBezTo>
                  <a:cubicBezTo>
                    <a:pt x="18" y="18"/>
                    <a:pt x="20" y="11"/>
                    <a:pt x="22" y="8"/>
                  </a:cubicBezTo>
                  <a:cubicBezTo>
                    <a:pt x="24" y="6"/>
                    <a:pt x="26" y="10"/>
                    <a:pt x="29" y="13"/>
                  </a:cubicBezTo>
                  <a:cubicBezTo>
                    <a:pt x="31" y="16"/>
                    <a:pt x="29" y="19"/>
                    <a:pt x="26" y="23"/>
                  </a:cubicBezTo>
                  <a:cubicBezTo>
                    <a:pt x="24" y="27"/>
                    <a:pt x="24" y="26"/>
                    <a:pt x="30" y="27"/>
                  </a:cubicBezTo>
                  <a:cubicBezTo>
                    <a:pt x="35" y="29"/>
                    <a:pt x="34" y="28"/>
                    <a:pt x="36" y="30"/>
                  </a:cubicBezTo>
                  <a:cubicBezTo>
                    <a:pt x="38" y="32"/>
                    <a:pt x="37" y="33"/>
                    <a:pt x="41" y="36"/>
                  </a:cubicBezTo>
                  <a:cubicBezTo>
                    <a:pt x="44" y="39"/>
                    <a:pt x="48" y="39"/>
                    <a:pt x="48" y="43"/>
                  </a:cubicBezTo>
                  <a:cubicBezTo>
                    <a:pt x="48" y="48"/>
                    <a:pt x="51" y="45"/>
                    <a:pt x="53" y="49"/>
                  </a:cubicBezTo>
                  <a:cubicBezTo>
                    <a:pt x="56" y="54"/>
                    <a:pt x="56" y="53"/>
                    <a:pt x="61" y="52"/>
                  </a:cubicBezTo>
                  <a:cubicBezTo>
                    <a:pt x="65" y="51"/>
                    <a:pt x="65" y="52"/>
                    <a:pt x="70" y="54"/>
                  </a:cubicBezTo>
                  <a:cubicBezTo>
                    <a:pt x="75" y="56"/>
                    <a:pt x="76" y="59"/>
                    <a:pt x="76" y="63"/>
                  </a:cubicBezTo>
                  <a:cubicBezTo>
                    <a:pt x="76" y="68"/>
                    <a:pt x="73" y="68"/>
                    <a:pt x="73" y="72"/>
                  </a:cubicBezTo>
                  <a:cubicBezTo>
                    <a:pt x="72" y="77"/>
                    <a:pt x="78" y="79"/>
                    <a:pt x="81" y="82"/>
                  </a:cubicBezTo>
                  <a:cubicBezTo>
                    <a:pt x="84" y="86"/>
                    <a:pt x="83" y="86"/>
                    <a:pt x="79" y="86"/>
                  </a:cubicBezTo>
                  <a:cubicBezTo>
                    <a:pt x="75" y="85"/>
                    <a:pt x="73" y="82"/>
                    <a:pt x="70" y="81"/>
                  </a:cubicBezTo>
                  <a:cubicBezTo>
                    <a:pt x="67" y="79"/>
                    <a:pt x="65" y="83"/>
                    <a:pt x="63" y="85"/>
                  </a:cubicBezTo>
                  <a:cubicBezTo>
                    <a:pt x="61" y="87"/>
                    <a:pt x="59" y="83"/>
                    <a:pt x="57" y="80"/>
                  </a:cubicBezTo>
                  <a:cubicBezTo>
                    <a:pt x="55" y="77"/>
                    <a:pt x="58" y="72"/>
                    <a:pt x="59" y="69"/>
                  </a:cubicBezTo>
                  <a:cubicBezTo>
                    <a:pt x="60" y="65"/>
                    <a:pt x="59" y="63"/>
                    <a:pt x="57" y="61"/>
                  </a:cubicBezTo>
                  <a:cubicBezTo>
                    <a:pt x="55" y="59"/>
                    <a:pt x="53" y="59"/>
                    <a:pt x="50" y="59"/>
                  </a:cubicBezTo>
                  <a:cubicBezTo>
                    <a:pt x="48" y="59"/>
                    <a:pt x="48" y="54"/>
                    <a:pt x="47" y="52"/>
                  </a:cubicBezTo>
                  <a:cubicBezTo>
                    <a:pt x="46" y="50"/>
                    <a:pt x="44" y="47"/>
                    <a:pt x="40" y="47"/>
                  </a:cubicBezTo>
                  <a:cubicBezTo>
                    <a:pt x="39" y="46"/>
                    <a:pt x="41" y="51"/>
                    <a:pt x="40" y="54"/>
                  </a:cubicBezTo>
                  <a:cubicBezTo>
                    <a:pt x="39" y="58"/>
                    <a:pt x="37" y="56"/>
                    <a:pt x="35" y="63"/>
                  </a:cubicBezTo>
                  <a:cubicBezTo>
                    <a:pt x="34" y="71"/>
                    <a:pt x="33" y="67"/>
                    <a:pt x="35" y="71"/>
                  </a:cubicBezTo>
                  <a:cubicBezTo>
                    <a:pt x="36" y="74"/>
                    <a:pt x="37" y="74"/>
                    <a:pt x="39" y="78"/>
                  </a:cubicBezTo>
                  <a:cubicBezTo>
                    <a:pt x="40" y="83"/>
                    <a:pt x="43" y="86"/>
                    <a:pt x="48" y="90"/>
                  </a:cubicBezTo>
                  <a:cubicBezTo>
                    <a:pt x="52" y="94"/>
                    <a:pt x="52" y="91"/>
                    <a:pt x="56" y="96"/>
                  </a:cubicBezTo>
                  <a:cubicBezTo>
                    <a:pt x="59" y="100"/>
                    <a:pt x="60" y="102"/>
                    <a:pt x="60" y="106"/>
                  </a:cubicBezTo>
                  <a:cubicBezTo>
                    <a:pt x="60" y="110"/>
                    <a:pt x="57" y="119"/>
                    <a:pt x="54" y="123"/>
                  </a:cubicBezTo>
                  <a:cubicBezTo>
                    <a:pt x="50" y="127"/>
                    <a:pt x="54" y="127"/>
                    <a:pt x="58" y="125"/>
                  </a:cubicBezTo>
                  <a:cubicBezTo>
                    <a:pt x="62" y="123"/>
                    <a:pt x="61" y="118"/>
                    <a:pt x="64" y="117"/>
                  </a:cubicBezTo>
                  <a:cubicBezTo>
                    <a:pt x="67" y="115"/>
                    <a:pt x="68" y="113"/>
                    <a:pt x="70" y="111"/>
                  </a:cubicBezTo>
                  <a:cubicBezTo>
                    <a:pt x="72" y="108"/>
                    <a:pt x="74" y="104"/>
                    <a:pt x="75" y="101"/>
                  </a:cubicBezTo>
                  <a:cubicBezTo>
                    <a:pt x="77" y="99"/>
                    <a:pt x="77" y="99"/>
                    <a:pt x="81" y="99"/>
                  </a:cubicBezTo>
                  <a:cubicBezTo>
                    <a:pt x="85" y="99"/>
                    <a:pt x="85" y="99"/>
                    <a:pt x="87" y="97"/>
                  </a:cubicBezTo>
                  <a:cubicBezTo>
                    <a:pt x="89" y="95"/>
                    <a:pt x="90" y="94"/>
                    <a:pt x="92" y="93"/>
                  </a:cubicBezTo>
                  <a:cubicBezTo>
                    <a:pt x="95" y="93"/>
                    <a:pt x="95" y="94"/>
                    <a:pt x="101" y="93"/>
                  </a:cubicBezTo>
                  <a:cubicBezTo>
                    <a:pt x="106" y="93"/>
                    <a:pt x="106" y="92"/>
                    <a:pt x="108" y="96"/>
                  </a:cubicBezTo>
                  <a:cubicBezTo>
                    <a:pt x="110" y="99"/>
                    <a:pt x="109" y="101"/>
                    <a:pt x="109" y="105"/>
                  </a:cubicBezTo>
                  <a:cubicBezTo>
                    <a:pt x="109" y="109"/>
                    <a:pt x="103" y="109"/>
                    <a:pt x="101" y="110"/>
                  </a:cubicBezTo>
                  <a:cubicBezTo>
                    <a:pt x="98" y="112"/>
                    <a:pt x="98" y="116"/>
                    <a:pt x="100" y="117"/>
                  </a:cubicBezTo>
                  <a:cubicBezTo>
                    <a:pt x="101" y="118"/>
                    <a:pt x="103" y="121"/>
                    <a:pt x="106" y="123"/>
                  </a:cubicBezTo>
                  <a:cubicBezTo>
                    <a:pt x="110" y="125"/>
                    <a:pt x="112" y="122"/>
                    <a:pt x="114" y="119"/>
                  </a:cubicBezTo>
                  <a:cubicBezTo>
                    <a:pt x="116" y="116"/>
                    <a:pt x="117" y="116"/>
                    <a:pt x="122" y="116"/>
                  </a:cubicBezTo>
                  <a:cubicBezTo>
                    <a:pt x="127" y="116"/>
                    <a:pt x="127" y="114"/>
                    <a:pt x="129" y="110"/>
                  </a:cubicBezTo>
                  <a:cubicBezTo>
                    <a:pt x="130" y="106"/>
                    <a:pt x="131" y="103"/>
                    <a:pt x="131" y="99"/>
                  </a:cubicBezTo>
                  <a:cubicBezTo>
                    <a:pt x="132" y="94"/>
                    <a:pt x="130" y="91"/>
                    <a:pt x="128" y="86"/>
                  </a:cubicBezTo>
                  <a:cubicBezTo>
                    <a:pt x="125" y="83"/>
                    <a:pt x="124" y="80"/>
                    <a:pt x="120" y="81"/>
                  </a:cubicBezTo>
                  <a:cubicBezTo>
                    <a:pt x="115" y="82"/>
                    <a:pt x="112" y="83"/>
                    <a:pt x="108" y="86"/>
                  </a:cubicBezTo>
                  <a:cubicBezTo>
                    <a:pt x="104" y="89"/>
                    <a:pt x="101" y="85"/>
                    <a:pt x="99" y="83"/>
                  </a:cubicBezTo>
                  <a:cubicBezTo>
                    <a:pt x="96" y="81"/>
                    <a:pt x="98" y="78"/>
                    <a:pt x="102" y="76"/>
                  </a:cubicBezTo>
                  <a:cubicBezTo>
                    <a:pt x="106" y="74"/>
                    <a:pt x="107" y="74"/>
                    <a:pt x="108" y="71"/>
                  </a:cubicBezTo>
                  <a:cubicBezTo>
                    <a:pt x="109" y="70"/>
                    <a:pt x="109" y="70"/>
                    <a:pt x="110" y="69"/>
                  </a:cubicBezTo>
                  <a:cubicBezTo>
                    <a:pt x="108" y="69"/>
                    <a:pt x="107" y="68"/>
                    <a:pt x="105" y="67"/>
                  </a:cubicBezTo>
                  <a:cubicBezTo>
                    <a:pt x="102" y="66"/>
                    <a:pt x="100" y="66"/>
                    <a:pt x="97" y="66"/>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23" name="Freeform 53">
              <a:extLst>
                <a:ext uri="{FF2B5EF4-FFF2-40B4-BE49-F238E27FC236}">
                  <a16:creationId xmlns:a16="http://schemas.microsoft.com/office/drawing/2014/main" id="{AD2114E5-7068-4027-8606-F34AA0C3A9A9}"/>
                </a:ext>
              </a:extLst>
            </p:cNvPr>
            <p:cNvSpPr>
              <a:spLocks/>
            </p:cNvSpPr>
            <p:nvPr/>
          </p:nvSpPr>
          <p:spPr bwMode="auto">
            <a:xfrm>
              <a:off x="942975" y="9482138"/>
              <a:ext cx="385763" cy="352425"/>
            </a:xfrm>
            <a:custGeom>
              <a:avLst/>
              <a:gdLst>
                <a:gd name="T0" fmla="*/ 77 w 103"/>
                <a:gd name="T1" fmla="*/ 54 h 94"/>
                <a:gd name="T2" fmla="*/ 84 w 103"/>
                <a:gd name="T3" fmla="*/ 47 h 94"/>
                <a:gd name="T4" fmla="*/ 88 w 103"/>
                <a:gd name="T5" fmla="*/ 45 h 94"/>
                <a:gd name="T6" fmla="*/ 91 w 103"/>
                <a:gd name="T7" fmla="*/ 42 h 94"/>
                <a:gd name="T8" fmla="*/ 95 w 103"/>
                <a:gd name="T9" fmla="*/ 37 h 94"/>
                <a:gd name="T10" fmla="*/ 100 w 103"/>
                <a:gd name="T11" fmla="*/ 33 h 94"/>
                <a:gd name="T12" fmla="*/ 102 w 103"/>
                <a:gd name="T13" fmla="*/ 28 h 94"/>
                <a:gd name="T14" fmla="*/ 102 w 103"/>
                <a:gd name="T15" fmla="*/ 21 h 94"/>
                <a:gd name="T16" fmla="*/ 98 w 103"/>
                <a:gd name="T17" fmla="*/ 17 h 94"/>
                <a:gd name="T18" fmla="*/ 93 w 103"/>
                <a:gd name="T19" fmla="*/ 18 h 94"/>
                <a:gd name="T20" fmla="*/ 88 w 103"/>
                <a:gd name="T21" fmla="*/ 23 h 94"/>
                <a:gd name="T22" fmla="*/ 84 w 103"/>
                <a:gd name="T23" fmla="*/ 20 h 94"/>
                <a:gd name="T24" fmla="*/ 73 w 103"/>
                <a:gd name="T25" fmla="*/ 14 h 94"/>
                <a:gd name="T26" fmla="*/ 70 w 103"/>
                <a:gd name="T27" fmla="*/ 12 h 94"/>
                <a:gd name="T28" fmla="*/ 67 w 103"/>
                <a:gd name="T29" fmla="*/ 11 h 94"/>
                <a:gd name="T30" fmla="*/ 60 w 103"/>
                <a:gd name="T31" fmla="*/ 11 h 94"/>
                <a:gd name="T32" fmla="*/ 46 w 103"/>
                <a:gd name="T33" fmla="*/ 12 h 94"/>
                <a:gd name="T34" fmla="*/ 40 w 103"/>
                <a:gd name="T35" fmla="*/ 12 h 94"/>
                <a:gd name="T36" fmla="*/ 38 w 103"/>
                <a:gd name="T37" fmla="*/ 10 h 94"/>
                <a:gd name="T38" fmla="*/ 37 w 103"/>
                <a:gd name="T39" fmla="*/ 9 h 94"/>
                <a:gd name="T40" fmla="*/ 36 w 103"/>
                <a:gd name="T41" fmla="*/ 15 h 94"/>
                <a:gd name="T42" fmla="*/ 29 w 103"/>
                <a:gd name="T43" fmla="*/ 16 h 94"/>
                <a:gd name="T44" fmla="*/ 26 w 103"/>
                <a:gd name="T45" fmla="*/ 8 h 94"/>
                <a:gd name="T46" fmla="*/ 24 w 103"/>
                <a:gd name="T47" fmla="*/ 1 h 94"/>
                <a:gd name="T48" fmla="*/ 13 w 103"/>
                <a:gd name="T49" fmla="*/ 4 h 94"/>
                <a:gd name="T50" fmla="*/ 11 w 103"/>
                <a:gd name="T51" fmla="*/ 11 h 94"/>
                <a:gd name="T52" fmla="*/ 8 w 103"/>
                <a:gd name="T53" fmla="*/ 19 h 94"/>
                <a:gd name="T54" fmla="*/ 14 w 103"/>
                <a:gd name="T55" fmla="*/ 25 h 94"/>
                <a:gd name="T56" fmla="*/ 4 w 103"/>
                <a:gd name="T57" fmla="*/ 28 h 94"/>
                <a:gd name="T58" fmla="*/ 4 w 103"/>
                <a:gd name="T59" fmla="*/ 28 h 94"/>
                <a:gd name="T60" fmla="*/ 1 w 103"/>
                <a:gd name="T61" fmla="*/ 38 h 94"/>
                <a:gd name="T62" fmla="*/ 2 w 103"/>
                <a:gd name="T63" fmla="*/ 45 h 94"/>
                <a:gd name="T64" fmla="*/ 7 w 103"/>
                <a:gd name="T65" fmla="*/ 50 h 94"/>
                <a:gd name="T66" fmla="*/ 7 w 103"/>
                <a:gd name="T67" fmla="*/ 55 h 94"/>
                <a:gd name="T68" fmla="*/ 11 w 103"/>
                <a:gd name="T69" fmla="*/ 59 h 94"/>
                <a:gd name="T70" fmla="*/ 19 w 103"/>
                <a:gd name="T71" fmla="*/ 61 h 94"/>
                <a:gd name="T72" fmla="*/ 25 w 103"/>
                <a:gd name="T73" fmla="*/ 64 h 94"/>
                <a:gd name="T74" fmla="*/ 24 w 103"/>
                <a:gd name="T75" fmla="*/ 69 h 94"/>
                <a:gd name="T76" fmla="*/ 22 w 103"/>
                <a:gd name="T77" fmla="*/ 71 h 94"/>
                <a:gd name="T78" fmla="*/ 24 w 103"/>
                <a:gd name="T79" fmla="*/ 74 h 94"/>
                <a:gd name="T80" fmla="*/ 28 w 103"/>
                <a:gd name="T81" fmla="*/ 78 h 94"/>
                <a:gd name="T82" fmla="*/ 32 w 103"/>
                <a:gd name="T83" fmla="*/ 80 h 94"/>
                <a:gd name="T84" fmla="*/ 34 w 103"/>
                <a:gd name="T85" fmla="*/ 83 h 94"/>
                <a:gd name="T86" fmla="*/ 40 w 103"/>
                <a:gd name="T87" fmla="*/ 87 h 94"/>
                <a:gd name="T88" fmla="*/ 46 w 103"/>
                <a:gd name="T89" fmla="*/ 91 h 94"/>
                <a:gd name="T90" fmla="*/ 54 w 103"/>
                <a:gd name="T91" fmla="*/ 92 h 94"/>
                <a:gd name="T92" fmla="*/ 59 w 103"/>
                <a:gd name="T93" fmla="*/ 94 h 94"/>
                <a:gd name="T94" fmla="*/ 61 w 103"/>
                <a:gd name="T95" fmla="*/ 93 h 94"/>
                <a:gd name="T96" fmla="*/ 58 w 103"/>
                <a:gd name="T97" fmla="*/ 87 h 94"/>
                <a:gd name="T98" fmla="*/ 52 w 103"/>
                <a:gd name="T99" fmla="*/ 76 h 94"/>
                <a:gd name="T100" fmla="*/ 50 w 103"/>
                <a:gd name="T101" fmla="*/ 69 h 94"/>
                <a:gd name="T102" fmla="*/ 59 w 103"/>
                <a:gd name="T103" fmla="*/ 62 h 94"/>
                <a:gd name="T104" fmla="*/ 66 w 103"/>
                <a:gd name="T105" fmla="*/ 57 h 94"/>
                <a:gd name="T106" fmla="*/ 71 w 103"/>
                <a:gd name="T107" fmla="*/ 63 h 94"/>
                <a:gd name="T108" fmla="*/ 79 w 103"/>
                <a:gd name="T109" fmla="*/ 64 h 94"/>
                <a:gd name="T110" fmla="*/ 77 w 103"/>
                <a:gd name="T111" fmla="*/ 61 h 94"/>
                <a:gd name="T112" fmla="*/ 77 w 103"/>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3" h="94">
                  <a:moveTo>
                    <a:pt x="77" y="54"/>
                  </a:moveTo>
                  <a:cubicBezTo>
                    <a:pt x="78" y="51"/>
                    <a:pt x="81" y="49"/>
                    <a:pt x="84" y="47"/>
                  </a:cubicBezTo>
                  <a:cubicBezTo>
                    <a:pt x="85" y="46"/>
                    <a:pt x="87" y="46"/>
                    <a:pt x="88" y="45"/>
                  </a:cubicBezTo>
                  <a:cubicBezTo>
                    <a:pt x="89" y="44"/>
                    <a:pt x="90" y="43"/>
                    <a:pt x="91" y="42"/>
                  </a:cubicBezTo>
                  <a:cubicBezTo>
                    <a:pt x="92" y="40"/>
                    <a:pt x="93" y="38"/>
                    <a:pt x="95" y="37"/>
                  </a:cubicBezTo>
                  <a:cubicBezTo>
                    <a:pt x="97" y="35"/>
                    <a:pt x="99" y="35"/>
                    <a:pt x="100" y="33"/>
                  </a:cubicBezTo>
                  <a:cubicBezTo>
                    <a:pt x="102" y="31"/>
                    <a:pt x="102" y="30"/>
                    <a:pt x="102" y="28"/>
                  </a:cubicBezTo>
                  <a:cubicBezTo>
                    <a:pt x="102" y="26"/>
                    <a:pt x="103" y="23"/>
                    <a:pt x="102" y="21"/>
                  </a:cubicBezTo>
                  <a:cubicBezTo>
                    <a:pt x="102" y="19"/>
                    <a:pt x="100" y="17"/>
                    <a:pt x="98" y="17"/>
                  </a:cubicBezTo>
                  <a:cubicBezTo>
                    <a:pt x="96" y="17"/>
                    <a:pt x="94" y="17"/>
                    <a:pt x="93" y="18"/>
                  </a:cubicBezTo>
                  <a:cubicBezTo>
                    <a:pt x="91" y="19"/>
                    <a:pt x="91" y="23"/>
                    <a:pt x="88" y="23"/>
                  </a:cubicBezTo>
                  <a:cubicBezTo>
                    <a:pt x="86" y="24"/>
                    <a:pt x="86" y="21"/>
                    <a:pt x="84" y="20"/>
                  </a:cubicBezTo>
                  <a:cubicBezTo>
                    <a:pt x="81" y="18"/>
                    <a:pt x="77" y="16"/>
                    <a:pt x="73" y="14"/>
                  </a:cubicBezTo>
                  <a:cubicBezTo>
                    <a:pt x="72" y="13"/>
                    <a:pt x="71" y="13"/>
                    <a:pt x="70" y="12"/>
                  </a:cubicBezTo>
                  <a:cubicBezTo>
                    <a:pt x="69" y="12"/>
                    <a:pt x="68" y="12"/>
                    <a:pt x="67" y="11"/>
                  </a:cubicBezTo>
                  <a:cubicBezTo>
                    <a:pt x="65" y="11"/>
                    <a:pt x="62" y="11"/>
                    <a:pt x="60" y="11"/>
                  </a:cubicBezTo>
                  <a:cubicBezTo>
                    <a:pt x="56" y="12"/>
                    <a:pt x="51" y="12"/>
                    <a:pt x="46" y="12"/>
                  </a:cubicBezTo>
                  <a:cubicBezTo>
                    <a:pt x="45" y="12"/>
                    <a:pt x="42" y="14"/>
                    <a:pt x="40" y="12"/>
                  </a:cubicBezTo>
                  <a:cubicBezTo>
                    <a:pt x="39" y="12"/>
                    <a:pt x="39" y="11"/>
                    <a:pt x="38" y="10"/>
                  </a:cubicBezTo>
                  <a:cubicBezTo>
                    <a:pt x="38" y="10"/>
                    <a:pt x="37" y="10"/>
                    <a:pt x="37" y="9"/>
                  </a:cubicBezTo>
                  <a:cubicBezTo>
                    <a:pt x="37" y="11"/>
                    <a:pt x="37" y="13"/>
                    <a:pt x="36" y="15"/>
                  </a:cubicBezTo>
                  <a:cubicBezTo>
                    <a:pt x="35" y="18"/>
                    <a:pt x="32" y="17"/>
                    <a:pt x="29" y="16"/>
                  </a:cubicBezTo>
                  <a:cubicBezTo>
                    <a:pt x="27" y="15"/>
                    <a:pt x="26" y="11"/>
                    <a:pt x="26" y="8"/>
                  </a:cubicBezTo>
                  <a:cubicBezTo>
                    <a:pt x="26" y="4"/>
                    <a:pt x="26" y="3"/>
                    <a:pt x="24" y="1"/>
                  </a:cubicBezTo>
                  <a:cubicBezTo>
                    <a:pt x="22" y="0"/>
                    <a:pt x="17" y="1"/>
                    <a:pt x="13" y="4"/>
                  </a:cubicBezTo>
                  <a:cubicBezTo>
                    <a:pt x="9" y="7"/>
                    <a:pt x="13" y="9"/>
                    <a:pt x="11" y="11"/>
                  </a:cubicBezTo>
                  <a:cubicBezTo>
                    <a:pt x="9" y="14"/>
                    <a:pt x="8" y="13"/>
                    <a:pt x="8" y="19"/>
                  </a:cubicBezTo>
                  <a:cubicBezTo>
                    <a:pt x="7" y="24"/>
                    <a:pt x="11" y="20"/>
                    <a:pt x="14" y="25"/>
                  </a:cubicBezTo>
                  <a:cubicBezTo>
                    <a:pt x="17" y="29"/>
                    <a:pt x="7" y="29"/>
                    <a:pt x="4" y="28"/>
                  </a:cubicBezTo>
                  <a:cubicBezTo>
                    <a:pt x="4" y="28"/>
                    <a:pt x="4" y="28"/>
                    <a:pt x="4" y="28"/>
                  </a:cubicBezTo>
                  <a:cubicBezTo>
                    <a:pt x="4" y="31"/>
                    <a:pt x="1" y="37"/>
                    <a:pt x="1" y="38"/>
                  </a:cubicBezTo>
                  <a:cubicBezTo>
                    <a:pt x="0" y="40"/>
                    <a:pt x="1" y="43"/>
                    <a:pt x="2" y="45"/>
                  </a:cubicBezTo>
                  <a:cubicBezTo>
                    <a:pt x="4" y="47"/>
                    <a:pt x="6" y="47"/>
                    <a:pt x="7" y="50"/>
                  </a:cubicBezTo>
                  <a:cubicBezTo>
                    <a:pt x="8" y="52"/>
                    <a:pt x="6" y="53"/>
                    <a:pt x="7" y="55"/>
                  </a:cubicBezTo>
                  <a:cubicBezTo>
                    <a:pt x="7" y="58"/>
                    <a:pt x="9" y="58"/>
                    <a:pt x="11" y="59"/>
                  </a:cubicBezTo>
                  <a:cubicBezTo>
                    <a:pt x="14" y="61"/>
                    <a:pt x="16" y="61"/>
                    <a:pt x="19" y="61"/>
                  </a:cubicBezTo>
                  <a:cubicBezTo>
                    <a:pt x="22" y="62"/>
                    <a:pt x="23" y="62"/>
                    <a:pt x="25" y="64"/>
                  </a:cubicBezTo>
                  <a:cubicBezTo>
                    <a:pt x="26" y="66"/>
                    <a:pt x="27" y="68"/>
                    <a:pt x="24" y="69"/>
                  </a:cubicBezTo>
                  <a:cubicBezTo>
                    <a:pt x="23" y="70"/>
                    <a:pt x="22" y="70"/>
                    <a:pt x="22" y="71"/>
                  </a:cubicBezTo>
                  <a:cubicBezTo>
                    <a:pt x="22" y="73"/>
                    <a:pt x="23" y="73"/>
                    <a:pt x="24" y="74"/>
                  </a:cubicBezTo>
                  <a:cubicBezTo>
                    <a:pt x="25" y="75"/>
                    <a:pt x="27" y="77"/>
                    <a:pt x="28" y="78"/>
                  </a:cubicBezTo>
                  <a:cubicBezTo>
                    <a:pt x="29" y="79"/>
                    <a:pt x="31" y="79"/>
                    <a:pt x="32" y="80"/>
                  </a:cubicBezTo>
                  <a:cubicBezTo>
                    <a:pt x="32" y="80"/>
                    <a:pt x="33" y="82"/>
                    <a:pt x="34" y="83"/>
                  </a:cubicBezTo>
                  <a:cubicBezTo>
                    <a:pt x="35" y="85"/>
                    <a:pt x="38" y="86"/>
                    <a:pt x="40" y="87"/>
                  </a:cubicBezTo>
                  <a:cubicBezTo>
                    <a:pt x="42" y="88"/>
                    <a:pt x="44" y="90"/>
                    <a:pt x="46" y="91"/>
                  </a:cubicBezTo>
                  <a:cubicBezTo>
                    <a:pt x="49" y="91"/>
                    <a:pt x="51" y="91"/>
                    <a:pt x="54" y="92"/>
                  </a:cubicBezTo>
                  <a:cubicBezTo>
                    <a:pt x="56" y="93"/>
                    <a:pt x="57" y="94"/>
                    <a:pt x="59" y="94"/>
                  </a:cubicBezTo>
                  <a:cubicBezTo>
                    <a:pt x="59" y="94"/>
                    <a:pt x="60" y="94"/>
                    <a:pt x="61" y="93"/>
                  </a:cubicBezTo>
                  <a:cubicBezTo>
                    <a:pt x="64" y="91"/>
                    <a:pt x="61" y="89"/>
                    <a:pt x="58" y="87"/>
                  </a:cubicBezTo>
                  <a:cubicBezTo>
                    <a:pt x="55" y="84"/>
                    <a:pt x="54" y="79"/>
                    <a:pt x="52" y="76"/>
                  </a:cubicBezTo>
                  <a:cubicBezTo>
                    <a:pt x="50" y="72"/>
                    <a:pt x="48" y="72"/>
                    <a:pt x="50" y="69"/>
                  </a:cubicBezTo>
                  <a:cubicBezTo>
                    <a:pt x="52" y="66"/>
                    <a:pt x="56" y="63"/>
                    <a:pt x="59" y="62"/>
                  </a:cubicBezTo>
                  <a:cubicBezTo>
                    <a:pt x="61" y="60"/>
                    <a:pt x="61" y="58"/>
                    <a:pt x="66" y="57"/>
                  </a:cubicBezTo>
                  <a:cubicBezTo>
                    <a:pt x="68" y="57"/>
                    <a:pt x="69" y="63"/>
                    <a:pt x="71" y="63"/>
                  </a:cubicBezTo>
                  <a:cubicBezTo>
                    <a:pt x="73" y="64"/>
                    <a:pt x="76" y="63"/>
                    <a:pt x="79" y="64"/>
                  </a:cubicBezTo>
                  <a:cubicBezTo>
                    <a:pt x="79" y="63"/>
                    <a:pt x="78" y="62"/>
                    <a:pt x="77" y="61"/>
                  </a:cubicBezTo>
                  <a:cubicBezTo>
                    <a:pt x="76" y="59"/>
                    <a:pt x="76" y="56"/>
                    <a:pt x="77" y="54"/>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24" name="Freeform 54">
              <a:extLst>
                <a:ext uri="{FF2B5EF4-FFF2-40B4-BE49-F238E27FC236}">
                  <a16:creationId xmlns:a16="http://schemas.microsoft.com/office/drawing/2014/main" id="{818099F3-FA89-459C-9125-2A9AC627479D}"/>
                </a:ext>
              </a:extLst>
            </p:cNvPr>
            <p:cNvSpPr>
              <a:spLocks/>
            </p:cNvSpPr>
            <p:nvPr/>
          </p:nvSpPr>
          <p:spPr bwMode="auto">
            <a:xfrm>
              <a:off x="1082675" y="9234488"/>
              <a:ext cx="561975" cy="569913"/>
            </a:xfrm>
            <a:custGeom>
              <a:avLst/>
              <a:gdLst>
                <a:gd name="T0" fmla="*/ 105 w 150"/>
                <a:gd name="T1" fmla="*/ 120 h 152"/>
                <a:gd name="T2" fmla="*/ 104 w 150"/>
                <a:gd name="T3" fmla="*/ 113 h 152"/>
                <a:gd name="T4" fmla="*/ 108 w 150"/>
                <a:gd name="T5" fmla="*/ 102 h 152"/>
                <a:gd name="T6" fmla="*/ 107 w 150"/>
                <a:gd name="T7" fmla="*/ 96 h 152"/>
                <a:gd name="T8" fmla="*/ 116 w 150"/>
                <a:gd name="T9" fmla="*/ 79 h 152"/>
                <a:gd name="T10" fmla="*/ 128 w 150"/>
                <a:gd name="T11" fmla="*/ 72 h 152"/>
                <a:gd name="T12" fmla="*/ 149 w 150"/>
                <a:gd name="T13" fmla="*/ 71 h 152"/>
                <a:gd name="T14" fmla="*/ 150 w 150"/>
                <a:gd name="T15" fmla="*/ 62 h 152"/>
                <a:gd name="T16" fmla="*/ 149 w 150"/>
                <a:gd name="T17" fmla="*/ 55 h 152"/>
                <a:gd name="T18" fmla="*/ 135 w 150"/>
                <a:gd name="T19" fmla="*/ 51 h 152"/>
                <a:gd name="T20" fmla="*/ 122 w 150"/>
                <a:gd name="T21" fmla="*/ 23 h 152"/>
                <a:gd name="T22" fmla="*/ 128 w 150"/>
                <a:gd name="T23" fmla="*/ 6 h 152"/>
                <a:gd name="T24" fmla="*/ 115 w 150"/>
                <a:gd name="T25" fmla="*/ 11 h 152"/>
                <a:gd name="T26" fmla="*/ 93 w 150"/>
                <a:gd name="T27" fmla="*/ 5 h 152"/>
                <a:gd name="T28" fmla="*/ 72 w 150"/>
                <a:gd name="T29" fmla="*/ 13 h 152"/>
                <a:gd name="T30" fmla="*/ 57 w 150"/>
                <a:gd name="T31" fmla="*/ 32 h 152"/>
                <a:gd name="T32" fmla="*/ 47 w 150"/>
                <a:gd name="T33" fmla="*/ 47 h 152"/>
                <a:gd name="T34" fmla="*/ 38 w 150"/>
                <a:gd name="T35" fmla="*/ 58 h 152"/>
                <a:gd name="T36" fmla="*/ 25 w 150"/>
                <a:gd name="T37" fmla="*/ 49 h 152"/>
                <a:gd name="T38" fmla="*/ 16 w 150"/>
                <a:gd name="T39" fmla="*/ 57 h 152"/>
                <a:gd name="T40" fmla="*/ 13 w 150"/>
                <a:gd name="T41" fmla="*/ 65 h 152"/>
                <a:gd name="T42" fmla="*/ 2 w 150"/>
                <a:gd name="T43" fmla="*/ 73 h 152"/>
                <a:gd name="T44" fmla="*/ 1 w 150"/>
                <a:gd name="T45" fmla="*/ 76 h 152"/>
                <a:gd name="T46" fmla="*/ 9 w 150"/>
                <a:gd name="T47" fmla="*/ 78 h 152"/>
                <a:gd name="T48" fmla="*/ 30 w 150"/>
                <a:gd name="T49" fmla="*/ 77 h 152"/>
                <a:gd name="T50" fmla="*/ 36 w 150"/>
                <a:gd name="T51" fmla="*/ 80 h 152"/>
                <a:gd name="T52" fmla="*/ 51 w 150"/>
                <a:gd name="T53" fmla="*/ 89 h 152"/>
                <a:gd name="T54" fmla="*/ 61 w 150"/>
                <a:gd name="T55" fmla="*/ 83 h 152"/>
                <a:gd name="T56" fmla="*/ 65 w 150"/>
                <a:gd name="T57" fmla="*/ 94 h 152"/>
                <a:gd name="T58" fmla="*/ 58 w 150"/>
                <a:gd name="T59" fmla="*/ 103 h 152"/>
                <a:gd name="T60" fmla="*/ 51 w 150"/>
                <a:gd name="T61" fmla="*/ 111 h 152"/>
                <a:gd name="T62" fmla="*/ 40 w 150"/>
                <a:gd name="T63" fmla="*/ 120 h 152"/>
                <a:gd name="T64" fmla="*/ 42 w 150"/>
                <a:gd name="T65" fmla="*/ 130 h 152"/>
                <a:gd name="T66" fmla="*/ 47 w 150"/>
                <a:gd name="T67" fmla="*/ 137 h 152"/>
                <a:gd name="T68" fmla="*/ 59 w 150"/>
                <a:gd name="T69" fmla="*/ 151 h 152"/>
                <a:gd name="T70" fmla="*/ 64 w 150"/>
                <a:gd name="T71" fmla="*/ 141 h 152"/>
                <a:gd name="T72" fmla="*/ 82 w 150"/>
                <a:gd name="T73" fmla="*/ 133 h 152"/>
                <a:gd name="T74" fmla="*/ 93 w 150"/>
                <a:gd name="T75" fmla="*/ 129 h 152"/>
                <a:gd name="T76" fmla="*/ 103 w 150"/>
                <a:gd name="T77" fmla="*/ 133 h 152"/>
                <a:gd name="T78" fmla="*/ 109 w 150"/>
                <a:gd name="T79" fmla="*/ 12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152">
                  <a:moveTo>
                    <a:pt x="109" y="122"/>
                  </a:moveTo>
                  <a:cubicBezTo>
                    <a:pt x="108" y="121"/>
                    <a:pt x="106" y="121"/>
                    <a:pt x="105" y="120"/>
                  </a:cubicBezTo>
                  <a:cubicBezTo>
                    <a:pt x="105" y="119"/>
                    <a:pt x="106" y="117"/>
                    <a:pt x="105" y="116"/>
                  </a:cubicBezTo>
                  <a:cubicBezTo>
                    <a:pt x="105" y="115"/>
                    <a:pt x="104" y="115"/>
                    <a:pt x="104" y="113"/>
                  </a:cubicBezTo>
                  <a:cubicBezTo>
                    <a:pt x="104" y="111"/>
                    <a:pt x="106" y="112"/>
                    <a:pt x="107" y="111"/>
                  </a:cubicBezTo>
                  <a:cubicBezTo>
                    <a:pt x="108" y="109"/>
                    <a:pt x="109" y="104"/>
                    <a:pt x="108" y="102"/>
                  </a:cubicBezTo>
                  <a:cubicBezTo>
                    <a:pt x="107" y="101"/>
                    <a:pt x="106" y="101"/>
                    <a:pt x="105" y="99"/>
                  </a:cubicBezTo>
                  <a:cubicBezTo>
                    <a:pt x="105" y="97"/>
                    <a:pt x="105" y="97"/>
                    <a:pt x="107" y="96"/>
                  </a:cubicBezTo>
                  <a:cubicBezTo>
                    <a:pt x="109" y="94"/>
                    <a:pt x="111" y="92"/>
                    <a:pt x="111" y="88"/>
                  </a:cubicBezTo>
                  <a:cubicBezTo>
                    <a:pt x="111" y="85"/>
                    <a:pt x="113" y="82"/>
                    <a:pt x="116" y="79"/>
                  </a:cubicBezTo>
                  <a:cubicBezTo>
                    <a:pt x="118" y="78"/>
                    <a:pt x="120" y="76"/>
                    <a:pt x="122" y="74"/>
                  </a:cubicBezTo>
                  <a:cubicBezTo>
                    <a:pt x="123" y="73"/>
                    <a:pt x="126" y="72"/>
                    <a:pt x="128" y="72"/>
                  </a:cubicBezTo>
                  <a:cubicBezTo>
                    <a:pt x="134" y="71"/>
                    <a:pt x="139" y="72"/>
                    <a:pt x="145" y="72"/>
                  </a:cubicBezTo>
                  <a:cubicBezTo>
                    <a:pt x="146" y="72"/>
                    <a:pt x="148" y="72"/>
                    <a:pt x="149" y="71"/>
                  </a:cubicBezTo>
                  <a:cubicBezTo>
                    <a:pt x="150" y="69"/>
                    <a:pt x="148" y="67"/>
                    <a:pt x="148" y="65"/>
                  </a:cubicBezTo>
                  <a:cubicBezTo>
                    <a:pt x="148" y="64"/>
                    <a:pt x="150" y="63"/>
                    <a:pt x="150" y="62"/>
                  </a:cubicBezTo>
                  <a:cubicBezTo>
                    <a:pt x="150" y="60"/>
                    <a:pt x="148" y="59"/>
                    <a:pt x="148" y="57"/>
                  </a:cubicBezTo>
                  <a:cubicBezTo>
                    <a:pt x="148" y="56"/>
                    <a:pt x="149" y="56"/>
                    <a:pt x="149" y="55"/>
                  </a:cubicBezTo>
                  <a:cubicBezTo>
                    <a:pt x="147" y="55"/>
                    <a:pt x="146" y="54"/>
                    <a:pt x="145" y="54"/>
                  </a:cubicBezTo>
                  <a:cubicBezTo>
                    <a:pt x="140" y="53"/>
                    <a:pt x="139" y="55"/>
                    <a:pt x="135" y="51"/>
                  </a:cubicBezTo>
                  <a:cubicBezTo>
                    <a:pt x="132" y="48"/>
                    <a:pt x="128" y="38"/>
                    <a:pt x="126" y="33"/>
                  </a:cubicBezTo>
                  <a:cubicBezTo>
                    <a:pt x="124" y="28"/>
                    <a:pt x="123" y="25"/>
                    <a:pt x="122" y="23"/>
                  </a:cubicBezTo>
                  <a:cubicBezTo>
                    <a:pt x="122" y="20"/>
                    <a:pt x="124" y="19"/>
                    <a:pt x="124" y="16"/>
                  </a:cubicBezTo>
                  <a:cubicBezTo>
                    <a:pt x="124" y="14"/>
                    <a:pt x="125" y="10"/>
                    <a:pt x="128" y="6"/>
                  </a:cubicBezTo>
                  <a:cubicBezTo>
                    <a:pt x="131" y="1"/>
                    <a:pt x="126" y="0"/>
                    <a:pt x="122" y="2"/>
                  </a:cubicBezTo>
                  <a:cubicBezTo>
                    <a:pt x="117" y="5"/>
                    <a:pt x="118" y="7"/>
                    <a:pt x="115" y="11"/>
                  </a:cubicBezTo>
                  <a:cubicBezTo>
                    <a:pt x="113" y="13"/>
                    <a:pt x="109" y="8"/>
                    <a:pt x="104" y="6"/>
                  </a:cubicBezTo>
                  <a:cubicBezTo>
                    <a:pt x="100" y="5"/>
                    <a:pt x="95" y="6"/>
                    <a:pt x="93" y="5"/>
                  </a:cubicBezTo>
                  <a:cubicBezTo>
                    <a:pt x="91" y="5"/>
                    <a:pt x="84" y="5"/>
                    <a:pt x="83" y="8"/>
                  </a:cubicBezTo>
                  <a:cubicBezTo>
                    <a:pt x="81" y="11"/>
                    <a:pt x="77" y="13"/>
                    <a:pt x="72" y="13"/>
                  </a:cubicBezTo>
                  <a:cubicBezTo>
                    <a:pt x="67" y="14"/>
                    <a:pt x="63" y="16"/>
                    <a:pt x="60" y="19"/>
                  </a:cubicBezTo>
                  <a:cubicBezTo>
                    <a:pt x="57" y="21"/>
                    <a:pt x="56" y="27"/>
                    <a:pt x="57" y="32"/>
                  </a:cubicBezTo>
                  <a:cubicBezTo>
                    <a:pt x="57" y="38"/>
                    <a:pt x="50" y="41"/>
                    <a:pt x="47" y="44"/>
                  </a:cubicBezTo>
                  <a:cubicBezTo>
                    <a:pt x="44" y="46"/>
                    <a:pt x="44" y="48"/>
                    <a:pt x="47" y="47"/>
                  </a:cubicBezTo>
                  <a:cubicBezTo>
                    <a:pt x="50" y="47"/>
                    <a:pt x="49" y="50"/>
                    <a:pt x="48" y="53"/>
                  </a:cubicBezTo>
                  <a:cubicBezTo>
                    <a:pt x="47" y="56"/>
                    <a:pt x="43" y="58"/>
                    <a:pt x="38" y="58"/>
                  </a:cubicBezTo>
                  <a:cubicBezTo>
                    <a:pt x="33" y="58"/>
                    <a:pt x="28" y="57"/>
                    <a:pt x="27" y="56"/>
                  </a:cubicBezTo>
                  <a:cubicBezTo>
                    <a:pt x="26" y="55"/>
                    <a:pt x="26" y="52"/>
                    <a:pt x="25" y="49"/>
                  </a:cubicBezTo>
                  <a:cubicBezTo>
                    <a:pt x="24" y="46"/>
                    <a:pt x="22" y="50"/>
                    <a:pt x="20" y="52"/>
                  </a:cubicBezTo>
                  <a:cubicBezTo>
                    <a:pt x="18" y="54"/>
                    <a:pt x="17" y="55"/>
                    <a:pt x="16" y="57"/>
                  </a:cubicBezTo>
                  <a:cubicBezTo>
                    <a:pt x="15" y="58"/>
                    <a:pt x="11" y="58"/>
                    <a:pt x="10" y="60"/>
                  </a:cubicBezTo>
                  <a:cubicBezTo>
                    <a:pt x="8" y="61"/>
                    <a:pt x="10" y="64"/>
                    <a:pt x="13" y="65"/>
                  </a:cubicBezTo>
                  <a:cubicBezTo>
                    <a:pt x="16" y="67"/>
                    <a:pt x="13" y="68"/>
                    <a:pt x="12" y="70"/>
                  </a:cubicBezTo>
                  <a:cubicBezTo>
                    <a:pt x="11" y="72"/>
                    <a:pt x="5" y="72"/>
                    <a:pt x="2" y="73"/>
                  </a:cubicBezTo>
                  <a:cubicBezTo>
                    <a:pt x="1" y="74"/>
                    <a:pt x="0" y="75"/>
                    <a:pt x="0" y="75"/>
                  </a:cubicBezTo>
                  <a:cubicBezTo>
                    <a:pt x="0" y="76"/>
                    <a:pt x="1" y="76"/>
                    <a:pt x="1" y="76"/>
                  </a:cubicBezTo>
                  <a:cubicBezTo>
                    <a:pt x="2" y="77"/>
                    <a:pt x="2" y="78"/>
                    <a:pt x="3" y="78"/>
                  </a:cubicBezTo>
                  <a:cubicBezTo>
                    <a:pt x="5" y="80"/>
                    <a:pt x="8" y="78"/>
                    <a:pt x="9" y="78"/>
                  </a:cubicBezTo>
                  <a:cubicBezTo>
                    <a:pt x="14" y="78"/>
                    <a:pt x="19" y="78"/>
                    <a:pt x="23" y="77"/>
                  </a:cubicBezTo>
                  <a:cubicBezTo>
                    <a:pt x="25" y="77"/>
                    <a:pt x="28" y="77"/>
                    <a:pt x="30" y="77"/>
                  </a:cubicBezTo>
                  <a:cubicBezTo>
                    <a:pt x="31" y="78"/>
                    <a:pt x="32" y="78"/>
                    <a:pt x="33" y="78"/>
                  </a:cubicBezTo>
                  <a:cubicBezTo>
                    <a:pt x="34" y="79"/>
                    <a:pt x="35" y="79"/>
                    <a:pt x="36" y="80"/>
                  </a:cubicBezTo>
                  <a:cubicBezTo>
                    <a:pt x="40" y="82"/>
                    <a:pt x="44" y="84"/>
                    <a:pt x="47" y="86"/>
                  </a:cubicBezTo>
                  <a:cubicBezTo>
                    <a:pt x="49" y="87"/>
                    <a:pt x="49" y="90"/>
                    <a:pt x="51" y="89"/>
                  </a:cubicBezTo>
                  <a:cubicBezTo>
                    <a:pt x="54" y="89"/>
                    <a:pt x="54" y="85"/>
                    <a:pt x="56" y="84"/>
                  </a:cubicBezTo>
                  <a:cubicBezTo>
                    <a:pt x="57" y="83"/>
                    <a:pt x="59" y="83"/>
                    <a:pt x="61" y="83"/>
                  </a:cubicBezTo>
                  <a:cubicBezTo>
                    <a:pt x="63" y="83"/>
                    <a:pt x="65" y="85"/>
                    <a:pt x="65" y="87"/>
                  </a:cubicBezTo>
                  <a:cubicBezTo>
                    <a:pt x="66" y="89"/>
                    <a:pt x="65" y="92"/>
                    <a:pt x="65" y="94"/>
                  </a:cubicBezTo>
                  <a:cubicBezTo>
                    <a:pt x="65" y="96"/>
                    <a:pt x="65" y="97"/>
                    <a:pt x="63" y="99"/>
                  </a:cubicBezTo>
                  <a:cubicBezTo>
                    <a:pt x="62" y="101"/>
                    <a:pt x="60" y="101"/>
                    <a:pt x="58" y="103"/>
                  </a:cubicBezTo>
                  <a:cubicBezTo>
                    <a:pt x="56" y="104"/>
                    <a:pt x="55" y="106"/>
                    <a:pt x="54" y="108"/>
                  </a:cubicBezTo>
                  <a:cubicBezTo>
                    <a:pt x="53" y="109"/>
                    <a:pt x="52" y="110"/>
                    <a:pt x="51" y="111"/>
                  </a:cubicBezTo>
                  <a:cubicBezTo>
                    <a:pt x="50" y="112"/>
                    <a:pt x="48" y="112"/>
                    <a:pt x="47" y="113"/>
                  </a:cubicBezTo>
                  <a:cubicBezTo>
                    <a:pt x="44" y="115"/>
                    <a:pt x="41" y="117"/>
                    <a:pt x="40" y="120"/>
                  </a:cubicBezTo>
                  <a:cubicBezTo>
                    <a:pt x="39" y="122"/>
                    <a:pt x="39" y="125"/>
                    <a:pt x="40" y="127"/>
                  </a:cubicBezTo>
                  <a:cubicBezTo>
                    <a:pt x="41" y="128"/>
                    <a:pt x="42" y="129"/>
                    <a:pt x="42" y="130"/>
                  </a:cubicBezTo>
                  <a:cubicBezTo>
                    <a:pt x="42" y="130"/>
                    <a:pt x="42" y="130"/>
                    <a:pt x="43" y="130"/>
                  </a:cubicBezTo>
                  <a:cubicBezTo>
                    <a:pt x="46" y="131"/>
                    <a:pt x="45" y="133"/>
                    <a:pt x="47" y="137"/>
                  </a:cubicBezTo>
                  <a:cubicBezTo>
                    <a:pt x="49" y="140"/>
                    <a:pt x="50" y="146"/>
                    <a:pt x="51" y="152"/>
                  </a:cubicBezTo>
                  <a:cubicBezTo>
                    <a:pt x="55" y="152"/>
                    <a:pt x="58" y="152"/>
                    <a:pt x="59" y="151"/>
                  </a:cubicBezTo>
                  <a:cubicBezTo>
                    <a:pt x="61" y="150"/>
                    <a:pt x="61" y="147"/>
                    <a:pt x="61" y="145"/>
                  </a:cubicBezTo>
                  <a:cubicBezTo>
                    <a:pt x="61" y="142"/>
                    <a:pt x="61" y="142"/>
                    <a:pt x="64" y="141"/>
                  </a:cubicBezTo>
                  <a:cubicBezTo>
                    <a:pt x="68" y="138"/>
                    <a:pt x="70" y="134"/>
                    <a:pt x="76" y="134"/>
                  </a:cubicBezTo>
                  <a:cubicBezTo>
                    <a:pt x="79" y="134"/>
                    <a:pt x="81" y="135"/>
                    <a:pt x="82" y="133"/>
                  </a:cubicBezTo>
                  <a:cubicBezTo>
                    <a:pt x="85" y="130"/>
                    <a:pt x="82" y="130"/>
                    <a:pt x="83" y="127"/>
                  </a:cubicBezTo>
                  <a:cubicBezTo>
                    <a:pt x="86" y="126"/>
                    <a:pt x="91" y="127"/>
                    <a:pt x="93" y="129"/>
                  </a:cubicBezTo>
                  <a:cubicBezTo>
                    <a:pt x="95" y="129"/>
                    <a:pt x="96" y="131"/>
                    <a:pt x="98" y="132"/>
                  </a:cubicBezTo>
                  <a:cubicBezTo>
                    <a:pt x="99" y="133"/>
                    <a:pt x="101" y="133"/>
                    <a:pt x="103" y="133"/>
                  </a:cubicBezTo>
                  <a:cubicBezTo>
                    <a:pt x="104" y="134"/>
                    <a:pt x="105" y="135"/>
                    <a:pt x="106" y="135"/>
                  </a:cubicBezTo>
                  <a:cubicBezTo>
                    <a:pt x="109" y="131"/>
                    <a:pt x="110" y="125"/>
                    <a:pt x="109" y="122"/>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25" name="Freeform 55">
              <a:extLst>
                <a:ext uri="{FF2B5EF4-FFF2-40B4-BE49-F238E27FC236}">
                  <a16:creationId xmlns:a16="http://schemas.microsoft.com/office/drawing/2014/main" id="{4310E147-9B3A-4F4A-ADBC-BC2E2BBA725E}"/>
                </a:ext>
              </a:extLst>
            </p:cNvPr>
            <p:cNvSpPr>
              <a:spLocks/>
            </p:cNvSpPr>
            <p:nvPr/>
          </p:nvSpPr>
          <p:spPr bwMode="auto">
            <a:xfrm>
              <a:off x="1471613" y="9388476"/>
              <a:ext cx="588963" cy="565150"/>
            </a:xfrm>
            <a:custGeom>
              <a:avLst/>
              <a:gdLst>
                <a:gd name="T0" fmla="*/ 144 w 157"/>
                <a:gd name="T1" fmla="*/ 110 h 151"/>
                <a:gd name="T2" fmla="*/ 153 w 157"/>
                <a:gd name="T3" fmla="*/ 100 h 151"/>
                <a:gd name="T4" fmla="*/ 137 w 157"/>
                <a:gd name="T5" fmla="*/ 95 h 151"/>
                <a:gd name="T6" fmla="*/ 136 w 157"/>
                <a:gd name="T7" fmla="*/ 77 h 151"/>
                <a:gd name="T8" fmla="*/ 116 w 157"/>
                <a:gd name="T9" fmla="*/ 69 h 151"/>
                <a:gd name="T10" fmla="*/ 87 w 157"/>
                <a:gd name="T11" fmla="*/ 61 h 151"/>
                <a:gd name="T12" fmla="*/ 100 w 157"/>
                <a:gd name="T13" fmla="*/ 57 h 151"/>
                <a:gd name="T14" fmla="*/ 105 w 157"/>
                <a:gd name="T15" fmla="*/ 47 h 151"/>
                <a:gd name="T16" fmla="*/ 116 w 157"/>
                <a:gd name="T17" fmla="*/ 44 h 151"/>
                <a:gd name="T18" fmla="*/ 117 w 157"/>
                <a:gd name="T19" fmla="*/ 19 h 151"/>
                <a:gd name="T20" fmla="*/ 85 w 157"/>
                <a:gd name="T21" fmla="*/ 12 h 151"/>
                <a:gd name="T22" fmla="*/ 64 w 157"/>
                <a:gd name="T23" fmla="*/ 20 h 151"/>
                <a:gd name="T24" fmla="*/ 44 w 157"/>
                <a:gd name="T25" fmla="*/ 16 h 151"/>
                <a:gd name="T26" fmla="*/ 44 w 157"/>
                <a:gd name="T27" fmla="*/ 24 h 151"/>
                <a:gd name="T28" fmla="*/ 41 w 157"/>
                <a:gd name="T29" fmla="*/ 31 h 151"/>
                <a:gd name="T30" fmla="*/ 18 w 157"/>
                <a:gd name="T31" fmla="*/ 33 h 151"/>
                <a:gd name="T32" fmla="*/ 7 w 157"/>
                <a:gd name="T33" fmla="*/ 47 h 151"/>
                <a:gd name="T34" fmla="*/ 1 w 157"/>
                <a:gd name="T35" fmla="*/ 58 h 151"/>
                <a:gd name="T36" fmla="*/ 3 w 157"/>
                <a:gd name="T37" fmla="*/ 70 h 151"/>
                <a:gd name="T38" fmla="*/ 1 w 157"/>
                <a:gd name="T39" fmla="*/ 75 h 151"/>
                <a:gd name="T40" fmla="*/ 5 w 157"/>
                <a:gd name="T41" fmla="*/ 81 h 151"/>
                <a:gd name="T42" fmla="*/ 9 w 157"/>
                <a:gd name="T43" fmla="*/ 99 h 151"/>
                <a:gd name="T44" fmla="*/ 17 w 157"/>
                <a:gd name="T45" fmla="*/ 106 h 151"/>
                <a:gd name="T46" fmla="*/ 20 w 157"/>
                <a:gd name="T47" fmla="*/ 93 h 151"/>
                <a:gd name="T48" fmla="*/ 28 w 157"/>
                <a:gd name="T49" fmla="*/ 82 h 151"/>
                <a:gd name="T50" fmla="*/ 45 w 157"/>
                <a:gd name="T51" fmla="*/ 92 h 151"/>
                <a:gd name="T52" fmla="*/ 48 w 157"/>
                <a:gd name="T53" fmla="*/ 101 h 151"/>
                <a:gd name="T54" fmla="*/ 66 w 157"/>
                <a:gd name="T55" fmla="*/ 138 h 151"/>
                <a:gd name="T56" fmla="*/ 75 w 157"/>
                <a:gd name="T57" fmla="*/ 140 h 151"/>
                <a:gd name="T58" fmla="*/ 86 w 157"/>
                <a:gd name="T59" fmla="*/ 139 h 151"/>
                <a:gd name="T60" fmla="*/ 97 w 157"/>
                <a:gd name="T61" fmla="*/ 149 h 151"/>
                <a:gd name="T62" fmla="*/ 116 w 157"/>
                <a:gd name="T63" fmla="*/ 146 h 151"/>
                <a:gd name="T64" fmla="*/ 131 w 157"/>
                <a:gd name="T65" fmla="*/ 139 h 151"/>
                <a:gd name="T66" fmla="*/ 137 w 157"/>
                <a:gd name="T67" fmla="*/ 151 h 151"/>
                <a:gd name="T68" fmla="*/ 146 w 157"/>
                <a:gd name="T69" fmla="*/ 145 h 151"/>
                <a:gd name="T70" fmla="*/ 155 w 157"/>
                <a:gd name="T7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1">
                  <a:moveTo>
                    <a:pt x="152" y="119"/>
                  </a:moveTo>
                  <a:cubicBezTo>
                    <a:pt x="148" y="119"/>
                    <a:pt x="145" y="116"/>
                    <a:pt x="144" y="110"/>
                  </a:cubicBezTo>
                  <a:cubicBezTo>
                    <a:pt x="142" y="103"/>
                    <a:pt x="148" y="104"/>
                    <a:pt x="152" y="104"/>
                  </a:cubicBezTo>
                  <a:cubicBezTo>
                    <a:pt x="156" y="103"/>
                    <a:pt x="156" y="101"/>
                    <a:pt x="153" y="100"/>
                  </a:cubicBezTo>
                  <a:cubicBezTo>
                    <a:pt x="150" y="99"/>
                    <a:pt x="144" y="100"/>
                    <a:pt x="141" y="100"/>
                  </a:cubicBezTo>
                  <a:cubicBezTo>
                    <a:pt x="138" y="99"/>
                    <a:pt x="135" y="99"/>
                    <a:pt x="137" y="95"/>
                  </a:cubicBezTo>
                  <a:cubicBezTo>
                    <a:pt x="139" y="91"/>
                    <a:pt x="134" y="92"/>
                    <a:pt x="129" y="91"/>
                  </a:cubicBezTo>
                  <a:cubicBezTo>
                    <a:pt x="125" y="90"/>
                    <a:pt x="133" y="82"/>
                    <a:pt x="136" y="77"/>
                  </a:cubicBezTo>
                  <a:cubicBezTo>
                    <a:pt x="140" y="71"/>
                    <a:pt x="135" y="70"/>
                    <a:pt x="130" y="72"/>
                  </a:cubicBezTo>
                  <a:cubicBezTo>
                    <a:pt x="125" y="74"/>
                    <a:pt x="120" y="72"/>
                    <a:pt x="116" y="69"/>
                  </a:cubicBezTo>
                  <a:cubicBezTo>
                    <a:pt x="113" y="67"/>
                    <a:pt x="106" y="69"/>
                    <a:pt x="100" y="72"/>
                  </a:cubicBezTo>
                  <a:cubicBezTo>
                    <a:pt x="94" y="74"/>
                    <a:pt x="89" y="68"/>
                    <a:pt x="87" y="61"/>
                  </a:cubicBezTo>
                  <a:cubicBezTo>
                    <a:pt x="85" y="54"/>
                    <a:pt x="90" y="54"/>
                    <a:pt x="92" y="55"/>
                  </a:cubicBezTo>
                  <a:cubicBezTo>
                    <a:pt x="95" y="55"/>
                    <a:pt x="97" y="58"/>
                    <a:pt x="100" y="57"/>
                  </a:cubicBezTo>
                  <a:cubicBezTo>
                    <a:pt x="103" y="56"/>
                    <a:pt x="97" y="54"/>
                    <a:pt x="102" y="53"/>
                  </a:cubicBezTo>
                  <a:cubicBezTo>
                    <a:pt x="107" y="53"/>
                    <a:pt x="105" y="49"/>
                    <a:pt x="105" y="47"/>
                  </a:cubicBezTo>
                  <a:cubicBezTo>
                    <a:pt x="105" y="46"/>
                    <a:pt x="107" y="45"/>
                    <a:pt x="111" y="46"/>
                  </a:cubicBezTo>
                  <a:cubicBezTo>
                    <a:pt x="115" y="47"/>
                    <a:pt x="114" y="46"/>
                    <a:pt x="116" y="44"/>
                  </a:cubicBezTo>
                  <a:cubicBezTo>
                    <a:pt x="117" y="41"/>
                    <a:pt x="118" y="37"/>
                    <a:pt x="118" y="34"/>
                  </a:cubicBezTo>
                  <a:cubicBezTo>
                    <a:pt x="118" y="31"/>
                    <a:pt x="119" y="23"/>
                    <a:pt x="117" y="19"/>
                  </a:cubicBezTo>
                  <a:cubicBezTo>
                    <a:pt x="115" y="15"/>
                    <a:pt x="114" y="10"/>
                    <a:pt x="105" y="5"/>
                  </a:cubicBezTo>
                  <a:cubicBezTo>
                    <a:pt x="96" y="0"/>
                    <a:pt x="86" y="8"/>
                    <a:pt x="85" y="12"/>
                  </a:cubicBezTo>
                  <a:cubicBezTo>
                    <a:pt x="83" y="16"/>
                    <a:pt x="80" y="17"/>
                    <a:pt x="76" y="20"/>
                  </a:cubicBezTo>
                  <a:cubicBezTo>
                    <a:pt x="73" y="23"/>
                    <a:pt x="69" y="21"/>
                    <a:pt x="64" y="20"/>
                  </a:cubicBezTo>
                  <a:cubicBezTo>
                    <a:pt x="60" y="19"/>
                    <a:pt x="51" y="16"/>
                    <a:pt x="45" y="14"/>
                  </a:cubicBezTo>
                  <a:cubicBezTo>
                    <a:pt x="45" y="15"/>
                    <a:pt x="44" y="15"/>
                    <a:pt x="44" y="16"/>
                  </a:cubicBezTo>
                  <a:cubicBezTo>
                    <a:pt x="44" y="18"/>
                    <a:pt x="46" y="19"/>
                    <a:pt x="46" y="21"/>
                  </a:cubicBezTo>
                  <a:cubicBezTo>
                    <a:pt x="46" y="22"/>
                    <a:pt x="44" y="23"/>
                    <a:pt x="44" y="24"/>
                  </a:cubicBezTo>
                  <a:cubicBezTo>
                    <a:pt x="44" y="26"/>
                    <a:pt x="46" y="28"/>
                    <a:pt x="45" y="30"/>
                  </a:cubicBezTo>
                  <a:cubicBezTo>
                    <a:pt x="44" y="31"/>
                    <a:pt x="42" y="31"/>
                    <a:pt x="41" y="31"/>
                  </a:cubicBezTo>
                  <a:cubicBezTo>
                    <a:pt x="35" y="31"/>
                    <a:pt x="30" y="30"/>
                    <a:pt x="24" y="31"/>
                  </a:cubicBezTo>
                  <a:cubicBezTo>
                    <a:pt x="22" y="31"/>
                    <a:pt x="19" y="32"/>
                    <a:pt x="18" y="33"/>
                  </a:cubicBezTo>
                  <a:cubicBezTo>
                    <a:pt x="16" y="35"/>
                    <a:pt x="14" y="37"/>
                    <a:pt x="12" y="38"/>
                  </a:cubicBezTo>
                  <a:cubicBezTo>
                    <a:pt x="9" y="41"/>
                    <a:pt x="7" y="44"/>
                    <a:pt x="7" y="47"/>
                  </a:cubicBezTo>
                  <a:cubicBezTo>
                    <a:pt x="7" y="51"/>
                    <a:pt x="5" y="53"/>
                    <a:pt x="3" y="55"/>
                  </a:cubicBezTo>
                  <a:cubicBezTo>
                    <a:pt x="1" y="56"/>
                    <a:pt x="1" y="56"/>
                    <a:pt x="1" y="58"/>
                  </a:cubicBezTo>
                  <a:cubicBezTo>
                    <a:pt x="2" y="60"/>
                    <a:pt x="3" y="60"/>
                    <a:pt x="4" y="61"/>
                  </a:cubicBezTo>
                  <a:cubicBezTo>
                    <a:pt x="5" y="63"/>
                    <a:pt x="4" y="68"/>
                    <a:pt x="3" y="70"/>
                  </a:cubicBezTo>
                  <a:cubicBezTo>
                    <a:pt x="2" y="71"/>
                    <a:pt x="0" y="70"/>
                    <a:pt x="0" y="72"/>
                  </a:cubicBezTo>
                  <a:cubicBezTo>
                    <a:pt x="0" y="74"/>
                    <a:pt x="1" y="74"/>
                    <a:pt x="1" y="75"/>
                  </a:cubicBezTo>
                  <a:cubicBezTo>
                    <a:pt x="2" y="76"/>
                    <a:pt x="1" y="78"/>
                    <a:pt x="1" y="79"/>
                  </a:cubicBezTo>
                  <a:cubicBezTo>
                    <a:pt x="2" y="80"/>
                    <a:pt x="4" y="80"/>
                    <a:pt x="5" y="81"/>
                  </a:cubicBezTo>
                  <a:cubicBezTo>
                    <a:pt x="6" y="84"/>
                    <a:pt x="5" y="90"/>
                    <a:pt x="2" y="94"/>
                  </a:cubicBezTo>
                  <a:cubicBezTo>
                    <a:pt x="5" y="96"/>
                    <a:pt x="7" y="98"/>
                    <a:pt x="9" y="99"/>
                  </a:cubicBezTo>
                  <a:cubicBezTo>
                    <a:pt x="10" y="100"/>
                    <a:pt x="12" y="101"/>
                    <a:pt x="13" y="102"/>
                  </a:cubicBezTo>
                  <a:cubicBezTo>
                    <a:pt x="14" y="103"/>
                    <a:pt x="16" y="106"/>
                    <a:pt x="17" y="106"/>
                  </a:cubicBezTo>
                  <a:cubicBezTo>
                    <a:pt x="21" y="109"/>
                    <a:pt x="23" y="105"/>
                    <a:pt x="24" y="102"/>
                  </a:cubicBezTo>
                  <a:cubicBezTo>
                    <a:pt x="25" y="97"/>
                    <a:pt x="24" y="96"/>
                    <a:pt x="20" y="93"/>
                  </a:cubicBezTo>
                  <a:cubicBezTo>
                    <a:pt x="18" y="90"/>
                    <a:pt x="16" y="85"/>
                    <a:pt x="21" y="83"/>
                  </a:cubicBezTo>
                  <a:cubicBezTo>
                    <a:pt x="23" y="82"/>
                    <a:pt x="26" y="82"/>
                    <a:pt x="28" y="82"/>
                  </a:cubicBezTo>
                  <a:cubicBezTo>
                    <a:pt x="30" y="82"/>
                    <a:pt x="32" y="80"/>
                    <a:pt x="34" y="81"/>
                  </a:cubicBezTo>
                  <a:cubicBezTo>
                    <a:pt x="38" y="82"/>
                    <a:pt x="44" y="89"/>
                    <a:pt x="45" y="92"/>
                  </a:cubicBezTo>
                  <a:cubicBezTo>
                    <a:pt x="46" y="94"/>
                    <a:pt x="46" y="95"/>
                    <a:pt x="46" y="97"/>
                  </a:cubicBezTo>
                  <a:cubicBezTo>
                    <a:pt x="46" y="99"/>
                    <a:pt x="47" y="99"/>
                    <a:pt x="48" y="101"/>
                  </a:cubicBezTo>
                  <a:cubicBezTo>
                    <a:pt x="52" y="107"/>
                    <a:pt x="54" y="115"/>
                    <a:pt x="54" y="122"/>
                  </a:cubicBezTo>
                  <a:cubicBezTo>
                    <a:pt x="54" y="131"/>
                    <a:pt x="59" y="133"/>
                    <a:pt x="66" y="138"/>
                  </a:cubicBezTo>
                  <a:cubicBezTo>
                    <a:pt x="67" y="139"/>
                    <a:pt x="69" y="142"/>
                    <a:pt x="70" y="142"/>
                  </a:cubicBezTo>
                  <a:cubicBezTo>
                    <a:pt x="72" y="143"/>
                    <a:pt x="73" y="141"/>
                    <a:pt x="75" y="140"/>
                  </a:cubicBezTo>
                  <a:cubicBezTo>
                    <a:pt x="77" y="140"/>
                    <a:pt x="79" y="139"/>
                    <a:pt x="80" y="139"/>
                  </a:cubicBezTo>
                  <a:cubicBezTo>
                    <a:pt x="82" y="138"/>
                    <a:pt x="84" y="138"/>
                    <a:pt x="86" y="139"/>
                  </a:cubicBezTo>
                  <a:cubicBezTo>
                    <a:pt x="90" y="141"/>
                    <a:pt x="88" y="145"/>
                    <a:pt x="90" y="148"/>
                  </a:cubicBezTo>
                  <a:cubicBezTo>
                    <a:pt x="92" y="151"/>
                    <a:pt x="95" y="150"/>
                    <a:pt x="97" y="149"/>
                  </a:cubicBezTo>
                  <a:cubicBezTo>
                    <a:pt x="101" y="147"/>
                    <a:pt x="103" y="147"/>
                    <a:pt x="107" y="147"/>
                  </a:cubicBezTo>
                  <a:cubicBezTo>
                    <a:pt x="110" y="147"/>
                    <a:pt x="114" y="148"/>
                    <a:pt x="116" y="146"/>
                  </a:cubicBezTo>
                  <a:cubicBezTo>
                    <a:pt x="118" y="144"/>
                    <a:pt x="118" y="140"/>
                    <a:pt x="121" y="138"/>
                  </a:cubicBezTo>
                  <a:cubicBezTo>
                    <a:pt x="125" y="136"/>
                    <a:pt x="129" y="137"/>
                    <a:pt x="131" y="139"/>
                  </a:cubicBezTo>
                  <a:cubicBezTo>
                    <a:pt x="135" y="142"/>
                    <a:pt x="136" y="144"/>
                    <a:pt x="137" y="149"/>
                  </a:cubicBezTo>
                  <a:cubicBezTo>
                    <a:pt x="137" y="149"/>
                    <a:pt x="137" y="150"/>
                    <a:pt x="137" y="151"/>
                  </a:cubicBezTo>
                  <a:cubicBezTo>
                    <a:pt x="137" y="150"/>
                    <a:pt x="137" y="150"/>
                    <a:pt x="137" y="150"/>
                  </a:cubicBezTo>
                  <a:cubicBezTo>
                    <a:pt x="139" y="145"/>
                    <a:pt x="142" y="147"/>
                    <a:pt x="146" y="145"/>
                  </a:cubicBezTo>
                  <a:cubicBezTo>
                    <a:pt x="149" y="143"/>
                    <a:pt x="152" y="140"/>
                    <a:pt x="150" y="137"/>
                  </a:cubicBezTo>
                  <a:cubicBezTo>
                    <a:pt x="148" y="135"/>
                    <a:pt x="152" y="128"/>
                    <a:pt x="155" y="125"/>
                  </a:cubicBezTo>
                  <a:cubicBezTo>
                    <a:pt x="157" y="121"/>
                    <a:pt x="157" y="119"/>
                    <a:pt x="152" y="119"/>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26" name="Freeform 56">
              <a:extLst>
                <a:ext uri="{FF2B5EF4-FFF2-40B4-BE49-F238E27FC236}">
                  <a16:creationId xmlns:a16="http://schemas.microsoft.com/office/drawing/2014/main" id="{BC68F224-3A2E-45FD-A03A-B4D7E41C7F08}"/>
                </a:ext>
              </a:extLst>
            </p:cNvPr>
            <p:cNvSpPr>
              <a:spLocks/>
            </p:cNvSpPr>
            <p:nvPr/>
          </p:nvSpPr>
          <p:spPr bwMode="auto">
            <a:xfrm>
              <a:off x="6789738" y="10275888"/>
              <a:ext cx="344488" cy="442913"/>
            </a:xfrm>
            <a:custGeom>
              <a:avLst/>
              <a:gdLst>
                <a:gd name="T0" fmla="*/ 4 w 92"/>
                <a:gd name="T1" fmla="*/ 117 h 118"/>
                <a:gd name="T2" fmla="*/ 3 w 92"/>
                <a:gd name="T3" fmla="*/ 106 h 118"/>
                <a:gd name="T4" fmla="*/ 1 w 92"/>
                <a:gd name="T5" fmla="*/ 96 h 118"/>
                <a:gd name="T6" fmla="*/ 10 w 92"/>
                <a:gd name="T7" fmla="*/ 88 h 118"/>
                <a:gd name="T8" fmla="*/ 15 w 92"/>
                <a:gd name="T9" fmla="*/ 79 h 118"/>
                <a:gd name="T10" fmla="*/ 13 w 92"/>
                <a:gd name="T11" fmla="*/ 66 h 118"/>
                <a:gd name="T12" fmla="*/ 21 w 92"/>
                <a:gd name="T13" fmla="*/ 63 h 118"/>
                <a:gd name="T14" fmla="*/ 26 w 92"/>
                <a:gd name="T15" fmla="*/ 57 h 118"/>
                <a:gd name="T16" fmla="*/ 33 w 92"/>
                <a:gd name="T17" fmla="*/ 52 h 118"/>
                <a:gd name="T18" fmla="*/ 43 w 92"/>
                <a:gd name="T19" fmla="*/ 47 h 118"/>
                <a:gd name="T20" fmla="*/ 44 w 92"/>
                <a:gd name="T21" fmla="*/ 40 h 118"/>
                <a:gd name="T22" fmla="*/ 33 w 92"/>
                <a:gd name="T23" fmla="*/ 36 h 118"/>
                <a:gd name="T24" fmla="*/ 34 w 92"/>
                <a:gd name="T25" fmla="*/ 26 h 118"/>
                <a:gd name="T26" fmla="*/ 46 w 92"/>
                <a:gd name="T27" fmla="*/ 25 h 118"/>
                <a:gd name="T28" fmla="*/ 50 w 92"/>
                <a:gd name="T29" fmla="*/ 31 h 118"/>
                <a:gd name="T30" fmla="*/ 58 w 92"/>
                <a:gd name="T31" fmla="*/ 33 h 118"/>
                <a:gd name="T32" fmla="*/ 66 w 92"/>
                <a:gd name="T33" fmla="*/ 23 h 118"/>
                <a:gd name="T34" fmla="*/ 75 w 92"/>
                <a:gd name="T35" fmla="*/ 15 h 118"/>
                <a:gd name="T36" fmla="*/ 80 w 92"/>
                <a:gd name="T37" fmla="*/ 5 h 118"/>
                <a:gd name="T38" fmla="*/ 81 w 92"/>
                <a:gd name="T39" fmla="*/ 1 h 118"/>
                <a:gd name="T40" fmla="*/ 85 w 92"/>
                <a:gd name="T41" fmla="*/ 2 h 118"/>
                <a:gd name="T42" fmla="*/ 90 w 92"/>
                <a:gd name="T43" fmla="*/ 12 h 118"/>
                <a:gd name="T44" fmla="*/ 90 w 92"/>
                <a:gd name="T45" fmla="*/ 19 h 118"/>
                <a:gd name="T46" fmla="*/ 84 w 92"/>
                <a:gd name="T47" fmla="*/ 27 h 118"/>
                <a:gd name="T48" fmla="*/ 78 w 92"/>
                <a:gd name="T49" fmla="*/ 35 h 118"/>
                <a:gd name="T50" fmla="*/ 68 w 92"/>
                <a:gd name="T51" fmla="*/ 36 h 118"/>
                <a:gd name="T52" fmla="*/ 67 w 92"/>
                <a:gd name="T53" fmla="*/ 44 h 118"/>
                <a:gd name="T54" fmla="*/ 63 w 92"/>
                <a:gd name="T55" fmla="*/ 48 h 118"/>
                <a:gd name="T56" fmla="*/ 55 w 92"/>
                <a:gd name="T57" fmla="*/ 47 h 118"/>
                <a:gd name="T58" fmla="*/ 52 w 92"/>
                <a:gd name="T59" fmla="*/ 52 h 118"/>
                <a:gd name="T60" fmla="*/ 47 w 92"/>
                <a:gd name="T61" fmla="*/ 54 h 118"/>
                <a:gd name="T62" fmla="*/ 44 w 92"/>
                <a:gd name="T63" fmla="*/ 58 h 118"/>
                <a:gd name="T64" fmla="*/ 41 w 92"/>
                <a:gd name="T65" fmla="*/ 60 h 118"/>
                <a:gd name="T66" fmla="*/ 36 w 92"/>
                <a:gd name="T67" fmla="*/ 62 h 118"/>
                <a:gd name="T68" fmla="*/ 28 w 92"/>
                <a:gd name="T69" fmla="*/ 62 h 118"/>
                <a:gd name="T70" fmla="*/ 28 w 92"/>
                <a:gd name="T71" fmla="*/ 67 h 118"/>
                <a:gd name="T72" fmla="*/ 32 w 92"/>
                <a:gd name="T73" fmla="*/ 73 h 118"/>
                <a:gd name="T74" fmla="*/ 28 w 92"/>
                <a:gd name="T75" fmla="*/ 81 h 118"/>
                <a:gd name="T76" fmla="*/ 23 w 92"/>
                <a:gd name="T77" fmla="*/ 86 h 118"/>
                <a:gd name="T78" fmla="*/ 20 w 92"/>
                <a:gd name="T79" fmla="*/ 93 h 118"/>
                <a:gd name="T80" fmla="*/ 18 w 92"/>
                <a:gd name="T81" fmla="*/ 98 h 118"/>
                <a:gd name="T82" fmla="*/ 21 w 92"/>
                <a:gd name="T83" fmla="*/ 101 h 118"/>
                <a:gd name="T84" fmla="*/ 25 w 92"/>
                <a:gd name="T85" fmla="*/ 101 h 118"/>
                <a:gd name="T86" fmla="*/ 23 w 92"/>
                <a:gd name="T87" fmla="*/ 105 h 118"/>
                <a:gd name="T88" fmla="*/ 17 w 92"/>
                <a:gd name="T89" fmla="*/ 110 h 118"/>
                <a:gd name="T90" fmla="*/ 8 w 92"/>
                <a:gd name="T91" fmla="*/ 115 h 118"/>
                <a:gd name="T92" fmla="*/ 4 w 92"/>
                <a:gd name="T93"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18">
                  <a:moveTo>
                    <a:pt x="4" y="117"/>
                  </a:moveTo>
                  <a:cubicBezTo>
                    <a:pt x="1" y="114"/>
                    <a:pt x="3" y="109"/>
                    <a:pt x="3" y="106"/>
                  </a:cubicBezTo>
                  <a:cubicBezTo>
                    <a:pt x="3" y="103"/>
                    <a:pt x="0" y="99"/>
                    <a:pt x="1" y="96"/>
                  </a:cubicBezTo>
                  <a:cubicBezTo>
                    <a:pt x="3" y="92"/>
                    <a:pt x="8" y="90"/>
                    <a:pt x="10" y="88"/>
                  </a:cubicBezTo>
                  <a:cubicBezTo>
                    <a:pt x="12" y="87"/>
                    <a:pt x="17" y="86"/>
                    <a:pt x="15" y="79"/>
                  </a:cubicBezTo>
                  <a:cubicBezTo>
                    <a:pt x="12" y="71"/>
                    <a:pt x="9" y="69"/>
                    <a:pt x="13" y="66"/>
                  </a:cubicBezTo>
                  <a:cubicBezTo>
                    <a:pt x="16" y="63"/>
                    <a:pt x="18" y="63"/>
                    <a:pt x="21" y="63"/>
                  </a:cubicBezTo>
                  <a:cubicBezTo>
                    <a:pt x="23" y="62"/>
                    <a:pt x="23" y="60"/>
                    <a:pt x="26" y="57"/>
                  </a:cubicBezTo>
                  <a:cubicBezTo>
                    <a:pt x="28" y="55"/>
                    <a:pt x="29" y="53"/>
                    <a:pt x="33" y="52"/>
                  </a:cubicBezTo>
                  <a:cubicBezTo>
                    <a:pt x="37" y="51"/>
                    <a:pt x="41" y="49"/>
                    <a:pt x="43" y="47"/>
                  </a:cubicBezTo>
                  <a:cubicBezTo>
                    <a:pt x="46" y="44"/>
                    <a:pt x="48" y="41"/>
                    <a:pt x="44" y="40"/>
                  </a:cubicBezTo>
                  <a:cubicBezTo>
                    <a:pt x="40" y="39"/>
                    <a:pt x="34" y="38"/>
                    <a:pt x="33" y="36"/>
                  </a:cubicBezTo>
                  <a:cubicBezTo>
                    <a:pt x="32" y="33"/>
                    <a:pt x="32" y="28"/>
                    <a:pt x="34" y="26"/>
                  </a:cubicBezTo>
                  <a:cubicBezTo>
                    <a:pt x="35" y="23"/>
                    <a:pt x="43" y="23"/>
                    <a:pt x="46" y="25"/>
                  </a:cubicBezTo>
                  <a:cubicBezTo>
                    <a:pt x="50" y="28"/>
                    <a:pt x="49" y="29"/>
                    <a:pt x="50" y="31"/>
                  </a:cubicBezTo>
                  <a:cubicBezTo>
                    <a:pt x="52" y="34"/>
                    <a:pt x="55" y="36"/>
                    <a:pt x="58" y="33"/>
                  </a:cubicBezTo>
                  <a:cubicBezTo>
                    <a:pt x="62" y="30"/>
                    <a:pt x="63" y="26"/>
                    <a:pt x="66" y="23"/>
                  </a:cubicBezTo>
                  <a:cubicBezTo>
                    <a:pt x="69" y="21"/>
                    <a:pt x="73" y="18"/>
                    <a:pt x="75" y="15"/>
                  </a:cubicBezTo>
                  <a:cubicBezTo>
                    <a:pt x="76" y="13"/>
                    <a:pt x="80" y="7"/>
                    <a:pt x="80" y="5"/>
                  </a:cubicBezTo>
                  <a:cubicBezTo>
                    <a:pt x="80" y="4"/>
                    <a:pt x="79" y="2"/>
                    <a:pt x="81" y="1"/>
                  </a:cubicBezTo>
                  <a:cubicBezTo>
                    <a:pt x="82" y="0"/>
                    <a:pt x="83" y="0"/>
                    <a:pt x="85" y="2"/>
                  </a:cubicBezTo>
                  <a:cubicBezTo>
                    <a:pt x="87" y="4"/>
                    <a:pt x="90" y="10"/>
                    <a:pt x="90" y="12"/>
                  </a:cubicBezTo>
                  <a:cubicBezTo>
                    <a:pt x="91" y="14"/>
                    <a:pt x="92" y="17"/>
                    <a:pt x="90" y="19"/>
                  </a:cubicBezTo>
                  <a:cubicBezTo>
                    <a:pt x="88" y="22"/>
                    <a:pt x="85" y="24"/>
                    <a:pt x="84" y="27"/>
                  </a:cubicBezTo>
                  <a:cubicBezTo>
                    <a:pt x="83" y="30"/>
                    <a:pt x="81" y="34"/>
                    <a:pt x="78" y="35"/>
                  </a:cubicBezTo>
                  <a:cubicBezTo>
                    <a:pt x="75" y="36"/>
                    <a:pt x="70" y="35"/>
                    <a:pt x="68" y="36"/>
                  </a:cubicBezTo>
                  <a:cubicBezTo>
                    <a:pt x="67" y="39"/>
                    <a:pt x="67" y="42"/>
                    <a:pt x="67" y="44"/>
                  </a:cubicBezTo>
                  <a:cubicBezTo>
                    <a:pt x="67" y="46"/>
                    <a:pt x="67" y="48"/>
                    <a:pt x="63" y="48"/>
                  </a:cubicBezTo>
                  <a:cubicBezTo>
                    <a:pt x="60" y="48"/>
                    <a:pt x="56" y="46"/>
                    <a:pt x="55" y="47"/>
                  </a:cubicBezTo>
                  <a:cubicBezTo>
                    <a:pt x="53" y="49"/>
                    <a:pt x="54" y="52"/>
                    <a:pt x="52" y="52"/>
                  </a:cubicBezTo>
                  <a:cubicBezTo>
                    <a:pt x="51" y="53"/>
                    <a:pt x="48" y="52"/>
                    <a:pt x="47" y="54"/>
                  </a:cubicBezTo>
                  <a:cubicBezTo>
                    <a:pt x="47" y="55"/>
                    <a:pt x="46" y="58"/>
                    <a:pt x="44" y="58"/>
                  </a:cubicBezTo>
                  <a:cubicBezTo>
                    <a:pt x="43" y="58"/>
                    <a:pt x="42" y="59"/>
                    <a:pt x="41" y="60"/>
                  </a:cubicBezTo>
                  <a:cubicBezTo>
                    <a:pt x="40" y="62"/>
                    <a:pt x="39" y="63"/>
                    <a:pt x="36" y="62"/>
                  </a:cubicBezTo>
                  <a:cubicBezTo>
                    <a:pt x="33" y="61"/>
                    <a:pt x="31" y="59"/>
                    <a:pt x="28" y="62"/>
                  </a:cubicBezTo>
                  <a:cubicBezTo>
                    <a:pt x="26" y="65"/>
                    <a:pt x="26" y="66"/>
                    <a:pt x="28" y="67"/>
                  </a:cubicBezTo>
                  <a:cubicBezTo>
                    <a:pt x="30" y="69"/>
                    <a:pt x="32" y="70"/>
                    <a:pt x="32" y="73"/>
                  </a:cubicBezTo>
                  <a:cubicBezTo>
                    <a:pt x="31" y="76"/>
                    <a:pt x="29" y="79"/>
                    <a:pt x="28" y="81"/>
                  </a:cubicBezTo>
                  <a:cubicBezTo>
                    <a:pt x="26" y="82"/>
                    <a:pt x="25" y="83"/>
                    <a:pt x="23" y="86"/>
                  </a:cubicBezTo>
                  <a:cubicBezTo>
                    <a:pt x="21" y="89"/>
                    <a:pt x="21" y="90"/>
                    <a:pt x="20" y="93"/>
                  </a:cubicBezTo>
                  <a:cubicBezTo>
                    <a:pt x="18" y="95"/>
                    <a:pt x="17" y="96"/>
                    <a:pt x="18" y="98"/>
                  </a:cubicBezTo>
                  <a:cubicBezTo>
                    <a:pt x="19" y="100"/>
                    <a:pt x="19" y="102"/>
                    <a:pt x="21" y="101"/>
                  </a:cubicBezTo>
                  <a:cubicBezTo>
                    <a:pt x="23" y="100"/>
                    <a:pt x="25" y="99"/>
                    <a:pt x="25" y="101"/>
                  </a:cubicBezTo>
                  <a:cubicBezTo>
                    <a:pt x="25" y="103"/>
                    <a:pt x="26" y="105"/>
                    <a:pt x="23" y="105"/>
                  </a:cubicBezTo>
                  <a:cubicBezTo>
                    <a:pt x="21" y="106"/>
                    <a:pt x="20" y="108"/>
                    <a:pt x="17" y="110"/>
                  </a:cubicBezTo>
                  <a:cubicBezTo>
                    <a:pt x="14" y="111"/>
                    <a:pt x="9" y="114"/>
                    <a:pt x="8" y="115"/>
                  </a:cubicBezTo>
                  <a:cubicBezTo>
                    <a:pt x="7" y="116"/>
                    <a:pt x="6" y="118"/>
                    <a:pt x="4" y="117"/>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27" name="Freeform 57">
              <a:extLst>
                <a:ext uri="{FF2B5EF4-FFF2-40B4-BE49-F238E27FC236}">
                  <a16:creationId xmlns:a16="http://schemas.microsoft.com/office/drawing/2014/main" id="{EBBE685A-1405-4BF4-92F5-D78DDEFCFF51}"/>
                </a:ext>
              </a:extLst>
            </p:cNvPr>
            <p:cNvSpPr>
              <a:spLocks/>
            </p:cNvSpPr>
            <p:nvPr/>
          </p:nvSpPr>
          <p:spPr bwMode="auto">
            <a:xfrm>
              <a:off x="7224713" y="9958388"/>
              <a:ext cx="100013" cy="63500"/>
            </a:xfrm>
            <a:custGeom>
              <a:avLst/>
              <a:gdLst>
                <a:gd name="T0" fmla="*/ 7 w 27"/>
                <a:gd name="T1" fmla="*/ 17 h 17"/>
                <a:gd name="T2" fmla="*/ 0 w 27"/>
                <a:gd name="T3" fmla="*/ 9 h 17"/>
                <a:gd name="T4" fmla="*/ 7 w 27"/>
                <a:gd name="T5" fmla="*/ 6 h 17"/>
                <a:gd name="T6" fmla="*/ 20 w 27"/>
                <a:gd name="T7" fmla="*/ 2 h 17"/>
                <a:gd name="T8" fmla="*/ 21 w 27"/>
                <a:gd name="T9" fmla="*/ 5 h 17"/>
                <a:gd name="T10" fmla="*/ 14 w 27"/>
                <a:gd name="T11" fmla="*/ 13 h 17"/>
                <a:gd name="T12" fmla="*/ 7 w 2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7" y="17"/>
                  </a:moveTo>
                  <a:cubicBezTo>
                    <a:pt x="3" y="17"/>
                    <a:pt x="0" y="13"/>
                    <a:pt x="0" y="9"/>
                  </a:cubicBezTo>
                  <a:cubicBezTo>
                    <a:pt x="0" y="5"/>
                    <a:pt x="4" y="6"/>
                    <a:pt x="7" y="6"/>
                  </a:cubicBezTo>
                  <a:cubicBezTo>
                    <a:pt x="10" y="6"/>
                    <a:pt x="17" y="4"/>
                    <a:pt x="20" y="2"/>
                  </a:cubicBezTo>
                  <a:cubicBezTo>
                    <a:pt x="23" y="0"/>
                    <a:pt x="27" y="2"/>
                    <a:pt x="21" y="5"/>
                  </a:cubicBezTo>
                  <a:cubicBezTo>
                    <a:pt x="15" y="9"/>
                    <a:pt x="16" y="12"/>
                    <a:pt x="14" y="13"/>
                  </a:cubicBezTo>
                  <a:cubicBezTo>
                    <a:pt x="12" y="14"/>
                    <a:pt x="11" y="17"/>
                    <a:pt x="7" y="17"/>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28" name="Freeform 58">
              <a:extLst>
                <a:ext uri="{FF2B5EF4-FFF2-40B4-BE49-F238E27FC236}">
                  <a16:creationId xmlns:a16="http://schemas.microsoft.com/office/drawing/2014/main" id="{D47FE77C-551E-4D1A-AD77-A3A3EC0491A4}"/>
                </a:ext>
              </a:extLst>
            </p:cNvPr>
            <p:cNvSpPr>
              <a:spLocks/>
            </p:cNvSpPr>
            <p:nvPr/>
          </p:nvSpPr>
          <p:spPr bwMode="auto">
            <a:xfrm>
              <a:off x="7400925" y="9702801"/>
              <a:ext cx="77788" cy="134938"/>
            </a:xfrm>
            <a:custGeom>
              <a:avLst/>
              <a:gdLst>
                <a:gd name="T0" fmla="*/ 12 w 21"/>
                <a:gd name="T1" fmla="*/ 35 h 36"/>
                <a:gd name="T2" fmla="*/ 5 w 21"/>
                <a:gd name="T3" fmla="*/ 31 h 36"/>
                <a:gd name="T4" fmla="*/ 1 w 21"/>
                <a:gd name="T5" fmla="*/ 29 h 36"/>
                <a:gd name="T6" fmla="*/ 3 w 21"/>
                <a:gd name="T7" fmla="*/ 23 h 36"/>
                <a:gd name="T8" fmla="*/ 1 w 21"/>
                <a:gd name="T9" fmla="*/ 15 h 36"/>
                <a:gd name="T10" fmla="*/ 1 w 21"/>
                <a:gd name="T11" fmla="*/ 8 h 36"/>
                <a:gd name="T12" fmla="*/ 4 w 21"/>
                <a:gd name="T13" fmla="*/ 1 h 36"/>
                <a:gd name="T14" fmla="*/ 12 w 21"/>
                <a:gd name="T15" fmla="*/ 1 h 36"/>
                <a:gd name="T16" fmla="*/ 13 w 21"/>
                <a:gd name="T17" fmla="*/ 6 h 36"/>
                <a:gd name="T18" fmla="*/ 15 w 21"/>
                <a:gd name="T19" fmla="*/ 14 h 36"/>
                <a:gd name="T20" fmla="*/ 21 w 21"/>
                <a:gd name="T21" fmla="*/ 20 h 36"/>
                <a:gd name="T22" fmla="*/ 18 w 21"/>
                <a:gd name="T23" fmla="*/ 27 h 36"/>
                <a:gd name="T24" fmla="*/ 12 w 21"/>
                <a:gd name="T25"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6">
                  <a:moveTo>
                    <a:pt x="12" y="35"/>
                  </a:moveTo>
                  <a:cubicBezTo>
                    <a:pt x="8" y="36"/>
                    <a:pt x="6" y="33"/>
                    <a:pt x="5" y="31"/>
                  </a:cubicBezTo>
                  <a:cubicBezTo>
                    <a:pt x="5" y="30"/>
                    <a:pt x="2" y="31"/>
                    <a:pt x="1" y="29"/>
                  </a:cubicBezTo>
                  <a:cubicBezTo>
                    <a:pt x="0" y="27"/>
                    <a:pt x="3" y="26"/>
                    <a:pt x="3" y="23"/>
                  </a:cubicBezTo>
                  <a:cubicBezTo>
                    <a:pt x="3" y="20"/>
                    <a:pt x="1" y="18"/>
                    <a:pt x="1" y="15"/>
                  </a:cubicBezTo>
                  <a:cubicBezTo>
                    <a:pt x="1" y="13"/>
                    <a:pt x="1" y="12"/>
                    <a:pt x="1" y="8"/>
                  </a:cubicBezTo>
                  <a:cubicBezTo>
                    <a:pt x="1" y="5"/>
                    <a:pt x="1" y="2"/>
                    <a:pt x="4" y="1"/>
                  </a:cubicBezTo>
                  <a:cubicBezTo>
                    <a:pt x="6" y="1"/>
                    <a:pt x="9" y="0"/>
                    <a:pt x="12" y="1"/>
                  </a:cubicBezTo>
                  <a:cubicBezTo>
                    <a:pt x="14" y="2"/>
                    <a:pt x="13" y="3"/>
                    <a:pt x="13" y="6"/>
                  </a:cubicBezTo>
                  <a:cubicBezTo>
                    <a:pt x="12" y="9"/>
                    <a:pt x="13" y="11"/>
                    <a:pt x="15" y="14"/>
                  </a:cubicBezTo>
                  <a:cubicBezTo>
                    <a:pt x="17" y="16"/>
                    <a:pt x="21" y="18"/>
                    <a:pt x="21" y="20"/>
                  </a:cubicBezTo>
                  <a:cubicBezTo>
                    <a:pt x="21" y="23"/>
                    <a:pt x="19" y="24"/>
                    <a:pt x="18" y="27"/>
                  </a:cubicBezTo>
                  <a:cubicBezTo>
                    <a:pt x="18" y="30"/>
                    <a:pt x="17" y="34"/>
                    <a:pt x="12" y="35"/>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29" name="Freeform 59">
              <a:extLst>
                <a:ext uri="{FF2B5EF4-FFF2-40B4-BE49-F238E27FC236}">
                  <a16:creationId xmlns:a16="http://schemas.microsoft.com/office/drawing/2014/main" id="{A5C07273-6264-49BD-BA11-D50EBB232269}"/>
                </a:ext>
              </a:extLst>
            </p:cNvPr>
            <p:cNvSpPr>
              <a:spLocks/>
            </p:cNvSpPr>
            <p:nvPr/>
          </p:nvSpPr>
          <p:spPr bwMode="auto">
            <a:xfrm>
              <a:off x="7539038" y="9353551"/>
              <a:ext cx="285750" cy="233363"/>
            </a:xfrm>
            <a:custGeom>
              <a:avLst/>
              <a:gdLst>
                <a:gd name="T0" fmla="*/ 62 w 76"/>
                <a:gd name="T1" fmla="*/ 16 h 62"/>
                <a:gd name="T2" fmla="*/ 59 w 76"/>
                <a:gd name="T3" fmla="*/ 21 h 62"/>
                <a:gd name="T4" fmla="*/ 53 w 76"/>
                <a:gd name="T5" fmla="*/ 29 h 62"/>
                <a:gd name="T6" fmla="*/ 47 w 76"/>
                <a:gd name="T7" fmla="*/ 34 h 62"/>
                <a:gd name="T8" fmla="*/ 40 w 76"/>
                <a:gd name="T9" fmla="*/ 34 h 62"/>
                <a:gd name="T10" fmla="*/ 39 w 76"/>
                <a:gd name="T11" fmla="*/ 37 h 62"/>
                <a:gd name="T12" fmla="*/ 38 w 76"/>
                <a:gd name="T13" fmla="*/ 41 h 62"/>
                <a:gd name="T14" fmla="*/ 37 w 76"/>
                <a:gd name="T15" fmla="*/ 45 h 62"/>
                <a:gd name="T16" fmla="*/ 40 w 76"/>
                <a:gd name="T17" fmla="*/ 48 h 62"/>
                <a:gd name="T18" fmla="*/ 34 w 76"/>
                <a:gd name="T19" fmla="*/ 51 h 62"/>
                <a:gd name="T20" fmla="*/ 31 w 76"/>
                <a:gd name="T21" fmla="*/ 55 h 62"/>
                <a:gd name="T22" fmla="*/ 28 w 76"/>
                <a:gd name="T23" fmla="*/ 60 h 62"/>
                <a:gd name="T24" fmla="*/ 21 w 76"/>
                <a:gd name="T25" fmla="*/ 62 h 62"/>
                <a:gd name="T26" fmla="*/ 18 w 76"/>
                <a:gd name="T27" fmla="*/ 58 h 62"/>
                <a:gd name="T28" fmla="*/ 13 w 76"/>
                <a:gd name="T29" fmla="*/ 45 h 62"/>
                <a:gd name="T30" fmla="*/ 5 w 76"/>
                <a:gd name="T31" fmla="*/ 43 h 62"/>
                <a:gd name="T32" fmla="*/ 4 w 76"/>
                <a:gd name="T33" fmla="*/ 39 h 62"/>
                <a:gd name="T34" fmla="*/ 10 w 76"/>
                <a:gd name="T35" fmla="*/ 33 h 62"/>
                <a:gd name="T36" fmla="*/ 17 w 76"/>
                <a:gd name="T37" fmla="*/ 30 h 62"/>
                <a:gd name="T38" fmla="*/ 25 w 76"/>
                <a:gd name="T39" fmla="*/ 25 h 62"/>
                <a:gd name="T40" fmla="*/ 36 w 76"/>
                <a:gd name="T41" fmla="*/ 20 h 62"/>
                <a:gd name="T42" fmla="*/ 43 w 76"/>
                <a:gd name="T43" fmla="*/ 18 h 62"/>
                <a:gd name="T44" fmla="*/ 47 w 76"/>
                <a:gd name="T45" fmla="*/ 14 h 62"/>
                <a:gd name="T46" fmla="*/ 55 w 76"/>
                <a:gd name="T47" fmla="*/ 10 h 62"/>
                <a:gd name="T48" fmla="*/ 61 w 76"/>
                <a:gd name="T49" fmla="*/ 8 h 62"/>
                <a:gd name="T50" fmla="*/ 62 w 76"/>
                <a:gd name="T51" fmla="*/ 12 h 62"/>
                <a:gd name="T52" fmla="*/ 64 w 76"/>
                <a:gd name="T53" fmla="*/ 11 h 62"/>
                <a:gd name="T54" fmla="*/ 64 w 76"/>
                <a:gd name="T55" fmla="*/ 5 h 62"/>
                <a:gd name="T56" fmla="*/ 70 w 76"/>
                <a:gd name="T57" fmla="*/ 0 h 62"/>
                <a:gd name="T58" fmla="*/ 72 w 76"/>
                <a:gd name="T59" fmla="*/ 5 h 62"/>
                <a:gd name="T60" fmla="*/ 74 w 76"/>
                <a:gd name="T61" fmla="*/ 12 h 62"/>
                <a:gd name="T62" fmla="*/ 68 w 76"/>
                <a:gd name="T63" fmla="*/ 17 h 62"/>
                <a:gd name="T64" fmla="*/ 62 w 76"/>
                <a:gd name="T65"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62">
                  <a:moveTo>
                    <a:pt x="62" y="16"/>
                  </a:moveTo>
                  <a:cubicBezTo>
                    <a:pt x="61" y="18"/>
                    <a:pt x="62" y="16"/>
                    <a:pt x="59" y="21"/>
                  </a:cubicBezTo>
                  <a:cubicBezTo>
                    <a:pt x="56" y="25"/>
                    <a:pt x="57" y="25"/>
                    <a:pt x="53" y="29"/>
                  </a:cubicBezTo>
                  <a:cubicBezTo>
                    <a:pt x="50" y="32"/>
                    <a:pt x="51" y="33"/>
                    <a:pt x="47" y="34"/>
                  </a:cubicBezTo>
                  <a:cubicBezTo>
                    <a:pt x="43" y="35"/>
                    <a:pt x="41" y="34"/>
                    <a:pt x="40" y="34"/>
                  </a:cubicBezTo>
                  <a:cubicBezTo>
                    <a:pt x="39" y="35"/>
                    <a:pt x="39" y="35"/>
                    <a:pt x="39" y="37"/>
                  </a:cubicBezTo>
                  <a:cubicBezTo>
                    <a:pt x="39" y="40"/>
                    <a:pt x="40" y="40"/>
                    <a:pt x="38" y="41"/>
                  </a:cubicBezTo>
                  <a:cubicBezTo>
                    <a:pt x="36" y="43"/>
                    <a:pt x="35" y="44"/>
                    <a:pt x="37" y="45"/>
                  </a:cubicBezTo>
                  <a:cubicBezTo>
                    <a:pt x="39" y="46"/>
                    <a:pt x="42" y="47"/>
                    <a:pt x="40" y="48"/>
                  </a:cubicBezTo>
                  <a:cubicBezTo>
                    <a:pt x="38" y="50"/>
                    <a:pt x="37" y="50"/>
                    <a:pt x="34" y="51"/>
                  </a:cubicBezTo>
                  <a:cubicBezTo>
                    <a:pt x="32" y="53"/>
                    <a:pt x="32" y="54"/>
                    <a:pt x="31" y="55"/>
                  </a:cubicBezTo>
                  <a:cubicBezTo>
                    <a:pt x="30" y="57"/>
                    <a:pt x="33" y="58"/>
                    <a:pt x="28" y="60"/>
                  </a:cubicBezTo>
                  <a:cubicBezTo>
                    <a:pt x="24" y="62"/>
                    <a:pt x="22" y="62"/>
                    <a:pt x="21" y="62"/>
                  </a:cubicBezTo>
                  <a:cubicBezTo>
                    <a:pt x="20" y="62"/>
                    <a:pt x="18" y="58"/>
                    <a:pt x="18" y="58"/>
                  </a:cubicBezTo>
                  <a:cubicBezTo>
                    <a:pt x="14" y="54"/>
                    <a:pt x="16" y="45"/>
                    <a:pt x="13" y="45"/>
                  </a:cubicBezTo>
                  <a:cubicBezTo>
                    <a:pt x="9" y="44"/>
                    <a:pt x="8" y="46"/>
                    <a:pt x="5" y="43"/>
                  </a:cubicBezTo>
                  <a:cubicBezTo>
                    <a:pt x="2" y="41"/>
                    <a:pt x="0" y="41"/>
                    <a:pt x="4" y="39"/>
                  </a:cubicBezTo>
                  <a:cubicBezTo>
                    <a:pt x="8" y="38"/>
                    <a:pt x="9" y="35"/>
                    <a:pt x="10" y="33"/>
                  </a:cubicBezTo>
                  <a:cubicBezTo>
                    <a:pt x="12" y="31"/>
                    <a:pt x="13" y="32"/>
                    <a:pt x="17" y="30"/>
                  </a:cubicBezTo>
                  <a:cubicBezTo>
                    <a:pt x="20" y="28"/>
                    <a:pt x="20" y="26"/>
                    <a:pt x="25" y="25"/>
                  </a:cubicBezTo>
                  <a:cubicBezTo>
                    <a:pt x="30" y="24"/>
                    <a:pt x="33" y="21"/>
                    <a:pt x="36" y="20"/>
                  </a:cubicBezTo>
                  <a:cubicBezTo>
                    <a:pt x="39" y="19"/>
                    <a:pt x="40" y="17"/>
                    <a:pt x="43" y="18"/>
                  </a:cubicBezTo>
                  <a:cubicBezTo>
                    <a:pt x="46" y="18"/>
                    <a:pt x="45" y="16"/>
                    <a:pt x="47" y="14"/>
                  </a:cubicBezTo>
                  <a:cubicBezTo>
                    <a:pt x="50" y="12"/>
                    <a:pt x="52" y="12"/>
                    <a:pt x="55" y="10"/>
                  </a:cubicBezTo>
                  <a:cubicBezTo>
                    <a:pt x="57" y="9"/>
                    <a:pt x="60" y="7"/>
                    <a:pt x="61" y="8"/>
                  </a:cubicBezTo>
                  <a:cubicBezTo>
                    <a:pt x="61" y="9"/>
                    <a:pt x="61" y="11"/>
                    <a:pt x="62" y="12"/>
                  </a:cubicBezTo>
                  <a:cubicBezTo>
                    <a:pt x="62" y="13"/>
                    <a:pt x="64" y="13"/>
                    <a:pt x="64" y="11"/>
                  </a:cubicBezTo>
                  <a:cubicBezTo>
                    <a:pt x="65" y="9"/>
                    <a:pt x="62" y="8"/>
                    <a:pt x="64" y="5"/>
                  </a:cubicBezTo>
                  <a:cubicBezTo>
                    <a:pt x="67" y="1"/>
                    <a:pt x="69" y="0"/>
                    <a:pt x="70" y="0"/>
                  </a:cubicBezTo>
                  <a:cubicBezTo>
                    <a:pt x="70" y="0"/>
                    <a:pt x="71" y="3"/>
                    <a:pt x="72" y="5"/>
                  </a:cubicBezTo>
                  <a:cubicBezTo>
                    <a:pt x="74" y="8"/>
                    <a:pt x="76" y="9"/>
                    <a:pt x="74" y="12"/>
                  </a:cubicBezTo>
                  <a:cubicBezTo>
                    <a:pt x="72" y="14"/>
                    <a:pt x="71" y="16"/>
                    <a:pt x="68" y="17"/>
                  </a:cubicBezTo>
                  <a:cubicBezTo>
                    <a:pt x="66" y="17"/>
                    <a:pt x="63" y="18"/>
                    <a:pt x="62" y="16"/>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sp>
          <p:nvSpPr>
            <p:cNvPr id="130" name="Freeform 60">
              <a:extLst>
                <a:ext uri="{FF2B5EF4-FFF2-40B4-BE49-F238E27FC236}">
                  <a16:creationId xmlns:a16="http://schemas.microsoft.com/office/drawing/2014/main" id="{63847D02-6214-44D1-9275-09AF3651C679}"/>
                </a:ext>
              </a:extLst>
            </p:cNvPr>
            <p:cNvSpPr>
              <a:spLocks/>
            </p:cNvSpPr>
            <p:nvPr/>
          </p:nvSpPr>
          <p:spPr bwMode="auto">
            <a:xfrm>
              <a:off x="7910513" y="9436101"/>
              <a:ext cx="63500" cy="57150"/>
            </a:xfrm>
            <a:custGeom>
              <a:avLst/>
              <a:gdLst>
                <a:gd name="T0" fmla="*/ 2 w 17"/>
                <a:gd name="T1" fmla="*/ 9 h 15"/>
                <a:gd name="T2" fmla="*/ 8 w 17"/>
                <a:gd name="T3" fmla="*/ 6 h 15"/>
                <a:gd name="T4" fmla="*/ 15 w 17"/>
                <a:gd name="T5" fmla="*/ 1 h 15"/>
                <a:gd name="T6" fmla="*/ 15 w 17"/>
                <a:gd name="T7" fmla="*/ 5 h 15"/>
                <a:gd name="T8" fmla="*/ 11 w 17"/>
                <a:gd name="T9" fmla="*/ 10 h 15"/>
                <a:gd name="T10" fmla="*/ 7 w 17"/>
                <a:gd name="T11" fmla="*/ 14 h 15"/>
                <a:gd name="T12" fmla="*/ 0 w 17"/>
                <a:gd name="T13" fmla="*/ 14 h 15"/>
                <a:gd name="T14" fmla="*/ 2 w 17"/>
                <a:gd name="T15" fmla="*/ 9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2" y="9"/>
                  </a:moveTo>
                  <a:cubicBezTo>
                    <a:pt x="3" y="7"/>
                    <a:pt x="4" y="9"/>
                    <a:pt x="8" y="6"/>
                  </a:cubicBezTo>
                  <a:cubicBezTo>
                    <a:pt x="11" y="2"/>
                    <a:pt x="14" y="0"/>
                    <a:pt x="15" y="1"/>
                  </a:cubicBezTo>
                  <a:cubicBezTo>
                    <a:pt x="16" y="1"/>
                    <a:pt x="17" y="4"/>
                    <a:pt x="15" y="5"/>
                  </a:cubicBezTo>
                  <a:cubicBezTo>
                    <a:pt x="13" y="7"/>
                    <a:pt x="12" y="8"/>
                    <a:pt x="11" y="10"/>
                  </a:cubicBezTo>
                  <a:cubicBezTo>
                    <a:pt x="9" y="12"/>
                    <a:pt x="11" y="14"/>
                    <a:pt x="7" y="14"/>
                  </a:cubicBezTo>
                  <a:cubicBezTo>
                    <a:pt x="3" y="15"/>
                    <a:pt x="1" y="15"/>
                    <a:pt x="0" y="14"/>
                  </a:cubicBezTo>
                  <a:cubicBezTo>
                    <a:pt x="0" y="13"/>
                    <a:pt x="0" y="11"/>
                    <a:pt x="2" y="9"/>
                  </a:cubicBezTo>
                  <a:close/>
                </a:path>
              </a:pathLst>
            </a:custGeom>
            <a:solidFill>
              <a:srgbClr val="D9D9D9"/>
            </a:solidFill>
            <a:ln w="7938" cap="rnd">
              <a:solidFill>
                <a:srgbClr val="A7A7A6"/>
              </a:solidFill>
              <a:prstDash val="solid"/>
              <a:round/>
              <a:headEnd/>
              <a:tailEnd/>
            </a:ln>
          </p:spPr>
          <p:txBody>
            <a:bodyPr vert="horz" wrap="square" lIns="74295" tIns="37148" rIns="74295" bIns="37148" numCol="1" anchor="t" anchorCtr="0" compatLnSpc="1">
              <a:prstTxWarp prst="textNoShape">
                <a:avLst/>
              </a:prstTxWarp>
            </a:bodyPr>
            <a:lstStyle/>
            <a:p>
              <a:pPr defTabSz="742950"/>
              <a:endParaRPr kumimoji="1" lang="ja-JP" altLang="en-US" sz="1463">
                <a:solidFill>
                  <a:prstClr val="black"/>
                </a:solidFill>
                <a:latin typeface="Meiryo UI"/>
                <a:ea typeface="Meiryo UI"/>
              </a:endParaRPr>
            </a:p>
          </p:txBody>
        </p:sp>
      </p:grpSp>
      <p:cxnSp>
        <p:nvCxnSpPr>
          <p:cNvPr id="7" name="直線矢印コネクタ 6">
            <a:extLst>
              <a:ext uri="{FF2B5EF4-FFF2-40B4-BE49-F238E27FC236}">
                <a16:creationId xmlns:a16="http://schemas.microsoft.com/office/drawing/2014/main" id="{12211805-EFC3-49DC-A3CC-E1C0730059A1}"/>
              </a:ext>
            </a:extLst>
          </p:cNvPr>
          <p:cNvCxnSpPr>
            <a:cxnSpLocks/>
          </p:cNvCxnSpPr>
          <p:nvPr/>
        </p:nvCxnSpPr>
        <p:spPr>
          <a:xfrm flipH="1">
            <a:off x="2222699" y="2983650"/>
            <a:ext cx="6228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E15052BC-8607-4058-9144-CDD8D4A09499}"/>
              </a:ext>
            </a:extLst>
          </p:cNvPr>
          <p:cNvCxnSpPr/>
          <p:nvPr/>
        </p:nvCxnSpPr>
        <p:spPr>
          <a:xfrm>
            <a:off x="2222699" y="3409474"/>
            <a:ext cx="6228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2FC34F7D-D901-41DC-883F-3B96212B50CD}"/>
              </a:ext>
            </a:extLst>
          </p:cNvPr>
          <p:cNvGrpSpPr/>
          <p:nvPr/>
        </p:nvGrpSpPr>
        <p:grpSpPr>
          <a:xfrm>
            <a:off x="252147" y="2258500"/>
            <a:ext cx="1917183" cy="1409286"/>
            <a:chOff x="286832" y="2041412"/>
            <a:chExt cx="2359610" cy="1734506"/>
          </a:xfrm>
        </p:grpSpPr>
        <p:sp>
          <p:nvSpPr>
            <p:cNvPr id="2" name="四角形: 角を丸くする 1">
              <a:extLst>
                <a:ext uri="{FF2B5EF4-FFF2-40B4-BE49-F238E27FC236}">
                  <a16:creationId xmlns:a16="http://schemas.microsoft.com/office/drawing/2014/main" id="{C9C9F644-75A2-4CD3-AF16-06FE3E667245}"/>
                </a:ext>
              </a:extLst>
            </p:cNvPr>
            <p:cNvSpPr/>
            <p:nvPr/>
          </p:nvSpPr>
          <p:spPr>
            <a:xfrm>
              <a:off x="286832" y="2041412"/>
              <a:ext cx="2359610" cy="305010"/>
            </a:xfrm>
            <a:prstGeom prst="roundRect">
              <a:avLst>
                <a:gd name="adj" fmla="val 0"/>
              </a:avLst>
            </a:prstGeom>
            <a:solidFill>
              <a:schemeClr val="accent1">
                <a:lumMod val="40000"/>
                <a:lumOff val="60000"/>
              </a:schemeClr>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1300" b="1" dirty="0">
                  <a:solidFill>
                    <a:prstClr val="black"/>
                  </a:solidFill>
                  <a:latin typeface="Meiryo UI"/>
                  <a:ea typeface="Meiryo UI"/>
                </a:rPr>
                <a:t>研究会</a:t>
              </a:r>
            </a:p>
          </p:txBody>
        </p:sp>
        <p:sp>
          <p:nvSpPr>
            <p:cNvPr id="132" name="四角形: 角を丸くする 131">
              <a:extLst>
                <a:ext uri="{FF2B5EF4-FFF2-40B4-BE49-F238E27FC236}">
                  <a16:creationId xmlns:a16="http://schemas.microsoft.com/office/drawing/2014/main" id="{68DD7B9A-A332-496D-A7DA-3EC092611482}"/>
                </a:ext>
              </a:extLst>
            </p:cNvPr>
            <p:cNvSpPr/>
            <p:nvPr/>
          </p:nvSpPr>
          <p:spPr>
            <a:xfrm>
              <a:off x="286832" y="2349079"/>
              <a:ext cx="2359610" cy="1426839"/>
            </a:xfrm>
            <a:prstGeom prst="roundRect">
              <a:avLst>
                <a:gd name="adj" fmla="val 0"/>
              </a:avLst>
            </a:prstGeom>
            <a:no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1300" b="1" dirty="0">
                <a:solidFill>
                  <a:prstClr val="black"/>
                </a:solidFill>
                <a:latin typeface="Meiryo UI"/>
                <a:ea typeface="Meiryo UI"/>
              </a:endParaRPr>
            </a:p>
          </p:txBody>
        </p:sp>
      </p:grpSp>
      <p:grpSp>
        <p:nvGrpSpPr>
          <p:cNvPr id="133" name="グループ化 132">
            <a:extLst>
              <a:ext uri="{FF2B5EF4-FFF2-40B4-BE49-F238E27FC236}">
                <a16:creationId xmlns:a16="http://schemas.microsoft.com/office/drawing/2014/main" id="{CDD53799-60AB-435E-84F3-35C796940675}"/>
              </a:ext>
            </a:extLst>
          </p:cNvPr>
          <p:cNvGrpSpPr/>
          <p:nvPr/>
        </p:nvGrpSpPr>
        <p:grpSpPr>
          <a:xfrm>
            <a:off x="2901664" y="2258500"/>
            <a:ext cx="1917183" cy="1409291"/>
            <a:chOff x="286832" y="2041412"/>
            <a:chExt cx="2359610" cy="1734512"/>
          </a:xfrm>
        </p:grpSpPr>
        <p:sp>
          <p:nvSpPr>
            <p:cNvPr id="134" name="四角形: 角を丸くする 133">
              <a:extLst>
                <a:ext uri="{FF2B5EF4-FFF2-40B4-BE49-F238E27FC236}">
                  <a16:creationId xmlns:a16="http://schemas.microsoft.com/office/drawing/2014/main" id="{80BF1AA7-C208-4E0D-A86C-46669288305C}"/>
                </a:ext>
              </a:extLst>
            </p:cNvPr>
            <p:cNvSpPr/>
            <p:nvPr/>
          </p:nvSpPr>
          <p:spPr>
            <a:xfrm>
              <a:off x="286832" y="2041412"/>
              <a:ext cx="2359610" cy="305010"/>
            </a:xfrm>
            <a:prstGeom prst="roundRect">
              <a:avLst>
                <a:gd name="adj" fmla="val 0"/>
              </a:avLst>
            </a:prstGeom>
            <a:solidFill>
              <a:schemeClr val="accent1">
                <a:lumMod val="40000"/>
                <a:lumOff val="60000"/>
              </a:schemeClr>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1300" b="1" dirty="0">
                  <a:solidFill>
                    <a:prstClr val="black"/>
                  </a:solidFill>
                  <a:latin typeface="Meiryo UI"/>
                  <a:ea typeface="Meiryo UI"/>
                </a:rPr>
                <a:t>各自治体</a:t>
              </a:r>
            </a:p>
          </p:txBody>
        </p:sp>
        <p:sp>
          <p:nvSpPr>
            <p:cNvPr id="135" name="四角形: 角を丸くする 134">
              <a:extLst>
                <a:ext uri="{FF2B5EF4-FFF2-40B4-BE49-F238E27FC236}">
                  <a16:creationId xmlns:a16="http://schemas.microsoft.com/office/drawing/2014/main" id="{2F8BD327-5D41-4CF8-9A20-2B1CB4092C0D}"/>
                </a:ext>
              </a:extLst>
            </p:cNvPr>
            <p:cNvSpPr/>
            <p:nvPr/>
          </p:nvSpPr>
          <p:spPr>
            <a:xfrm>
              <a:off x="286832" y="2349079"/>
              <a:ext cx="2359610" cy="1426845"/>
            </a:xfrm>
            <a:prstGeom prst="roundRect">
              <a:avLst>
                <a:gd name="adj" fmla="val 0"/>
              </a:avLst>
            </a:prstGeom>
            <a:no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1300" b="1" dirty="0">
                <a:solidFill>
                  <a:prstClr val="black"/>
                </a:solidFill>
                <a:latin typeface="Meiryo UI"/>
                <a:ea typeface="Meiryo UI"/>
              </a:endParaRPr>
            </a:p>
          </p:txBody>
        </p:sp>
      </p:grpSp>
      <p:sp>
        <p:nvSpPr>
          <p:cNvPr id="138" name="四角形: 角を丸くする 137">
            <a:extLst>
              <a:ext uri="{FF2B5EF4-FFF2-40B4-BE49-F238E27FC236}">
                <a16:creationId xmlns:a16="http://schemas.microsoft.com/office/drawing/2014/main" id="{A77900AF-71F9-4B47-879B-FB21A4D476A6}"/>
              </a:ext>
            </a:extLst>
          </p:cNvPr>
          <p:cNvSpPr/>
          <p:nvPr/>
        </p:nvSpPr>
        <p:spPr>
          <a:xfrm>
            <a:off x="1103399" y="2822679"/>
            <a:ext cx="936000" cy="221203"/>
          </a:xfrm>
          <a:prstGeom prst="roundRect">
            <a:avLst>
              <a:gd name="adj" fmla="val 183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975" b="1" dirty="0">
                <a:solidFill>
                  <a:prstClr val="black"/>
                </a:solidFill>
                <a:latin typeface="Meiryo UI"/>
                <a:ea typeface="Meiryo UI"/>
              </a:rPr>
              <a:t>事例展開</a:t>
            </a:r>
          </a:p>
        </p:txBody>
      </p:sp>
      <p:sp>
        <p:nvSpPr>
          <p:cNvPr id="139" name="四角形: 角を丸くする 138">
            <a:extLst>
              <a:ext uri="{FF2B5EF4-FFF2-40B4-BE49-F238E27FC236}">
                <a16:creationId xmlns:a16="http://schemas.microsoft.com/office/drawing/2014/main" id="{0923ED67-FD37-4242-B039-E22EE2A227AC}"/>
              </a:ext>
            </a:extLst>
          </p:cNvPr>
          <p:cNvSpPr/>
          <p:nvPr/>
        </p:nvSpPr>
        <p:spPr>
          <a:xfrm>
            <a:off x="1103399" y="3106614"/>
            <a:ext cx="936000" cy="221203"/>
          </a:xfrm>
          <a:prstGeom prst="roundRect">
            <a:avLst>
              <a:gd name="adj" fmla="val 183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975" b="1" dirty="0">
                <a:solidFill>
                  <a:prstClr val="black"/>
                </a:solidFill>
                <a:latin typeface="Meiryo UI"/>
                <a:ea typeface="Meiryo UI"/>
              </a:rPr>
              <a:t>共同検討</a:t>
            </a:r>
          </a:p>
        </p:txBody>
      </p:sp>
      <p:sp>
        <p:nvSpPr>
          <p:cNvPr id="140" name="四角形: 角を丸くする 139">
            <a:extLst>
              <a:ext uri="{FF2B5EF4-FFF2-40B4-BE49-F238E27FC236}">
                <a16:creationId xmlns:a16="http://schemas.microsoft.com/office/drawing/2014/main" id="{3E6A93AA-41C5-40E0-AD38-490F23711D96}"/>
              </a:ext>
            </a:extLst>
          </p:cNvPr>
          <p:cNvSpPr/>
          <p:nvPr/>
        </p:nvSpPr>
        <p:spPr>
          <a:xfrm>
            <a:off x="1103399" y="3390548"/>
            <a:ext cx="936000" cy="221203"/>
          </a:xfrm>
          <a:prstGeom prst="roundRect">
            <a:avLst>
              <a:gd name="adj" fmla="val 183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975" b="1" dirty="0">
                <a:solidFill>
                  <a:prstClr val="black"/>
                </a:solidFill>
                <a:latin typeface="Meiryo UI"/>
                <a:ea typeface="Meiryo UI"/>
              </a:rPr>
              <a:t>情報収集</a:t>
            </a:r>
          </a:p>
        </p:txBody>
      </p:sp>
      <p:sp>
        <p:nvSpPr>
          <p:cNvPr id="141" name="四角形: 角を丸くする 140">
            <a:extLst>
              <a:ext uri="{FF2B5EF4-FFF2-40B4-BE49-F238E27FC236}">
                <a16:creationId xmlns:a16="http://schemas.microsoft.com/office/drawing/2014/main" id="{2EF0010A-C2DF-46DD-99D3-5C2827460EDF}"/>
              </a:ext>
            </a:extLst>
          </p:cNvPr>
          <p:cNvSpPr/>
          <p:nvPr/>
        </p:nvSpPr>
        <p:spPr>
          <a:xfrm>
            <a:off x="3744978" y="2822679"/>
            <a:ext cx="936000" cy="221203"/>
          </a:xfrm>
          <a:prstGeom prst="roundRect">
            <a:avLst>
              <a:gd name="adj" fmla="val 183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975" b="1" dirty="0">
                <a:solidFill>
                  <a:prstClr val="black"/>
                </a:solidFill>
                <a:latin typeface="Meiryo UI"/>
                <a:ea typeface="Meiryo UI"/>
              </a:rPr>
              <a:t>サービス実証</a:t>
            </a:r>
          </a:p>
        </p:txBody>
      </p:sp>
      <p:sp>
        <p:nvSpPr>
          <p:cNvPr id="142" name="四角形: 角を丸くする 141">
            <a:extLst>
              <a:ext uri="{FF2B5EF4-FFF2-40B4-BE49-F238E27FC236}">
                <a16:creationId xmlns:a16="http://schemas.microsoft.com/office/drawing/2014/main" id="{B764DCD9-4D4C-4C62-AF76-2E322CFD60B7}"/>
              </a:ext>
            </a:extLst>
          </p:cNvPr>
          <p:cNvSpPr/>
          <p:nvPr/>
        </p:nvSpPr>
        <p:spPr>
          <a:xfrm>
            <a:off x="3744978" y="3106614"/>
            <a:ext cx="936000" cy="221203"/>
          </a:xfrm>
          <a:prstGeom prst="roundRect">
            <a:avLst>
              <a:gd name="adj" fmla="val 183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975" b="1" dirty="0">
                <a:solidFill>
                  <a:prstClr val="black"/>
                </a:solidFill>
                <a:latin typeface="Meiryo UI"/>
                <a:ea typeface="Meiryo UI"/>
              </a:rPr>
              <a:t>共同利用実装</a:t>
            </a:r>
          </a:p>
        </p:txBody>
      </p:sp>
      <p:sp>
        <p:nvSpPr>
          <p:cNvPr id="143" name="四角形: 角を丸くする 142">
            <a:extLst>
              <a:ext uri="{FF2B5EF4-FFF2-40B4-BE49-F238E27FC236}">
                <a16:creationId xmlns:a16="http://schemas.microsoft.com/office/drawing/2014/main" id="{6A8173B2-42CB-4CCC-926C-1D7D27159071}"/>
              </a:ext>
            </a:extLst>
          </p:cNvPr>
          <p:cNvSpPr/>
          <p:nvPr/>
        </p:nvSpPr>
        <p:spPr>
          <a:xfrm>
            <a:off x="3744978" y="3390548"/>
            <a:ext cx="936000" cy="221203"/>
          </a:xfrm>
          <a:prstGeom prst="roundRect">
            <a:avLst>
              <a:gd name="adj" fmla="val 183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975" b="1" dirty="0">
                <a:solidFill>
                  <a:prstClr val="black"/>
                </a:solidFill>
                <a:latin typeface="Meiryo UI"/>
                <a:ea typeface="Meiryo UI"/>
              </a:rPr>
              <a:t>基盤運営</a:t>
            </a:r>
          </a:p>
        </p:txBody>
      </p:sp>
      <p:sp>
        <p:nvSpPr>
          <p:cNvPr id="144" name="四角形: 角を丸くする 143">
            <a:extLst>
              <a:ext uri="{FF2B5EF4-FFF2-40B4-BE49-F238E27FC236}">
                <a16:creationId xmlns:a16="http://schemas.microsoft.com/office/drawing/2014/main" id="{CC6EAE96-E54A-4BBA-B67F-A3706EB38BC2}"/>
              </a:ext>
            </a:extLst>
          </p:cNvPr>
          <p:cNvSpPr/>
          <p:nvPr/>
        </p:nvSpPr>
        <p:spPr>
          <a:xfrm>
            <a:off x="2161961" y="2733366"/>
            <a:ext cx="739196" cy="229587"/>
          </a:xfrm>
          <a:prstGeom prst="roundRect">
            <a:avLst>
              <a:gd name="adj" fmla="val 1832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975" b="1" dirty="0">
                <a:solidFill>
                  <a:prstClr val="black"/>
                </a:solidFill>
                <a:latin typeface="Meiryo UI"/>
                <a:ea typeface="Meiryo UI"/>
              </a:rPr>
              <a:t>取組共有</a:t>
            </a:r>
          </a:p>
        </p:txBody>
      </p:sp>
      <p:sp>
        <p:nvSpPr>
          <p:cNvPr id="145" name="四角形: 角を丸くする 144">
            <a:extLst>
              <a:ext uri="{FF2B5EF4-FFF2-40B4-BE49-F238E27FC236}">
                <a16:creationId xmlns:a16="http://schemas.microsoft.com/office/drawing/2014/main" id="{38BC3F1C-7BC1-4E3D-8563-C1AF929EEB1E}"/>
              </a:ext>
            </a:extLst>
          </p:cNvPr>
          <p:cNvSpPr/>
          <p:nvPr/>
        </p:nvSpPr>
        <p:spPr>
          <a:xfrm>
            <a:off x="2034597" y="3182314"/>
            <a:ext cx="956359" cy="229587"/>
          </a:xfrm>
          <a:prstGeom prst="roundRect">
            <a:avLst>
              <a:gd name="adj" fmla="val 1832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975" b="1" dirty="0">
                <a:solidFill>
                  <a:prstClr val="black"/>
                </a:solidFill>
                <a:latin typeface="Meiryo UI"/>
                <a:ea typeface="Meiryo UI"/>
              </a:rPr>
              <a:t>各地域活用</a:t>
            </a:r>
          </a:p>
        </p:txBody>
      </p:sp>
      <p:sp>
        <p:nvSpPr>
          <p:cNvPr id="146" name="四角形: 角を丸くする 145">
            <a:extLst>
              <a:ext uri="{FF2B5EF4-FFF2-40B4-BE49-F238E27FC236}">
                <a16:creationId xmlns:a16="http://schemas.microsoft.com/office/drawing/2014/main" id="{A5579B96-926A-46D5-9879-9DD1914724DE}"/>
              </a:ext>
            </a:extLst>
          </p:cNvPr>
          <p:cNvSpPr/>
          <p:nvPr/>
        </p:nvSpPr>
        <p:spPr>
          <a:xfrm>
            <a:off x="251639" y="2532009"/>
            <a:ext cx="1917183" cy="229587"/>
          </a:xfrm>
          <a:prstGeom prst="roundRect">
            <a:avLst>
              <a:gd name="adj" fmla="val 1832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975" b="1" dirty="0">
                <a:solidFill>
                  <a:prstClr val="black"/>
                </a:solidFill>
                <a:latin typeface="Meiryo UI"/>
                <a:ea typeface="Meiryo UI"/>
              </a:rPr>
              <a:t>共同利用に関する検討コミュニティ</a:t>
            </a:r>
          </a:p>
        </p:txBody>
      </p:sp>
      <p:sp>
        <p:nvSpPr>
          <p:cNvPr id="147" name="四角形: 角を丸くする 146">
            <a:extLst>
              <a:ext uri="{FF2B5EF4-FFF2-40B4-BE49-F238E27FC236}">
                <a16:creationId xmlns:a16="http://schemas.microsoft.com/office/drawing/2014/main" id="{7D0D276C-107C-4223-B132-B50E181C880E}"/>
              </a:ext>
            </a:extLst>
          </p:cNvPr>
          <p:cNvSpPr/>
          <p:nvPr/>
        </p:nvSpPr>
        <p:spPr>
          <a:xfrm>
            <a:off x="2893788" y="2532132"/>
            <a:ext cx="1917183" cy="229587"/>
          </a:xfrm>
          <a:prstGeom prst="roundRect">
            <a:avLst>
              <a:gd name="adj" fmla="val 1832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975" b="1" dirty="0">
                <a:solidFill>
                  <a:prstClr val="black"/>
                </a:solidFill>
                <a:latin typeface="Meiryo UI"/>
                <a:ea typeface="Meiryo UI"/>
              </a:rPr>
              <a:t>研究会内容を各地域で活用</a:t>
            </a:r>
          </a:p>
        </p:txBody>
      </p:sp>
      <p:sp>
        <p:nvSpPr>
          <p:cNvPr id="151" name="正方形/長方形 150">
            <a:extLst>
              <a:ext uri="{FF2B5EF4-FFF2-40B4-BE49-F238E27FC236}">
                <a16:creationId xmlns:a16="http://schemas.microsoft.com/office/drawing/2014/main" id="{8A419D94-407A-457A-BDFF-7E1EE59791FF}"/>
              </a:ext>
            </a:extLst>
          </p:cNvPr>
          <p:cNvSpPr/>
          <p:nvPr/>
        </p:nvSpPr>
        <p:spPr>
          <a:xfrm>
            <a:off x="3523478" y="5380875"/>
            <a:ext cx="904430" cy="74213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en-US" altLang="ja-JP" sz="813" b="1" dirty="0">
                <a:solidFill>
                  <a:prstClr val="black"/>
                </a:solidFill>
                <a:latin typeface="Meiryo UI"/>
                <a:ea typeface="Meiryo UI"/>
              </a:rPr>
              <a:t>D</a:t>
            </a:r>
            <a:r>
              <a:rPr kumimoji="1" lang="ja-JP" altLang="en-US" sz="813" b="1" dirty="0">
                <a:solidFill>
                  <a:prstClr val="black"/>
                </a:solidFill>
                <a:latin typeface="Meiryo UI"/>
                <a:ea typeface="Meiryo UI"/>
              </a:rPr>
              <a:t>県</a:t>
            </a:r>
            <a:endParaRPr kumimoji="1" lang="en-US" altLang="ja-JP" sz="813" b="1" dirty="0">
              <a:solidFill>
                <a:prstClr val="black"/>
              </a:solidFill>
              <a:latin typeface="Meiryo UI"/>
              <a:ea typeface="Meiryo UI"/>
            </a:endParaRPr>
          </a:p>
          <a:p>
            <a:pPr algn="ctr" defTabSz="742950"/>
            <a:endParaRPr kumimoji="1" lang="en-US" altLang="ja-JP" sz="100" b="1" dirty="0">
              <a:solidFill>
                <a:prstClr val="black"/>
              </a:solidFill>
              <a:latin typeface="Meiryo UI"/>
              <a:ea typeface="Meiryo UI"/>
            </a:endParaRPr>
          </a:p>
          <a:p>
            <a:pPr algn="ctr" defTabSz="742950"/>
            <a:endParaRPr kumimoji="1" lang="en-US" altLang="ja-JP" sz="731" dirty="0">
              <a:solidFill>
                <a:prstClr val="black"/>
              </a:solidFill>
              <a:latin typeface="Meiryo UI"/>
              <a:ea typeface="Meiryo UI"/>
            </a:endParaRPr>
          </a:p>
          <a:p>
            <a:pPr algn="ctr" defTabSz="742950"/>
            <a:endParaRPr kumimoji="1" lang="en-US" altLang="ja-JP" sz="731" dirty="0">
              <a:solidFill>
                <a:prstClr val="black"/>
              </a:solidFill>
              <a:latin typeface="Meiryo UI"/>
              <a:ea typeface="Meiryo UI"/>
            </a:endParaRPr>
          </a:p>
          <a:p>
            <a:pPr algn="ctr" defTabSz="742950"/>
            <a:endParaRPr kumimoji="1" lang="en-US" altLang="ja-JP" sz="731" dirty="0">
              <a:solidFill>
                <a:prstClr val="black"/>
              </a:solidFill>
              <a:latin typeface="Meiryo UI"/>
              <a:ea typeface="Meiryo UI"/>
            </a:endParaRPr>
          </a:p>
          <a:p>
            <a:pPr algn="ctr" defTabSz="742950"/>
            <a:endParaRPr kumimoji="1" lang="en-US" altLang="ja-JP" sz="731" dirty="0">
              <a:solidFill>
                <a:prstClr val="black"/>
              </a:solidFill>
              <a:latin typeface="Meiryo UI"/>
              <a:ea typeface="Meiryo UI"/>
            </a:endParaRPr>
          </a:p>
          <a:p>
            <a:pPr algn="ctr" defTabSz="742950"/>
            <a:endParaRPr kumimoji="1" lang="ja-JP" altLang="en-US" sz="731" dirty="0">
              <a:solidFill>
                <a:prstClr val="black"/>
              </a:solidFill>
              <a:latin typeface="Meiryo UI"/>
              <a:ea typeface="Meiryo UI"/>
            </a:endParaRPr>
          </a:p>
        </p:txBody>
      </p:sp>
      <p:sp>
        <p:nvSpPr>
          <p:cNvPr id="152" name="正方形/長方形 151">
            <a:extLst>
              <a:ext uri="{FF2B5EF4-FFF2-40B4-BE49-F238E27FC236}">
                <a16:creationId xmlns:a16="http://schemas.microsoft.com/office/drawing/2014/main" id="{5446FFA7-AC88-4E8F-A0E1-11F06E6842C9}"/>
              </a:ext>
            </a:extLst>
          </p:cNvPr>
          <p:cNvSpPr/>
          <p:nvPr/>
        </p:nvSpPr>
        <p:spPr>
          <a:xfrm>
            <a:off x="2546008" y="5378382"/>
            <a:ext cx="904430" cy="74213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en-US" altLang="ja-JP" sz="813" b="1" dirty="0">
                <a:solidFill>
                  <a:prstClr val="black"/>
                </a:solidFill>
                <a:latin typeface="Meiryo UI"/>
                <a:ea typeface="Meiryo UI"/>
              </a:rPr>
              <a:t>C</a:t>
            </a:r>
            <a:r>
              <a:rPr kumimoji="1" lang="ja-JP" altLang="en-US" sz="813" b="1" dirty="0">
                <a:solidFill>
                  <a:prstClr val="black"/>
                </a:solidFill>
                <a:latin typeface="Meiryo UI"/>
                <a:ea typeface="Meiryo UI"/>
              </a:rPr>
              <a:t>県</a:t>
            </a:r>
            <a:endParaRPr kumimoji="1" lang="en-US" altLang="ja-JP" sz="731" b="1" dirty="0">
              <a:solidFill>
                <a:prstClr val="black"/>
              </a:solidFill>
              <a:latin typeface="Meiryo UI"/>
              <a:ea typeface="Meiryo UI"/>
            </a:endParaRPr>
          </a:p>
          <a:p>
            <a:pPr algn="ctr" defTabSz="742950"/>
            <a:endParaRPr kumimoji="1" lang="en-US" altLang="ja-JP" sz="325" dirty="0">
              <a:solidFill>
                <a:prstClr val="black"/>
              </a:solidFill>
              <a:latin typeface="Meiryo UI"/>
              <a:ea typeface="Meiryo UI"/>
            </a:endParaRPr>
          </a:p>
          <a:p>
            <a:pPr algn="ctr" defTabSz="742950"/>
            <a:endParaRPr kumimoji="1" lang="en-US" altLang="ja-JP" sz="650" dirty="0">
              <a:solidFill>
                <a:prstClr val="black"/>
              </a:solidFill>
              <a:latin typeface="Meiryo UI"/>
              <a:ea typeface="Meiryo UI"/>
            </a:endParaRPr>
          </a:p>
          <a:p>
            <a:pPr algn="ctr" defTabSz="742950"/>
            <a:endParaRPr kumimoji="1" lang="en-US" altLang="ja-JP" sz="731" dirty="0">
              <a:solidFill>
                <a:prstClr val="black"/>
              </a:solidFill>
              <a:latin typeface="Meiryo UI"/>
              <a:ea typeface="Meiryo UI"/>
            </a:endParaRPr>
          </a:p>
          <a:p>
            <a:pPr algn="ctr" defTabSz="742950"/>
            <a:endParaRPr kumimoji="1" lang="en-US" altLang="ja-JP" sz="731" dirty="0">
              <a:solidFill>
                <a:prstClr val="black"/>
              </a:solidFill>
              <a:latin typeface="Meiryo UI"/>
              <a:ea typeface="Meiryo UI"/>
            </a:endParaRPr>
          </a:p>
          <a:p>
            <a:pPr algn="ctr" defTabSz="742950"/>
            <a:endParaRPr kumimoji="1" lang="en-US" altLang="ja-JP" sz="731" dirty="0">
              <a:solidFill>
                <a:prstClr val="black"/>
              </a:solidFill>
              <a:latin typeface="Meiryo UI"/>
              <a:ea typeface="Meiryo UI"/>
            </a:endParaRPr>
          </a:p>
          <a:p>
            <a:pPr algn="ctr" defTabSz="742950"/>
            <a:endParaRPr kumimoji="1" lang="ja-JP" altLang="en-US" sz="731" dirty="0">
              <a:solidFill>
                <a:prstClr val="black"/>
              </a:solidFill>
              <a:latin typeface="Meiryo UI"/>
              <a:ea typeface="Meiryo UI"/>
            </a:endParaRPr>
          </a:p>
        </p:txBody>
      </p:sp>
      <p:sp>
        <p:nvSpPr>
          <p:cNvPr id="153" name="正方形/長方形 152">
            <a:extLst>
              <a:ext uri="{FF2B5EF4-FFF2-40B4-BE49-F238E27FC236}">
                <a16:creationId xmlns:a16="http://schemas.microsoft.com/office/drawing/2014/main" id="{1C7AE742-249F-4F3D-8AF5-78B5E0F91332}"/>
              </a:ext>
            </a:extLst>
          </p:cNvPr>
          <p:cNvSpPr/>
          <p:nvPr/>
        </p:nvSpPr>
        <p:spPr>
          <a:xfrm>
            <a:off x="1556438" y="5378382"/>
            <a:ext cx="904430" cy="74213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en-US" altLang="ja-JP" sz="813" b="1" dirty="0">
                <a:solidFill>
                  <a:prstClr val="black"/>
                </a:solidFill>
                <a:latin typeface="Meiryo UI"/>
                <a:ea typeface="Meiryo UI"/>
              </a:rPr>
              <a:t>B</a:t>
            </a:r>
            <a:r>
              <a:rPr kumimoji="1" lang="ja-JP" altLang="en-US" sz="813" b="1" dirty="0">
                <a:solidFill>
                  <a:prstClr val="black"/>
                </a:solidFill>
                <a:latin typeface="Meiryo UI"/>
                <a:ea typeface="Meiryo UI"/>
              </a:rPr>
              <a:t>県</a:t>
            </a:r>
            <a:endParaRPr kumimoji="1" lang="en-US" altLang="ja-JP" sz="813" b="1" dirty="0">
              <a:solidFill>
                <a:prstClr val="black"/>
              </a:solidFill>
              <a:latin typeface="Meiryo UI"/>
              <a:ea typeface="Meiryo UI"/>
            </a:endParaRPr>
          </a:p>
          <a:p>
            <a:pPr algn="ctr" defTabSz="742950"/>
            <a:endParaRPr kumimoji="1" lang="en-US" altLang="ja-JP" sz="569" b="1" dirty="0">
              <a:solidFill>
                <a:prstClr val="black"/>
              </a:solidFill>
              <a:latin typeface="Meiryo UI"/>
              <a:ea typeface="Meiryo UI"/>
            </a:endParaRPr>
          </a:p>
          <a:p>
            <a:pPr algn="ctr" defTabSz="742950"/>
            <a:endParaRPr kumimoji="1" lang="en-US" altLang="ja-JP" sz="569" dirty="0">
              <a:solidFill>
                <a:prstClr val="black"/>
              </a:solidFill>
              <a:latin typeface="Meiryo UI"/>
              <a:ea typeface="Meiryo UI"/>
            </a:endParaRPr>
          </a:p>
          <a:p>
            <a:pPr algn="ctr" defTabSz="742950"/>
            <a:endParaRPr kumimoji="1" lang="en-US" altLang="ja-JP" sz="731" dirty="0">
              <a:solidFill>
                <a:prstClr val="black"/>
              </a:solidFill>
              <a:latin typeface="Meiryo UI"/>
              <a:ea typeface="Meiryo UI"/>
            </a:endParaRPr>
          </a:p>
          <a:p>
            <a:pPr algn="ctr" defTabSz="742950"/>
            <a:endParaRPr kumimoji="1" lang="en-US" altLang="ja-JP" sz="731" dirty="0">
              <a:solidFill>
                <a:prstClr val="black"/>
              </a:solidFill>
              <a:latin typeface="Meiryo UI"/>
              <a:ea typeface="Meiryo UI"/>
            </a:endParaRPr>
          </a:p>
          <a:p>
            <a:pPr algn="ctr" defTabSz="742950"/>
            <a:endParaRPr kumimoji="1" lang="en-US" altLang="ja-JP" sz="731" dirty="0">
              <a:solidFill>
                <a:prstClr val="black"/>
              </a:solidFill>
              <a:latin typeface="Meiryo UI"/>
              <a:ea typeface="Meiryo UI"/>
            </a:endParaRPr>
          </a:p>
          <a:p>
            <a:pPr algn="ctr" defTabSz="742950"/>
            <a:endParaRPr kumimoji="1" lang="ja-JP" altLang="en-US" sz="731" dirty="0">
              <a:solidFill>
                <a:prstClr val="black"/>
              </a:solidFill>
              <a:latin typeface="Meiryo UI"/>
              <a:ea typeface="Meiryo UI"/>
            </a:endParaRPr>
          </a:p>
        </p:txBody>
      </p:sp>
      <p:sp>
        <p:nvSpPr>
          <p:cNvPr id="154" name="正方形/長方形 153">
            <a:extLst>
              <a:ext uri="{FF2B5EF4-FFF2-40B4-BE49-F238E27FC236}">
                <a16:creationId xmlns:a16="http://schemas.microsoft.com/office/drawing/2014/main" id="{7FB09CC3-AEDF-44D8-9E5A-39D96B6FD4A2}"/>
              </a:ext>
            </a:extLst>
          </p:cNvPr>
          <p:cNvSpPr/>
          <p:nvPr/>
        </p:nvSpPr>
        <p:spPr>
          <a:xfrm>
            <a:off x="564905" y="5380918"/>
            <a:ext cx="904430" cy="74213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en-US" altLang="ja-JP" sz="813" b="1" dirty="0">
                <a:solidFill>
                  <a:prstClr val="black"/>
                </a:solidFill>
                <a:latin typeface="Meiryo UI"/>
                <a:ea typeface="Meiryo UI"/>
              </a:rPr>
              <a:t>A</a:t>
            </a:r>
            <a:r>
              <a:rPr kumimoji="1" lang="ja-JP" altLang="en-US" sz="813" b="1" dirty="0">
                <a:solidFill>
                  <a:prstClr val="black"/>
                </a:solidFill>
                <a:latin typeface="Meiryo UI"/>
                <a:ea typeface="Meiryo UI"/>
              </a:rPr>
              <a:t>県</a:t>
            </a:r>
            <a:endParaRPr kumimoji="1" lang="en-US" altLang="ja-JP" sz="813" b="1" dirty="0">
              <a:solidFill>
                <a:prstClr val="black"/>
              </a:solidFill>
              <a:latin typeface="Meiryo UI"/>
              <a:ea typeface="Meiryo UI"/>
            </a:endParaRPr>
          </a:p>
          <a:p>
            <a:pPr algn="ctr" defTabSz="742950"/>
            <a:endParaRPr kumimoji="1" lang="en-US" altLang="ja-JP" sz="488" b="1" dirty="0">
              <a:solidFill>
                <a:prstClr val="black"/>
              </a:solidFill>
              <a:latin typeface="Meiryo UI"/>
              <a:ea typeface="Meiryo UI"/>
            </a:endParaRPr>
          </a:p>
          <a:p>
            <a:pPr algn="ctr" defTabSz="742950"/>
            <a:endParaRPr kumimoji="1" lang="en-US" altLang="ja-JP" sz="569" dirty="0">
              <a:solidFill>
                <a:prstClr val="black"/>
              </a:solidFill>
              <a:latin typeface="Meiryo UI"/>
              <a:ea typeface="Meiryo UI"/>
            </a:endParaRPr>
          </a:p>
          <a:p>
            <a:pPr algn="ctr" defTabSz="742950"/>
            <a:endParaRPr kumimoji="1" lang="en-US" altLang="ja-JP" sz="731" dirty="0">
              <a:solidFill>
                <a:prstClr val="black"/>
              </a:solidFill>
              <a:latin typeface="Meiryo UI"/>
              <a:ea typeface="Meiryo UI"/>
            </a:endParaRPr>
          </a:p>
          <a:p>
            <a:pPr algn="ctr" defTabSz="742950"/>
            <a:endParaRPr kumimoji="1" lang="en-US" altLang="ja-JP" sz="731" dirty="0">
              <a:solidFill>
                <a:prstClr val="black"/>
              </a:solidFill>
              <a:latin typeface="Meiryo UI"/>
              <a:ea typeface="Meiryo UI"/>
            </a:endParaRPr>
          </a:p>
          <a:p>
            <a:pPr algn="ctr" defTabSz="742950"/>
            <a:endParaRPr kumimoji="1" lang="en-US" altLang="ja-JP" sz="731" dirty="0">
              <a:solidFill>
                <a:prstClr val="black"/>
              </a:solidFill>
              <a:latin typeface="Meiryo UI"/>
              <a:ea typeface="Meiryo UI"/>
            </a:endParaRPr>
          </a:p>
          <a:p>
            <a:pPr algn="ctr" defTabSz="742950"/>
            <a:endParaRPr kumimoji="1" lang="ja-JP" altLang="en-US" sz="731" dirty="0">
              <a:solidFill>
                <a:prstClr val="black"/>
              </a:solidFill>
              <a:latin typeface="Meiryo UI"/>
              <a:ea typeface="Meiryo UI"/>
            </a:endParaRPr>
          </a:p>
        </p:txBody>
      </p:sp>
      <p:sp>
        <p:nvSpPr>
          <p:cNvPr id="155" name="正方形/長方形 154">
            <a:extLst>
              <a:ext uri="{FF2B5EF4-FFF2-40B4-BE49-F238E27FC236}">
                <a16:creationId xmlns:a16="http://schemas.microsoft.com/office/drawing/2014/main" id="{B70BFFBC-4D0A-4374-9503-DBBD9FA597D5}"/>
              </a:ext>
            </a:extLst>
          </p:cNvPr>
          <p:cNvSpPr/>
          <p:nvPr/>
        </p:nvSpPr>
        <p:spPr>
          <a:xfrm>
            <a:off x="167471" y="5594952"/>
            <a:ext cx="4672308" cy="454903"/>
          </a:xfrm>
          <a:prstGeom prst="rect">
            <a:avLst/>
          </a:prstGeom>
          <a:solidFill>
            <a:schemeClr val="tx1">
              <a:lumMod val="65000"/>
              <a:lumOff val="3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kumimoji="1" lang="ja-JP" altLang="en-US" sz="853">
              <a:solidFill>
                <a:prstClr val="white"/>
              </a:solidFill>
              <a:latin typeface="Meiryo UI"/>
              <a:ea typeface="Meiryo UI"/>
            </a:endParaRPr>
          </a:p>
        </p:txBody>
      </p:sp>
      <p:sp>
        <p:nvSpPr>
          <p:cNvPr id="156" name="テキスト ボックス 155">
            <a:extLst>
              <a:ext uri="{FF2B5EF4-FFF2-40B4-BE49-F238E27FC236}">
                <a16:creationId xmlns:a16="http://schemas.microsoft.com/office/drawing/2014/main" id="{910D15B6-E151-4F1F-8CFC-E897C5C49EDF}"/>
              </a:ext>
            </a:extLst>
          </p:cNvPr>
          <p:cNvSpPr txBox="1"/>
          <p:nvPr/>
        </p:nvSpPr>
        <p:spPr>
          <a:xfrm>
            <a:off x="658911" y="4897681"/>
            <a:ext cx="678391" cy="217432"/>
          </a:xfrm>
          <a:prstGeom prst="rect">
            <a:avLst/>
          </a:prstGeom>
          <a:noFill/>
        </p:spPr>
        <p:txBody>
          <a:bodyPr wrap="none" rtlCol="0">
            <a:spAutoFit/>
          </a:bodyPr>
          <a:lstStyle/>
          <a:p>
            <a:pPr defTabSz="742950"/>
            <a:r>
              <a:rPr kumimoji="1" lang="ja-JP" altLang="en-US" sz="813" b="1" dirty="0">
                <a:solidFill>
                  <a:prstClr val="black"/>
                </a:solidFill>
                <a:latin typeface="Meiryo UI"/>
                <a:ea typeface="Meiryo UI"/>
              </a:rPr>
              <a:t>フルセット型</a:t>
            </a:r>
          </a:p>
        </p:txBody>
      </p:sp>
      <p:sp>
        <p:nvSpPr>
          <p:cNvPr id="157" name="テキスト ボックス 156">
            <a:extLst>
              <a:ext uri="{FF2B5EF4-FFF2-40B4-BE49-F238E27FC236}">
                <a16:creationId xmlns:a16="http://schemas.microsoft.com/office/drawing/2014/main" id="{993D49F3-D259-4954-B5AB-E151CBCB7028}"/>
              </a:ext>
            </a:extLst>
          </p:cNvPr>
          <p:cNvSpPr txBox="1"/>
          <p:nvPr/>
        </p:nvSpPr>
        <p:spPr>
          <a:xfrm>
            <a:off x="1556438" y="4890115"/>
            <a:ext cx="883460" cy="217432"/>
          </a:xfrm>
          <a:prstGeom prst="rect">
            <a:avLst/>
          </a:prstGeom>
          <a:noFill/>
        </p:spPr>
        <p:txBody>
          <a:bodyPr wrap="square" rtlCol="0">
            <a:spAutoFit/>
          </a:bodyPr>
          <a:lstStyle/>
          <a:p>
            <a:pPr algn="ctr" defTabSz="742950"/>
            <a:r>
              <a:rPr kumimoji="1" lang="en-US" altLang="ja-JP" sz="813" b="1" dirty="0">
                <a:solidFill>
                  <a:prstClr val="black"/>
                </a:solidFill>
                <a:latin typeface="Meiryo UI"/>
                <a:ea typeface="Meiryo UI"/>
              </a:rPr>
              <a:t>ID/</a:t>
            </a:r>
            <a:r>
              <a:rPr kumimoji="1" lang="ja-JP" altLang="en-US" sz="813" b="1" dirty="0">
                <a:solidFill>
                  <a:prstClr val="black"/>
                </a:solidFill>
                <a:latin typeface="Meiryo UI"/>
                <a:ea typeface="Meiryo UI"/>
              </a:rPr>
              <a:t>ポータル型</a:t>
            </a:r>
          </a:p>
        </p:txBody>
      </p:sp>
      <p:sp>
        <p:nvSpPr>
          <p:cNvPr id="158" name="テキスト ボックス 157">
            <a:extLst>
              <a:ext uri="{FF2B5EF4-FFF2-40B4-BE49-F238E27FC236}">
                <a16:creationId xmlns:a16="http://schemas.microsoft.com/office/drawing/2014/main" id="{14BF43F4-6A70-40C4-A615-F3E53B5F85C8}"/>
              </a:ext>
            </a:extLst>
          </p:cNvPr>
          <p:cNvSpPr txBox="1"/>
          <p:nvPr/>
        </p:nvSpPr>
        <p:spPr>
          <a:xfrm>
            <a:off x="2476859" y="4889735"/>
            <a:ext cx="926530" cy="342530"/>
          </a:xfrm>
          <a:prstGeom prst="rect">
            <a:avLst/>
          </a:prstGeom>
          <a:noFill/>
        </p:spPr>
        <p:txBody>
          <a:bodyPr wrap="square" rtlCol="0">
            <a:spAutoFit/>
          </a:bodyPr>
          <a:lstStyle/>
          <a:p>
            <a:pPr algn="ctr" defTabSz="742950"/>
            <a:r>
              <a:rPr kumimoji="1" lang="ja-JP" altLang="en-US" sz="813" b="1" dirty="0">
                <a:solidFill>
                  <a:prstClr val="black"/>
                </a:solidFill>
                <a:latin typeface="Meiryo UI"/>
                <a:ea typeface="Meiryo UI"/>
              </a:rPr>
              <a:t>データ</a:t>
            </a:r>
            <a:r>
              <a:rPr kumimoji="1" lang="en-US" altLang="ja-JP" sz="813" b="1" dirty="0">
                <a:solidFill>
                  <a:prstClr val="black"/>
                </a:solidFill>
                <a:latin typeface="Meiryo UI"/>
                <a:ea typeface="Meiryo UI"/>
              </a:rPr>
              <a:t>/</a:t>
            </a:r>
            <a:r>
              <a:rPr kumimoji="1" lang="ja-JP" altLang="en-US" sz="813" b="1" dirty="0">
                <a:solidFill>
                  <a:prstClr val="black"/>
                </a:solidFill>
                <a:latin typeface="Meiryo UI"/>
                <a:ea typeface="Meiryo UI"/>
              </a:rPr>
              <a:t>カタログ型</a:t>
            </a:r>
          </a:p>
        </p:txBody>
      </p:sp>
      <p:sp>
        <p:nvSpPr>
          <p:cNvPr id="159" name="右中かっこ 158">
            <a:extLst>
              <a:ext uri="{FF2B5EF4-FFF2-40B4-BE49-F238E27FC236}">
                <a16:creationId xmlns:a16="http://schemas.microsoft.com/office/drawing/2014/main" id="{8C5A90A4-BB9A-4EC3-B9E6-133E07B14D76}"/>
              </a:ext>
            </a:extLst>
          </p:cNvPr>
          <p:cNvSpPr/>
          <p:nvPr/>
        </p:nvSpPr>
        <p:spPr>
          <a:xfrm rot="16200000" flipV="1">
            <a:off x="2453184" y="2944170"/>
            <a:ext cx="69487" cy="384382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defTabSz="742950"/>
            <a:endParaRPr kumimoji="1" lang="ja-JP" altLang="en-US" sz="853">
              <a:solidFill>
                <a:prstClr val="black"/>
              </a:solidFill>
              <a:latin typeface="Meiryo UI"/>
              <a:ea typeface="Meiryo UI"/>
            </a:endParaRPr>
          </a:p>
        </p:txBody>
      </p:sp>
      <p:cxnSp>
        <p:nvCxnSpPr>
          <p:cNvPr id="160" name="直線コネクタ 159">
            <a:extLst>
              <a:ext uri="{FF2B5EF4-FFF2-40B4-BE49-F238E27FC236}">
                <a16:creationId xmlns:a16="http://schemas.microsoft.com/office/drawing/2014/main" id="{110D6F3E-C916-430D-9614-35961C10C66A}"/>
              </a:ext>
            </a:extLst>
          </p:cNvPr>
          <p:cNvCxnSpPr>
            <a:cxnSpLocks/>
          </p:cNvCxnSpPr>
          <p:nvPr/>
        </p:nvCxnSpPr>
        <p:spPr>
          <a:xfrm>
            <a:off x="798744" y="5271220"/>
            <a:ext cx="0" cy="399554"/>
          </a:xfrm>
          <a:prstGeom prst="line">
            <a:avLst/>
          </a:prstGeom>
          <a:ln w="19050"/>
        </p:spPr>
        <p:style>
          <a:lnRef idx="1">
            <a:schemeClr val="dk1"/>
          </a:lnRef>
          <a:fillRef idx="0">
            <a:schemeClr val="dk1"/>
          </a:fillRef>
          <a:effectRef idx="0">
            <a:schemeClr val="dk1"/>
          </a:effectRef>
          <a:fontRef idx="minor">
            <a:schemeClr val="tx1"/>
          </a:fontRef>
        </p:style>
      </p:cxnSp>
      <p:cxnSp>
        <p:nvCxnSpPr>
          <p:cNvPr id="161" name="直線コネクタ 160">
            <a:extLst>
              <a:ext uri="{FF2B5EF4-FFF2-40B4-BE49-F238E27FC236}">
                <a16:creationId xmlns:a16="http://schemas.microsoft.com/office/drawing/2014/main" id="{08B3E088-1C53-4525-A5C6-906CC570F916}"/>
              </a:ext>
            </a:extLst>
          </p:cNvPr>
          <p:cNvCxnSpPr>
            <a:cxnSpLocks/>
          </p:cNvCxnSpPr>
          <p:nvPr/>
        </p:nvCxnSpPr>
        <p:spPr>
          <a:xfrm>
            <a:off x="1213164" y="5271220"/>
            <a:ext cx="0" cy="399554"/>
          </a:xfrm>
          <a:prstGeom prst="line">
            <a:avLst/>
          </a:prstGeom>
          <a:ln w="19050"/>
        </p:spPr>
        <p:style>
          <a:lnRef idx="1">
            <a:schemeClr val="dk1"/>
          </a:lnRef>
          <a:fillRef idx="0">
            <a:schemeClr val="dk1"/>
          </a:fillRef>
          <a:effectRef idx="0">
            <a:schemeClr val="dk1"/>
          </a:effectRef>
          <a:fontRef idx="minor">
            <a:schemeClr val="tx1"/>
          </a:fontRef>
        </p:style>
      </p:cxnSp>
      <p:cxnSp>
        <p:nvCxnSpPr>
          <p:cNvPr id="162" name="直線コネクタ 161">
            <a:extLst>
              <a:ext uri="{FF2B5EF4-FFF2-40B4-BE49-F238E27FC236}">
                <a16:creationId xmlns:a16="http://schemas.microsoft.com/office/drawing/2014/main" id="{7CE522B4-6B87-4FA1-94DD-B432B36C6422}"/>
              </a:ext>
            </a:extLst>
          </p:cNvPr>
          <p:cNvCxnSpPr>
            <a:cxnSpLocks/>
          </p:cNvCxnSpPr>
          <p:nvPr/>
        </p:nvCxnSpPr>
        <p:spPr>
          <a:xfrm>
            <a:off x="1796135" y="5271220"/>
            <a:ext cx="0" cy="399554"/>
          </a:xfrm>
          <a:prstGeom prst="line">
            <a:avLst/>
          </a:prstGeom>
          <a:ln w="19050"/>
        </p:spPr>
        <p:style>
          <a:lnRef idx="1">
            <a:schemeClr val="dk1"/>
          </a:lnRef>
          <a:fillRef idx="0">
            <a:schemeClr val="dk1"/>
          </a:fillRef>
          <a:effectRef idx="0">
            <a:schemeClr val="dk1"/>
          </a:effectRef>
          <a:fontRef idx="minor">
            <a:schemeClr val="tx1"/>
          </a:fontRef>
        </p:style>
      </p:cxnSp>
      <p:sp>
        <p:nvSpPr>
          <p:cNvPr id="163" name="四角形: 角を丸くする 162">
            <a:extLst>
              <a:ext uri="{FF2B5EF4-FFF2-40B4-BE49-F238E27FC236}">
                <a16:creationId xmlns:a16="http://schemas.microsoft.com/office/drawing/2014/main" id="{60674CC9-10E4-4C9B-A368-6BFABDBD564C}"/>
              </a:ext>
            </a:extLst>
          </p:cNvPr>
          <p:cNvSpPr/>
          <p:nvPr/>
        </p:nvSpPr>
        <p:spPr>
          <a:xfrm>
            <a:off x="631319" y="5125486"/>
            <a:ext cx="339161" cy="177290"/>
          </a:xfrm>
          <a:prstGeom prst="roundRect">
            <a:avLst/>
          </a:prstGeom>
          <a:solidFill>
            <a:schemeClr val="accent4">
              <a:lumMod val="20000"/>
              <a:lumOff val="80000"/>
            </a:schemeClr>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defTabSz="742950"/>
            <a:r>
              <a:rPr kumimoji="1" lang="ja-JP" altLang="en-US" sz="569" dirty="0">
                <a:solidFill>
                  <a:prstClr val="black"/>
                </a:solidFill>
                <a:latin typeface="Meiryo UI"/>
                <a:ea typeface="Meiryo UI"/>
              </a:rPr>
              <a:t>ポータル</a:t>
            </a:r>
          </a:p>
        </p:txBody>
      </p:sp>
      <p:sp>
        <p:nvSpPr>
          <p:cNvPr id="164" name="四角形: 角を丸くする 163">
            <a:extLst>
              <a:ext uri="{FF2B5EF4-FFF2-40B4-BE49-F238E27FC236}">
                <a16:creationId xmlns:a16="http://schemas.microsoft.com/office/drawing/2014/main" id="{EDCE4B1B-5FD3-4F00-9CEC-74AEABF38A6F}"/>
              </a:ext>
            </a:extLst>
          </p:cNvPr>
          <p:cNvSpPr/>
          <p:nvPr/>
        </p:nvSpPr>
        <p:spPr>
          <a:xfrm>
            <a:off x="1045738" y="5125486"/>
            <a:ext cx="339161" cy="177290"/>
          </a:xfrm>
          <a:prstGeom prst="roundRect">
            <a:avLst/>
          </a:prstGeom>
          <a:solidFill>
            <a:schemeClr val="accent4">
              <a:lumMod val="20000"/>
              <a:lumOff val="80000"/>
            </a:schemeClr>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defTabSz="742950"/>
            <a:r>
              <a:rPr kumimoji="1" lang="ja-JP" altLang="en-US" sz="569" dirty="0">
                <a:solidFill>
                  <a:prstClr val="black"/>
                </a:solidFill>
                <a:latin typeface="Meiryo UI"/>
                <a:ea typeface="Meiryo UI"/>
              </a:rPr>
              <a:t>カタログ</a:t>
            </a:r>
          </a:p>
        </p:txBody>
      </p:sp>
      <p:sp>
        <p:nvSpPr>
          <p:cNvPr id="165" name="四角形: 角を丸くする 164">
            <a:extLst>
              <a:ext uri="{FF2B5EF4-FFF2-40B4-BE49-F238E27FC236}">
                <a16:creationId xmlns:a16="http://schemas.microsoft.com/office/drawing/2014/main" id="{C77ED84B-820D-4CD6-AE20-366E3B2490E3}"/>
              </a:ext>
            </a:extLst>
          </p:cNvPr>
          <p:cNvSpPr/>
          <p:nvPr/>
        </p:nvSpPr>
        <p:spPr>
          <a:xfrm>
            <a:off x="1626555" y="5125486"/>
            <a:ext cx="339161" cy="177290"/>
          </a:xfrm>
          <a:prstGeom prst="roundRect">
            <a:avLst/>
          </a:prstGeom>
          <a:solidFill>
            <a:schemeClr val="accent4">
              <a:lumMod val="20000"/>
              <a:lumOff val="80000"/>
            </a:schemeClr>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defTabSz="742950"/>
            <a:r>
              <a:rPr kumimoji="1" lang="ja-JP" altLang="en-US" sz="569" dirty="0">
                <a:solidFill>
                  <a:prstClr val="black"/>
                </a:solidFill>
                <a:latin typeface="Meiryo UI"/>
                <a:ea typeface="Meiryo UI"/>
              </a:rPr>
              <a:t>ポータル</a:t>
            </a:r>
          </a:p>
        </p:txBody>
      </p:sp>
      <p:sp>
        <p:nvSpPr>
          <p:cNvPr id="166" name="四角形: 角を丸くする 165">
            <a:extLst>
              <a:ext uri="{FF2B5EF4-FFF2-40B4-BE49-F238E27FC236}">
                <a16:creationId xmlns:a16="http://schemas.microsoft.com/office/drawing/2014/main" id="{70C8D1FA-A302-4FF2-8984-479BD6204FB4}"/>
              </a:ext>
            </a:extLst>
          </p:cNvPr>
          <p:cNvSpPr/>
          <p:nvPr/>
        </p:nvSpPr>
        <p:spPr>
          <a:xfrm>
            <a:off x="532710" y="5672186"/>
            <a:ext cx="437770" cy="330067"/>
          </a:xfrm>
          <a:prstGeom prst="roundRect">
            <a:avLst/>
          </a:prstGeom>
          <a:solidFill>
            <a:schemeClr val="bg1">
              <a:lumMod val="9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742950"/>
            <a:r>
              <a:rPr kumimoji="1" lang="en-US" altLang="ja-JP" sz="650" dirty="0">
                <a:solidFill>
                  <a:prstClr val="black"/>
                </a:solidFill>
                <a:latin typeface="Meiryo UI"/>
                <a:ea typeface="Meiryo UI"/>
              </a:rPr>
              <a:t>ID</a:t>
            </a:r>
            <a:r>
              <a:rPr kumimoji="1" lang="ja-JP" altLang="en-US" sz="650" dirty="0">
                <a:solidFill>
                  <a:prstClr val="black"/>
                </a:solidFill>
                <a:latin typeface="Meiryo UI"/>
                <a:ea typeface="Meiryo UI"/>
              </a:rPr>
              <a:t>連携</a:t>
            </a:r>
            <a:endParaRPr kumimoji="1" lang="en-US" altLang="ja-JP" sz="650" dirty="0">
              <a:solidFill>
                <a:prstClr val="black"/>
              </a:solidFill>
              <a:latin typeface="Meiryo UI"/>
              <a:ea typeface="Meiryo UI"/>
            </a:endParaRPr>
          </a:p>
          <a:p>
            <a:pPr algn="ctr" defTabSz="742950"/>
            <a:r>
              <a:rPr kumimoji="1" lang="ja-JP" altLang="en-US" sz="650" dirty="0">
                <a:solidFill>
                  <a:prstClr val="black"/>
                </a:solidFill>
                <a:latin typeface="Meiryo UI"/>
                <a:ea typeface="Meiryo UI"/>
              </a:rPr>
              <a:t>基盤</a:t>
            </a:r>
          </a:p>
        </p:txBody>
      </p:sp>
      <p:sp>
        <p:nvSpPr>
          <p:cNvPr id="167" name="四角形: 角を丸くする 166">
            <a:extLst>
              <a:ext uri="{FF2B5EF4-FFF2-40B4-BE49-F238E27FC236}">
                <a16:creationId xmlns:a16="http://schemas.microsoft.com/office/drawing/2014/main" id="{A2E59B45-0CAA-4C4F-A163-D33A96A61942}"/>
              </a:ext>
            </a:extLst>
          </p:cNvPr>
          <p:cNvSpPr/>
          <p:nvPr/>
        </p:nvSpPr>
        <p:spPr>
          <a:xfrm>
            <a:off x="996967" y="5668703"/>
            <a:ext cx="534254" cy="330067"/>
          </a:xfrm>
          <a:prstGeom prst="roundRect">
            <a:avLst/>
          </a:prstGeom>
          <a:solidFill>
            <a:schemeClr val="bg1">
              <a:lumMod val="9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742950"/>
            <a:r>
              <a:rPr kumimoji="1" lang="ja-JP" altLang="en-US" sz="650" dirty="0">
                <a:solidFill>
                  <a:prstClr val="black"/>
                </a:solidFill>
                <a:latin typeface="Meiryo UI"/>
                <a:ea typeface="Meiryo UI"/>
              </a:rPr>
              <a:t>データ</a:t>
            </a:r>
            <a:endParaRPr kumimoji="1" lang="en-US" altLang="ja-JP" sz="650" dirty="0">
              <a:solidFill>
                <a:prstClr val="black"/>
              </a:solidFill>
              <a:latin typeface="Meiryo UI"/>
              <a:ea typeface="Meiryo UI"/>
            </a:endParaRPr>
          </a:p>
          <a:p>
            <a:pPr algn="ctr" defTabSz="742950"/>
            <a:r>
              <a:rPr kumimoji="1" lang="ja-JP" altLang="en-US" sz="650" dirty="0">
                <a:solidFill>
                  <a:prstClr val="black"/>
                </a:solidFill>
                <a:latin typeface="Meiryo UI"/>
                <a:ea typeface="Meiryo UI"/>
              </a:rPr>
              <a:t>連携基盤</a:t>
            </a:r>
          </a:p>
        </p:txBody>
      </p:sp>
      <p:cxnSp>
        <p:nvCxnSpPr>
          <p:cNvPr id="168" name="直線コネクタ 167">
            <a:extLst>
              <a:ext uri="{FF2B5EF4-FFF2-40B4-BE49-F238E27FC236}">
                <a16:creationId xmlns:a16="http://schemas.microsoft.com/office/drawing/2014/main" id="{82182841-CC13-4ECC-826B-D6BB42207E9B}"/>
              </a:ext>
            </a:extLst>
          </p:cNvPr>
          <p:cNvCxnSpPr>
            <a:cxnSpLocks/>
          </p:cNvCxnSpPr>
          <p:nvPr/>
        </p:nvCxnSpPr>
        <p:spPr>
          <a:xfrm>
            <a:off x="566456" y="5072775"/>
            <a:ext cx="876166" cy="0"/>
          </a:xfrm>
          <a:prstGeom prst="line">
            <a:avLst/>
          </a:prstGeom>
        </p:spPr>
        <p:style>
          <a:lnRef idx="1">
            <a:schemeClr val="dk1"/>
          </a:lnRef>
          <a:fillRef idx="0">
            <a:schemeClr val="dk1"/>
          </a:fillRef>
          <a:effectRef idx="0">
            <a:schemeClr val="dk1"/>
          </a:effectRef>
          <a:fontRef idx="minor">
            <a:schemeClr val="tx1"/>
          </a:fontRef>
        </p:style>
      </p:cxnSp>
      <p:cxnSp>
        <p:nvCxnSpPr>
          <p:cNvPr id="169" name="直線コネクタ 168">
            <a:extLst>
              <a:ext uri="{FF2B5EF4-FFF2-40B4-BE49-F238E27FC236}">
                <a16:creationId xmlns:a16="http://schemas.microsoft.com/office/drawing/2014/main" id="{AB022FA6-B2B2-4BEC-87D1-62DA639BB06F}"/>
              </a:ext>
            </a:extLst>
          </p:cNvPr>
          <p:cNvCxnSpPr>
            <a:cxnSpLocks/>
          </p:cNvCxnSpPr>
          <p:nvPr/>
        </p:nvCxnSpPr>
        <p:spPr>
          <a:xfrm>
            <a:off x="1559122" y="5072775"/>
            <a:ext cx="876166" cy="0"/>
          </a:xfrm>
          <a:prstGeom prst="line">
            <a:avLst/>
          </a:prstGeom>
        </p:spPr>
        <p:style>
          <a:lnRef idx="1">
            <a:schemeClr val="dk1"/>
          </a:lnRef>
          <a:fillRef idx="0">
            <a:schemeClr val="dk1"/>
          </a:fillRef>
          <a:effectRef idx="0">
            <a:schemeClr val="dk1"/>
          </a:effectRef>
          <a:fontRef idx="minor">
            <a:schemeClr val="tx1"/>
          </a:fontRef>
        </p:style>
      </p:cxnSp>
      <p:cxnSp>
        <p:nvCxnSpPr>
          <p:cNvPr id="170" name="直線コネクタ 169">
            <a:extLst>
              <a:ext uri="{FF2B5EF4-FFF2-40B4-BE49-F238E27FC236}">
                <a16:creationId xmlns:a16="http://schemas.microsoft.com/office/drawing/2014/main" id="{7282F304-254C-41C5-BF96-475A67620EEF}"/>
              </a:ext>
            </a:extLst>
          </p:cNvPr>
          <p:cNvCxnSpPr>
            <a:cxnSpLocks/>
          </p:cNvCxnSpPr>
          <p:nvPr/>
        </p:nvCxnSpPr>
        <p:spPr>
          <a:xfrm>
            <a:off x="2534093" y="5072775"/>
            <a:ext cx="876166" cy="0"/>
          </a:xfrm>
          <a:prstGeom prst="line">
            <a:avLst/>
          </a:prstGeom>
        </p:spPr>
        <p:style>
          <a:lnRef idx="1">
            <a:schemeClr val="dk1"/>
          </a:lnRef>
          <a:fillRef idx="0">
            <a:schemeClr val="dk1"/>
          </a:fillRef>
          <a:effectRef idx="0">
            <a:schemeClr val="dk1"/>
          </a:effectRef>
          <a:fontRef idx="minor">
            <a:schemeClr val="tx1"/>
          </a:fontRef>
        </p:style>
      </p:cxnSp>
      <p:sp>
        <p:nvSpPr>
          <p:cNvPr id="171" name="テキスト ボックス 170">
            <a:extLst>
              <a:ext uri="{FF2B5EF4-FFF2-40B4-BE49-F238E27FC236}">
                <a16:creationId xmlns:a16="http://schemas.microsoft.com/office/drawing/2014/main" id="{A7878BBD-5CD0-4040-AEF8-7E650DDE0AF6}"/>
              </a:ext>
            </a:extLst>
          </p:cNvPr>
          <p:cNvSpPr txBox="1"/>
          <p:nvPr/>
        </p:nvSpPr>
        <p:spPr>
          <a:xfrm>
            <a:off x="832713" y="4586213"/>
            <a:ext cx="3309072" cy="242374"/>
          </a:xfrm>
          <a:prstGeom prst="rect">
            <a:avLst/>
          </a:prstGeom>
          <a:noFill/>
        </p:spPr>
        <p:txBody>
          <a:bodyPr wrap="square">
            <a:spAutoFit/>
          </a:bodyPr>
          <a:lstStyle/>
          <a:p>
            <a:pPr defTabSz="742950"/>
            <a:r>
              <a:rPr kumimoji="1" lang="ja-JP" altLang="en-US" sz="975" b="1" dirty="0">
                <a:solidFill>
                  <a:prstClr val="black"/>
                </a:solidFill>
                <a:latin typeface="Meiryo UI"/>
                <a:ea typeface="Meiryo UI"/>
              </a:rPr>
              <a:t>各自治体のニーズに応じた基盤の共同利用を提供予定</a:t>
            </a:r>
            <a:endParaRPr kumimoji="1" lang="ja-JP" altLang="en-US" sz="975" b="1" baseline="30000" dirty="0">
              <a:solidFill>
                <a:prstClr val="black"/>
              </a:solidFill>
              <a:latin typeface="Meiryo UI"/>
              <a:ea typeface="Meiryo UI"/>
            </a:endParaRPr>
          </a:p>
        </p:txBody>
      </p:sp>
      <p:sp>
        <p:nvSpPr>
          <p:cNvPr id="172" name="テキスト ボックス 171">
            <a:extLst>
              <a:ext uri="{FF2B5EF4-FFF2-40B4-BE49-F238E27FC236}">
                <a16:creationId xmlns:a16="http://schemas.microsoft.com/office/drawing/2014/main" id="{25E6730C-8A61-4042-916B-6B2AAF20D63C}"/>
              </a:ext>
            </a:extLst>
          </p:cNvPr>
          <p:cNvSpPr txBox="1"/>
          <p:nvPr/>
        </p:nvSpPr>
        <p:spPr>
          <a:xfrm>
            <a:off x="3503407" y="4893900"/>
            <a:ext cx="1047082" cy="217432"/>
          </a:xfrm>
          <a:prstGeom prst="rect">
            <a:avLst/>
          </a:prstGeom>
          <a:noFill/>
        </p:spPr>
        <p:txBody>
          <a:bodyPr wrap="none" rtlCol="0">
            <a:spAutoFit/>
          </a:bodyPr>
          <a:lstStyle/>
          <a:p>
            <a:pPr defTabSz="742950"/>
            <a:r>
              <a:rPr kumimoji="1" lang="ja-JP" altLang="en-US" sz="813" b="1" dirty="0">
                <a:solidFill>
                  <a:prstClr val="black"/>
                </a:solidFill>
                <a:latin typeface="Meiryo UI"/>
                <a:ea typeface="Meiryo UI"/>
              </a:rPr>
              <a:t>データ連携基盤のみ</a:t>
            </a:r>
          </a:p>
        </p:txBody>
      </p:sp>
      <p:cxnSp>
        <p:nvCxnSpPr>
          <p:cNvPr id="173" name="直線コネクタ 172">
            <a:extLst>
              <a:ext uri="{FF2B5EF4-FFF2-40B4-BE49-F238E27FC236}">
                <a16:creationId xmlns:a16="http://schemas.microsoft.com/office/drawing/2014/main" id="{13E6F211-A3AD-44E0-BD8C-A31A945E9F88}"/>
              </a:ext>
            </a:extLst>
          </p:cNvPr>
          <p:cNvCxnSpPr>
            <a:cxnSpLocks/>
          </p:cNvCxnSpPr>
          <p:nvPr/>
        </p:nvCxnSpPr>
        <p:spPr>
          <a:xfrm>
            <a:off x="4283083" y="5295860"/>
            <a:ext cx="0" cy="399554"/>
          </a:xfrm>
          <a:prstGeom prst="line">
            <a:avLst/>
          </a:prstGeom>
          <a:ln w="19050"/>
        </p:spPr>
        <p:style>
          <a:lnRef idx="1">
            <a:schemeClr val="dk1"/>
          </a:lnRef>
          <a:fillRef idx="0">
            <a:schemeClr val="dk1"/>
          </a:fillRef>
          <a:effectRef idx="0">
            <a:schemeClr val="dk1"/>
          </a:effectRef>
          <a:fontRef idx="minor">
            <a:schemeClr val="tx1"/>
          </a:fontRef>
        </p:style>
      </p:cxnSp>
      <p:sp>
        <p:nvSpPr>
          <p:cNvPr id="174" name="四角形: 角を丸くする 173">
            <a:extLst>
              <a:ext uri="{FF2B5EF4-FFF2-40B4-BE49-F238E27FC236}">
                <a16:creationId xmlns:a16="http://schemas.microsoft.com/office/drawing/2014/main" id="{6154B28D-879D-431B-95B4-3998CD879120}"/>
              </a:ext>
            </a:extLst>
          </p:cNvPr>
          <p:cNvSpPr/>
          <p:nvPr/>
        </p:nvSpPr>
        <p:spPr>
          <a:xfrm>
            <a:off x="4085239" y="5134211"/>
            <a:ext cx="339161" cy="171058"/>
          </a:xfrm>
          <a:prstGeom prst="round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defTabSz="742950"/>
            <a:r>
              <a:rPr kumimoji="1" lang="en-US" altLang="ja-JP" sz="569" dirty="0">
                <a:solidFill>
                  <a:prstClr val="black"/>
                </a:solidFill>
                <a:latin typeface="Meiryo UI"/>
                <a:ea typeface="Meiryo UI"/>
              </a:rPr>
              <a:t>D</a:t>
            </a:r>
            <a:r>
              <a:rPr kumimoji="1" lang="ja-JP" altLang="en-US" sz="569" dirty="0">
                <a:solidFill>
                  <a:prstClr val="black"/>
                </a:solidFill>
                <a:latin typeface="Meiryo UI"/>
                <a:ea typeface="Meiryo UI"/>
              </a:rPr>
              <a:t>県</a:t>
            </a:r>
            <a:endParaRPr kumimoji="1" lang="en-US" altLang="ja-JP" sz="569" dirty="0">
              <a:solidFill>
                <a:prstClr val="black"/>
              </a:solidFill>
              <a:latin typeface="Meiryo UI"/>
              <a:ea typeface="Meiryo UI"/>
            </a:endParaRPr>
          </a:p>
          <a:p>
            <a:pPr algn="ctr" defTabSz="742950"/>
            <a:r>
              <a:rPr kumimoji="1" lang="ja-JP" altLang="en-US" sz="569" dirty="0">
                <a:solidFill>
                  <a:prstClr val="black"/>
                </a:solidFill>
                <a:latin typeface="Meiryo UI"/>
                <a:ea typeface="Meiryo UI"/>
              </a:rPr>
              <a:t>サービス</a:t>
            </a:r>
            <a:endParaRPr kumimoji="1" lang="en-US" altLang="ja-JP" sz="569" dirty="0">
              <a:solidFill>
                <a:prstClr val="black"/>
              </a:solidFill>
              <a:latin typeface="Meiryo UI"/>
              <a:ea typeface="Meiryo UI"/>
            </a:endParaRPr>
          </a:p>
        </p:txBody>
      </p:sp>
      <p:cxnSp>
        <p:nvCxnSpPr>
          <p:cNvPr id="175" name="直線コネクタ 174">
            <a:extLst>
              <a:ext uri="{FF2B5EF4-FFF2-40B4-BE49-F238E27FC236}">
                <a16:creationId xmlns:a16="http://schemas.microsoft.com/office/drawing/2014/main" id="{8C56B6B3-0EE5-4DCC-B95E-5EE48987B3B6}"/>
              </a:ext>
            </a:extLst>
          </p:cNvPr>
          <p:cNvCxnSpPr>
            <a:cxnSpLocks/>
          </p:cNvCxnSpPr>
          <p:nvPr/>
        </p:nvCxnSpPr>
        <p:spPr>
          <a:xfrm>
            <a:off x="3511563" y="5075268"/>
            <a:ext cx="876166" cy="0"/>
          </a:xfrm>
          <a:prstGeom prst="line">
            <a:avLst/>
          </a:prstGeom>
        </p:spPr>
        <p:style>
          <a:lnRef idx="1">
            <a:schemeClr val="dk1"/>
          </a:lnRef>
          <a:fillRef idx="0">
            <a:schemeClr val="dk1"/>
          </a:fillRef>
          <a:effectRef idx="0">
            <a:schemeClr val="dk1"/>
          </a:effectRef>
          <a:fontRef idx="minor">
            <a:schemeClr val="tx1"/>
          </a:fontRef>
        </p:style>
      </p:cxnSp>
      <p:cxnSp>
        <p:nvCxnSpPr>
          <p:cNvPr id="177" name="直線コネクタ 176">
            <a:extLst>
              <a:ext uri="{FF2B5EF4-FFF2-40B4-BE49-F238E27FC236}">
                <a16:creationId xmlns:a16="http://schemas.microsoft.com/office/drawing/2014/main" id="{09350C99-BFC6-47B3-810F-79ECAAE6E3D6}"/>
              </a:ext>
            </a:extLst>
          </p:cNvPr>
          <p:cNvCxnSpPr>
            <a:cxnSpLocks/>
          </p:cNvCxnSpPr>
          <p:nvPr/>
        </p:nvCxnSpPr>
        <p:spPr>
          <a:xfrm>
            <a:off x="3206630" y="5277452"/>
            <a:ext cx="0" cy="399554"/>
          </a:xfrm>
          <a:prstGeom prst="line">
            <a:avLst/>
          </a:prstGeom>
          <a:ln w="19050"/>
        </p:spPr>
        <p:style>
          <a:lnRef idx="1">
            <a:schemeClr val="dk1"/>
          </a:lnRef>
          <a:fillRef idx="0">
            <a:schemeClr val="dk1"/>
          </a:fillRef>
          <a:effectRef idx="0">
            <a:schemeClr val="dk1"/>
          </a:effectRef>
          <a:fontRef idx="minor">
            <a:schemeClr val="tx1"/>
          </a:fontRef>
        </p:style>
      </p:cxnSp>
      <p:sp>
        <p:nvSpPr>
          <p:cNvPr id="178" name="四角形: 角を丸くする 177">
            <a:extLst>
              <a:ext uri="{FF2B5EF4-FFF2-40B4-BE49-F238E27FC236}">
                <a16:creationId xmlns:a16="http://schemas.microsoft.com/office/drawing/2014/main" id="{61BE5C74-9142-45BF-9B3F-35142EC65FC6}"/>
              </a:ext>
            </a:extLst>
          </p:cNvPr>
          <p:cNvSpPr/>
          <p:nvPr/>
        </p:nvSpPr>
        <p:spPr>
          <a:xfrm>
            <a:off x="3063541" y="5131718"/>
            <a:ext cx="339161" cy="177290"/>
          </a:xfrm>
          <a:prstGeom prst="roundRect">
            <a:avLst/>
          </a:prstGeom>
          <a:solidFill>
            <a:schemeClr val="accent4">
              <a:lumMod val="20000"/>
              <a:lumOff val="80000"/>
            </a:schemeClr>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defTabSz="742950"/>
            <a:r>
              <a:rPr kumimoji="1" lang="ja-JP" altLang="en-US" sz="569" dirty="0">
                <a:solidFill>
                  <a:prstClr val="black"/>
                </a:solidFill>
                <a:latin typeface="Meiryo UI"/>
                <a:ea typeface="Meiryo UI"/>
              </a:rPr>
              <a:t>カタログ</a:t>
            </a:r>
          </a:p>
        </p:txBody>
      </p:sp>
      <p:sp>
        <p:nvSpPr>
          <p:cNvPr id="179" name="テキスト ボックス 178">
            <a:extLst>
              <a:ext uri="{FF2B5EF4-FFF2-40B4-BE49-F238E27FC236}">
                <a16:creationId xmlns:a16="http://schemas.microsoft.com/office/drawing/2014/main" id="{3400A4B4-88EF-42C6-B15D-5615E7F8AE18}"/>
              </a:ext>
            </a:extLst>
          </p:cNvPr>
          <p:cNvSpPr txBox="1"/>
          <p:nvPr/>
        </p:nvSpPr>
        <p:spPr>
          <a:xfrm>
            <a:off x="4456934" y="5361904"/>
            <a:ext cx="348172" cy="223587"/>
          </a:xfrm>
          <a:prstGeom prst="rect">
            <a:avLst/>
          </a:prstGeom>
          <a:noFill/>
        </p:spPr>
        <p:txBody>
          <a:bodyPr wrap="none" rtlCol="0">
            <a:spAutoFit/>
          </a:bodyPr>
          <a:lstStyle/>
          <a:p>
            <a:pPr defTabSz="742950"/>
            <a:r>
              <a:rPr kumimoji="1" lang="ja-JP" altLang="en-US" sz="853" dirty="0">
                <a:solidFill>
                  <a:prstClr val="black"/>
                </a:solidFill>
                <a:latin typeface="Meiryo UI"/>
                <a:ea typeface="Meiryo UI"/>
              </a:rPr>
              <a:t>・・・</a:t>
            </a:r>
          </a:p>
        </p:txBody>
      </p:sp>
      <p:sp>
        <p:nvSpPr>
          <p:cNvPr id="180" name="四角形: 角を丸くする 179">
            <a:extLst>
              <a:ext uri="{FF2B5EF4-FFF2-40B4-BE49-F238E27FC236}">
                <a16:creationId xmlns:a16="http://schemas.microsoft.com/office/drawing/2014/main" id="{A3A35FEF-9E38-4570-BD68-A5D927017FAE}"/>
              </a:ext>
            </a:extLst>
          </p:cNvPr>
          <p:cNvSpPr/>
          <p:nvPr/>
        </p:nvSpPr>
        <p:spPr>
          <a:xfrm>
            <a:off x="1604227" y="5677006"/>
            <a:ext cx="437770" cy="330067"/>
          </a:xfrm>
          <a:prstGeom prst="roundRect">
            <a:avLst/>
          </a:prstGeom>
          <a:solidFill>
            <a:schemeClr val="bg1">
              <a:lumMod val="9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742950"/>
            <a:r>
              <a:rPr kumimoji="1" lang="en-US" altLang="ja-JP" sz="650" dirty="0">
                <a:solidFill>
                  <a:prstClr val="black"/>
                </a:solidFill>
                <a:latin typeface="Meiryo UI"/>
                <a:ea typeface="Meiryo UI"/>
              </a:rPr>
              <a:t>ID</a:t>
            </a:r>
            <a:r>
              <a:rPr kumimoji="1" lang="ja-JP" altLang="en-US" sz="650" dirty="0">
                <a:solidFill>
                  <a:prstClr val="black"/>
                </a:solidFill>
                <a:latin typeface="Meiryo UI"/>
                <a:ea typeface="Meiryo UI"/>
              </a:rPr>
              <a:t>連携</a:t>
            </a:r>
            <a:endParaRPr kumimoji="1" lang="en-US" altLang="ja-JP" sz="650" dirty="0">
              <a:solidFill>
                <a:prstClr val="black"/>
              </a:solidFill>
              <a:latin typeface="Meiryo UI"/>
              <a:ea typeface="Meiryo UI"/>
            </a:endParaRPr>
          </a:p>
          <a:p>
            <a:pPr algn="ctr" defTabSz="742950"/>
            <a:r>
              <a:rPr kumimoji="1" lang="ja-JP" altLang="en-US" sz="650" dirty="0">
                <a:solidFill>
                  <a:prstClr val="black"/>
                </a:solidFill>
                <a:latin typeface="Meiryo UI"/>
                <a:ea typeface="Meiryo UI"/>
              </a:rPr>
              <a:t>基盤</a:t>
            </a:r>
          </a:p>
        </p:txBody>
      </p:sp>
      <p:sp>
        <p:nvSpPr>
          <p:cNvPr id="181" name="四角形: 角を丸くする 180">
            <a:extLst>
              <a:ext uri="{FF2B5EF4-FFF2-40B4-BE49-F238E27FC236}">
                <a16:creationId xmlns:a16="http://schemas.microsoft.com/office/drawing/2014/main" id="{6D9B21F4-BC76-47FA-A5B1-9C1016971C86}"/>
              </a:ext>
            </a:extLst>
          </p:cNvPr>
          <p:cNvSpPr/>
          <p:nvPr/>
        </p:nvSpPr>
        <p:spPr>
          <a:xfrm>
            <a:off x="2955630" y="5684199"/>
            <a:ext cx="534254" cy="330067"/>
          </a:xfrm>
          <a:prstGeom prst="roundRect">
            <a:avLst/>
          </a:prstGeom>
          <a:solidFill>
            <a:schemeClr val="bg1">
              <a:lumMod val="9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742950"/>
            <a:r>
              <a:rPr kumimoji="1" lang="ja-JP" altLang="en-US" sz="650" dirty="0">
                <a:solidFill>
                  <a:prstClr val="black"/>
                </a:solidFill>
                <a:latin typeface="Meiryo UI"/>
                <a:ea typeface="Meiryo UI"/>
              </a:rPr>
              <a:t>データ</a:t>
            </a:r>
            <a:endParaRPr kumimoji="1" lang="en-US" altLang="ja-JP" sz="650" dirty="0">
              <a:solidFill>
                <a:prstClr val="black"/>
              </a:solidFill>
              <a:latin typeface="Meiryo UI"/>
              <a:ea typeface="Meiryo UI"/>
            </a:endParaRPr>
          </a:p>
          <a:p>
            <a:pPr algn="ctr" defTabSz="742950"/>
            <a:r>
              <a:rPr kumimoji="1" lang="ja-JP" altLang="en-US" sz="650" dirty="0">
                <a:solidFill>
                  <a:prstClr val="black"/>
                </a:solidFill>
                <a:latin typeface="Meiryo UI"/>
                <a:ea typeface="Meiryo UI"/>
              </a:rPr>
              <a:t>連携基盤</a:t>
            </a:r>
          </a:p>
        </p:txBody>
      </p:sp>
      <p:sp>
        <p:nvSpPr>
          <p:cNvPr id="182" name="四角形: 角を丸くする 181">
            <a:extLst>
              <a:ext uri="{FF2B5EF4-FFF2-40B4-BE49-F238E27FC236}">
                <a16:creationId xmlns:a16="http://schemas.microsoft.com/office/drawing/2014/main" id="{39C9B2C1-9A04-40A5-8F68-132F99E25055}"/>
              </a:ext>
            </a:extLst>
          </p:cNvPr>
          <p:cNvSpPr/>
          <p:nvPr/>
        </p:nvSpPr>
        <p:spPr>
          <a:xfrm>
            <a:off x="4043132" y="5697369"/>
            <a:ext cx="534254" cy="330067"/>
          </a:xfrm>
          <a:prstGeom prst="roundRect">
            <a:avLst/>
          </a:prstGeom>
          <a:solidFill>
            <a:schemeClr val="bg1">
              <a:lumMod val="9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742950"/>
            <a:r>
              <a:rPr kumimoji="1" lang="ja-JP" altLang="en-US" sz="650" dirty="0">
                <a:solidFill>
                  <a:prstClr val="black"/>
                </a:solidFill>
                <a:latin typeface="Meiryo UI"/>
                <a:ea typeface="Meiryo UI"/>
              </a:rPr>
              <a:t>データ</a:t>
            </a:r>
            <a:endParaRPr kumimoji="1" lang="en-US" altLang="ja-JP" sz="650" dirty="0">
              <a:solidFill>
                <a:prstClr val="black"/>
              </a:solidFill>
              <a:latin typeface="Meiryo UI"/>
              <a:ea typeface="Meiryo UI"/>
            </a:endParaRPr>
          </a:p>
          <a:p>
            <a:pPr algn="ctr" defTabSz="742950"/>
            <a:r>
              <a:rPr kumimoji="1" lang="ja-JP" altLang="en-US" sz="650" dirty="0">
                <a:solidFill>
                  <a:prstClr val="black"/>
                </a:solidFill>
                <a:latin typeface="Meiryo UI"/>
                <a:ea typeface="Meiryo UI"/>
              </a:rPr>
              <a:t>連携基盤</a:t>
            </a:r>
          </a:p>
        </p:txBody>
      </p:sp>
      <p:sp>
        <p:nvSpPr>
          <p:cNvPr id="183" name="テキスト ボックス 182">
            <a:extLst>
              <a:ext uri="{FF2B5EF4-FFF2-40B4-BE49-F238E27FC236}">
                <a16:creationId xmlns:a16="http://schemas.microsoft.com/office/drawing/2014/main" id="{AC7EF251-47C5-405B-A945-A4B6BFA153FE}"/>
              </a:ext>
            </a:extLst>
          </p:cNvPr>
          <p:cNvSpPr txBox="1"/>
          <p:nvPr/>
        </p:nvSpPr>
        <p:spPr>
          <a:xfrm>
            <a:off x="155475" y="5577470"/>
            <a:ext cx="309765" cy="488275"/>
          </a:xfrm>
          <a:prstGeom prst="rect">
            <a:avLst/>
          </a:prstGeom>
          <a:noFill/>
        </p:spPr>
        <p:txBody>
          <a:bodyPr vert="vert270" wrap="none" rtlCol="0">
            <a:spAutoFit/>
          </a:bodyPr>
          <a:lstStyle/>
          <a:p>
            <a:pPr defTabSz="742950"/>
            <a:r>
              <a:rPr kumimoji="1" lang="en-US" altLang="ja-JP" sz="813" b="1" dirty="0">
                <a:solidFill>
                  <a:prstClr val="white"/>
                </a:solidFill>
                <a:latin typeface="Meiryo UI"/>
                <a:ea typeface="Meiryo UI"/>
              </a:rPr>
              <a:t>ORDEN</a:t>
            </a:r>
            <a:endParaRPr kumimoji="1" lang="ja-JP" altLang="en-US" sz="813" b="1" dirty="0">
              <a:solidFill>
                <a:prstClr val="white"/>
              </a:solidFill>
              <a:latin typeface="Meiryo UI"/>
              <a:ea typeface="Meiryo UI"/>
            </a:endParaRPr>
          </a:p>
        </p:txBody>
      </p:sp>
      <p:sp>
        <p:nvSpPr>
          <p:cNvPr id="184" name="テキスト ボックス 183">
            <a:extLst>
              <a:ext uri="{FF2B5EF4-FFF2-40B4-BE49-F238E27FC236}">
                <a16:creationId xmlns:a16="http://schemas.microsoft.com/office/drawing/2014/main" id="{50E4907F-24E5-4CBD-884E-CBB1228BD3C8}"/>
              </a:ext>
            </a:extLst>
          </p:cNvPr>
          <p:cNvSpPr txBox="1"/>
          <p:nvPr/>
        </p:nvSpPr>
        <p:spPr>
          <a:xfrm>
            <a:off x="133067" y="4186944"/>
            <a:ext cx="4730618" cy="505328"/>
          </a:xfrm>
          <a:prstGeom prst="rect">
            <a:avLst/>
          </a:prstGeom>
          <a:noFill/>
          <a:ln>
            <a:noFill/>
          </a:ln>
        </p:spPr>
        <p:txBody>
          <a:bodyPr wrap="square" rtlCol="0">
            <a:noAutofit/>
          </a:bodyPr>
          <a:lstStyle/>
          <a:p>
            <a:pPr defTabSz="742950"/>
            <a:r>
              <a:rPr kumimoji="1" lang="ja-JP" altLang="en-US" sz="975" dirty="0">
                <a:solidFill>
                  <a:prstClr val="black"/>
                </a:solidFill>
                <a:latin typeface="Meiryo UI"/>
                <a:ea typeface="Meiryo UI"/>
              </a:rPr>
              <a:t>他自治体との</a:t>
            </a:r>
            <a:r>
              <a:rPr kumimoji="1" lang="en-US" altLang="ja-JP" sz="975" dirty="0">
                <a:solidFill>
                  <a:prstClr val="black"/>
                </a:solidFill>
                <a:latin typeface="Meiryo UI"/>
                <a:ea typeface="Meiryo UI"/>
              </a:rPr>
              <a:t>ORDEN</a:t>
            </a:r>
            <a:r>
              <a:rPr kumimoji="1" lang="ja-JP" altLang="en-US" sz="975" dirty="0">
                <a:solidFill>
                  <a:prstClr val="black"/>
                </a:solidFill>
                <a:latin typeface="Meiryo UI"/>
                <a:ea typeface="Meiryo UI"/>
              </a:rPr>
              <a:t>共同利用を実現する。自治体ニーズに合わせてサービス・機能を分解し提供することで、共同利用しやすい環境を構築する。</a:t>
            </a:r>
            <a:endParaRPr kumimoji="1" lang="en-US" altLang="ja-JP" sz="975" dirty="0">
              <a:solidFill>
                <a:prstClr val="black"/>
              </a:solidFill>
              <a:latin typeface="Meiryo UI"/>
              <a:ea typeface="Meiryo UI"/>
            </a:endParaRPr>
          </a:p>
        </p:txBody>
      </p:sp>
      <p:sp>
        <p:nvSpPr>
          <p:cNvPr id="185" name="テキスト ボックス 184">
            <a:extLst>
              <a:ext uri="{FF2B5EF4-FFF2-40B4-BE49-F238E27FC236}">
                <a16:creationId xmlns:a16="http://schemas.microsoft.com/office/drawing/2014/main" id="{1201220C-5923-48D7-A86D-EFB730FED991}"/>
              </a:ext>
            </a:extLst>
          </p:cNvPr>
          <p:cNvSpPr txBox="1"/>
          <p:nvPr/>
        </p:nvSpPr>
        <p:spPr>
          <a:xfrm>
            <a:off x="5093094" y="1693655"/>
            <a:ext cx="4730618" cy="505328"/>
          </a:xfrm>
          <a:prstGeom prst="rect">
            <a:avLst/>
          </a:prstGeom>
          <a:noFill/>
          <a:ln>
            <a:noFill/>
          </a:ln>
        </p:spPr>
        <p:txBody>
          <a:bodyPr wrap="square" rtlCol="0">
            <a:noAutofit/>
          </a:bodyPr>
          <a:lstStyle/>
          <a:p>
            <a:pPr defTabSz="742950"/>
            <a:r>
              <a:rPr kumimoji="1" lang="en-US" altLang="ja-JP" sz="975" dirty="0">
                <a:solidFill>
                  <a:prstClr val="black"/>
                </a:solidFill>
                <a:latin typeface="Meiryo UI"/>
                <a:ea typeface="Meiryo UI"/>
              </a:rPr>
              <a:t>2025</a:t>
            </a:r>
            <a:r>
              <a:rPr kumimoji="1" lang="ja-JP" altLang="en-US" sz="975" dirty="0">
                <a:solidFill>
                  <a:prstClr val="black"/>
                </a:solidFill>
                <a:latin typeface="Meiryo UI"/>
                <a:ea typeface="Meiryo UI"/>
              </a:rPr>
              <a:t>年度における広域観光実証事業の実績を踏まえ、広域でデータ利活用の価値が生まれるユースケースに取り組む。（防災分野など）</a:t>
            </a:r>
            <a:endParaRPr kumimoji="1" lang="en-US" altLang="ja-JP" sz="975" dirty="0">
              <a:solidFill>
                <a:prstClr val="black"/>
              </a:solidFill>
              <a:latin typeface="Meiryo UI"/>
              <a:ea typeface="Meiryo UI"/>
            </a:endParaRPr>
          </a:p>
        </p:txBody>
      </p:sp>
      <p:sp>
        <p:nvSpPr>
          <p:cNvPr id="242" name="四角形: 角を丸くする 241">
            <a:extLst>
              <a:ext uri="{FF2B5EF4-FFF2-40B4-BE49-F238E27FC236}">
                <a16:creationId xmlns:a16="http://schemas.microsoft.com/office/drawing/2014/main" id="{2E031D8D-9385-4C75-A189-0CF447556D57}"/>
              </a:ext>
            </a:extLst>
          </p:cNvPr>
          <p:cNvSpPr/>
          <p:nvPr/>
        </p:nvSpPr>
        <p:spPr>
          <a:xfrm>
            <a:off x="5262684" y="2258501"/>
            <a:ext cx="4464390" cy="252772"/>
          </a:xfrm>
          <a:prstGeom prst="roundRect">
            <a:avLst>
              <a:gd name="adj" fmla="val 0"/>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1138" b="1" dirty="0">
                <a:solidFill>
                  <a:prstClr val="black"/>
                </a:solidFill>
                <a:latin typeface="Meiryo UI"/>
                <a:ea typeface="Meiryo UI"/>
              </a:rPr>
              <a:t>広域データ利活用で価値が生まれやすい分野</a:t>
            </a:r>
          </a:p>
        </p:txBody>
      </p:sp>
      <p:pic>
        <p:nvPicPr>
          <p:cNvPr id="243" name="図 242">
            <a:extLst>
              <a:ext uri="{FF2B5EF4-FFF2-40B4-BE49-F238E27FC236}">
                <a16:creationId xmlns:a16="http://schemas.microsoft.com/office/drawing/2014/main" id="{AA715DB6-37B4-45B6-AEE4-61AC33A73E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9773" y="2981668"/>
            <a:ext cx="577963" cy="399146"/>
          </a:xfrm>
          <a:prstGeom prst="rect">
            <a:avLst/>
          </a:prstGeom>
        </p:spPr>
      </p:pic>
      <p:grpSp>
        <p:nvGrpSpPr>
          <p:cNvPr id="10" name="グループ化 9">
            <a:extLst>
              <a:ext uri="{FF2B5EF4-FFF2-40B4-BE49-F238E27FC236}">
                <a16:creationId xmlns:a16="http://schemas.microsoft.com/office/drawing/2014/main" id="{EA252E06-4AA4-45E8-850E-6ECCF788E857}"/>
              </a:ext>
            </a:extLst>
          </p:cNvPr>
          <p:cNvGrpSpPr/>
          <p:nvPr/>
        </p:nvGrpSpPr>
        <p:grpSpPr>
          <a:xfrm>
            <a:off x="5306593" y="2746679"/>
            <a:ext cx="3477377" cy="221203"/>
            <a:chOff x="6587071" y="2506371"/>
            <a:chExt cx="5150111" cy="272250"/>
          </a:xfrm>
        </p:grpSpPr>
        <p:sp>
          <p:nvSpPr>
            <p:cNvPr id="244" name="四角形: 角を丸くする 243">
              <a:extLst>
                <a:ext uri="{FF2B5EF4-FFF2-40B4-BE49-F238E27FC236}">
                  <a16:creationId xmlns:a16="http://schemas.microsoft.com/office/drawing/2014/main" id="{07107F37-B3A3-4268-BEBA-6B6455C93E90}"/>
                </a:ext>
              </a:extLst>
            </p:cNvPr>
            <p:cNvSpPr/>
            <p:nvPr/>
          </p:nvSpPr>
          <p:spPr>
            <a:xfrm>
              <a:off x="6587071" y="2506371"/>
              <a:ext cx="2484000" cy="272250"/>
            </a:xfrm>
            <a:prstGeom prst="roundRect">
              <a:avLst>
                <a:gd name="adj" fmla="val 183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975" b="1" dirty="0">
                  <a:solidFill>
                    <a:prstClr val="black"/>
                  </a:solidFill>
                  <a:latin typeface="Meiryo UI"/>
                  <a:ea typeface="Meiryo UI"/>
                </a:rPr>
                <a:t>広域観光</a:t>
              </a:r>
            </a:p>
          </p:txBody>
        </p:sp>
        <p:sp>
          <p:nvSpPr>
            <p:cNvPr id="245" name="四角形: 角を丸くする 244">
              <a:extLst>
                <a:ext uri="{FF2B5EF4-FFF2-40B4-BE49-F238E27FC236}">
                  <a16:creationId xmlns:a16="http://schemas.microsoft.com/office/drawing/2014/main" id="{DDDF8AEB-00AC-414D-B218-856EEE3455F9}"/>
                </a:ext>
              </a:extLst>
            </p:cNvPr>
            <p:cNvSpPr/>
            <p:nvPr/>
          </p:nvSpPr>
          <p:spPr>
            <a:xfrm>
              <a:off x="9253182" y="2506371"/>
              <a:ext cx="2484000" cy="272250"/>
            </a:xfrm>
            <a:prstGeom prst="roundRect">
              <a:avLst>
                <a:gd name="adj" fmla="val 183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975" b="1" dirty="0">
                  <a:solidFill>
                    <a:prstClr val="black"/>
                  </a:solidFill>
                  <a:latin typeface="Meiryo UI"/>
                  <a:ea typeface="Meiryo UI"/>
                </a:rPr>
                <a:t>広域防災</a:t>
              </a:r>
            </a:p>
          </p:txBody>
        </p:sp>
      </p:grpSp>
      <p:sp>
        <p:nvSpPr>
          <p:cNvPr id="316" name="テキスト ボックス 315">
            <a:extLst>
              <a:ext uri="{FF2B5EF4-FFF2-40B4-BE49-F238E27FC236}">
                <a16:creationId xmlns:a16="http://schemas.microsoft.com/office/drawing/2014/main" id="{A3E3C5A3-17AF-41E1-9E1F-ED8EDF4BC89A}"/>
              </a:ext>
            </a:extLst>
          </p:cNvPr>
          <p:cNvSpPr txBox="1"/>
          <p:nvPr/>
        </p:nvSpPr>
        <p:spPr>
          <a:xfrm>
            <a:off x="5285774" y="2989911"/>
            <a:ext cx="1819941" cy="692497"/>
          </a:xfrm>
          <a:prstGeom prst="rect">
            <a:avLst/>
          </a:prstGeom>
          <a:noFill/>
        </p:spPr>
        <p:txBody>
          <a:bodyPr wrap="square" rtlCol="0">
            <a:spAutoFit/>
          </a:bodyPr>
          <a:lstStyle/>
          <a:p>
            <a:pPr defTabSz="742950"/>
            <a:r>
              <a:rPr kumimoji="1" lang="ja-JP" altLang="en-US" sz="975" dirty="0">
                <a:solidFill>
                  <a:prstClr val="black"/>
                </a:solidFill>
                <a:latin typeface="Meiryo UI"/>
                <a:ea typeface="Meiryo UI"/>
              </a:rPr>
              <a:t>広域周遊の実現をめざし、</a:t>
            </a:r>
            <a:r>
              <a:rPr kumimoji="1" lang="en-US" altLang="ja-JP" sz="975" dirty="0">
                <a:solidFill>
                  <a:prstClr val="black"/>
                </a:solidFill>
                <a:latin typeface="Meiryo UI"/>
                <a:ea typeface="Meiryo UI"/>
              </a:rPr>
              <a:t>2025</a:t>
            </a:r>
            <a:r>
              <a:rPr kumimoji="1" lang="ja-JP" altLang="en-US" sz="975" dirty="0">
                <a:solidFill>
                  <a:prstClr val="black"/>
                </a:solidFill>
                <a:latin typeface="Meiryo UI"/>
                <a:ea typeface="Meiryo UI"/>
              </a:rPr>
              <a:t>年度に広域観光実証事業として、広域版</a:t>
            </a:r>
            <a:r>
              <a:rPr kumimoji="1" lang="en-US" altLang="ja-JP" sz="975" dirty="0">
                <a:solidFill>
                  <a:prstClr val="black"/>
                </a:solidFill>
                <a:latin typeface="Meiryo UI"/>
                <a:ea typeface="Meiryo UI"/>
              </a:rPr>
              <a:t>AI</a:t>
            </a:r>
            <a:r>
              <a:rPr kumimoji="1" lang="ja-JP" altLang="en-US" sz="975" dirty="0">
                <a:solidFill>
                  <a:prstClr val="black"/>
                </a:solidFill>
                <a:latin typeface="Meiryo UI"/>
                <a:ea typeface="Meiryo UI"/>
              </a:rPr>
              <a:t>観光案内サービスを６府県と実施。</a:t>
            </a:r>
            <a:endParaRPr kumimoji="1" lang="en-US" altLang="ja-JP" sz="975" dirty="0">
              <a:solidFill>
                <a:prstClr val="black"/>
              </a:solidFill>
              <a:latin typeface="Meiryo UI"/>
              <a:ea typeface="Meiryo UI"/>
            </a:endParaRPr>
          </a:p>
        </p:txBody>
      </p:sp>
      <p:sp>
        <p:nvSpPr>
          <p:cNvPr id="318" name="テキスト ボックス 317">
            <a:extLst>
              <a:ext uri="{FF2B5EF4-FFF2-40B4-BE49-F238E27FC236}">
                <a16:creationId xmlns:a16="http://schemas.microsoft.com/office/drawing/2014/main" id="{6C3E03CF-D251-4861-9CF2-A6900BE4B702}"/>
              </a:ext>
            </a:extLst>
          </p:cNvPr>
          <p:cNvSpPr txBox="1"/>
          <p:nvPr/>
        </p:nvSpPr>
        <p:spPr>
          <a:xfrm>
            <a:off x="7107793" y="2995255"/>
            <a:ext cx="1694809" cy="692497"/>
          </a:xfrm>
          <a:prstGeom prst="rect">
            <a:avLst/>
          </a:prstGeom>
          <a:noFill/>
        </p:spPr>
        <p:txBody>
          <a:bodyPr wrap="square" rtlCol="0">
            <a:spAutoFit/>
          </a:bodyPr>
          <a:lstStyle/>
          <a:p>
            <a:pPr defTabSz="742950"/>
            <a:r>
              <a:rPr kumimoji="1" lang="ja-JP" altLang="en-US" sz="975" dirty="0">
                <a:solidFill>
                  <a:prstClr val="black"/>
                </a:solidFill>
                <a:latin typeface="Meiryo UI"/>
                <a:ea typeface="Meiryo UI"/>
              </a:rPr>
              <a:t>災害発生時の広域での被災状況把握や自治体間情報連携などを実現。（</a:t>
            </a:r>
            <a:r>
              <a:rPr kumimoji="1" lang="en-US" altLang="ja-JP" sz="975" dirty="0">
                <a:solidFill>
                  <a:prstClr val="black"/>
                </a:solidFill>
                <a:latin typeface="Meiryo UI"/>
                <a:ea typeface="Meiryo UI"/>
              </a:rPr>
              <a:t>2026</a:t>
            </a:r>
            <a:r>
              <a:rPr kumimoji="1" lang="ja-JP" altLang="en-US" sz="975" dirty="0">
                <a:solidFill>
                  <a:prstClr val="black"/>
                </a:solidFill>
                <a:latin typeface="Meiryo UI"/>
                <a:ea typeface="Meiryo UI"/>
              </a:rPr>
              <a:t>年度実施予定）</a:t>
            </a:r>
            <a:endParaRPr kumimoji="1" lang="en-US" altLang="ja-JP" sz="975" dirty="0">
              <a:solidFill>
                <a:prstClr val="black"/>
              </a:solidFill>
              <a:latin typeface="Meiryo UI"/>
              <a:ea typeface="Meiryo UI"/>
            </a:endParaRPr>
          </a:p>
        </p:txBody>
      </p:sp>
      <p:sp>
        <p:nvSpPr>
          <p:cNvPr id="13" name="左大かっこ 12">
            <a:extLst>
              <a:ext uri="{FF2B5EF4-FFF2-40B4-BE49-F238E27FC236}">
                <a16:creationId xmlns:a16="http://schemas.microsoft.com/office/drawing/2014/main" id="{E0F0A065-65C5-4432-A755-7B895AEBE165}"/>
              </a:ext>
            </a:extLst>
          </p:cNvPr>
          <p:cNvSpPr/>
          <p:nvPr/>
        </p:nvSpPr>
        <p:spPr>
          <a:xfrm rot="5400000">
            <a:off x="7011701" y="938180"/>
            <a:ext cx="67160" cy="3477378"/>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defTabSz="742950"/>
            <a:endParaRPr kumimoji="1" lang="ja-JP" altLang="en-US" sz="1463">
              <a:solidFill>
                <a:prstClr val="black"/>
              </a:solidFill>
              <a:latin typeface="Meiryo UI"/>
              <a:ea typeface="Meiryo UI"/>
            </a:endParaRPr>
          </a:p>
        </p:txBody>
      </p:sp>
      <p:sp>
        <p:nvSpPr>
          <p:cNvPr id="319" name="四角形: 角を丸くする 318">
            <a:extLst>
              <a:ext uri="{FF2B5EF4-FFF2-40B4-BE49-F238E27FC236}">
                <a16:creationId xmlns:a16="http://schemas.microsoft.com/office/drawing/2014/main" id="{7873E321-6A39-4DAA-8E8D-D170A08690E7}"/>
              </a:ext>
            </a:extLst>
          </p:cNvPr>
          <p:cNvSpPr/>
          <p:nvPr/>
        </p:nvSpPr>
        <p:spPr>
          <a:xfrm>
            <a:off x="6236584" y="2553416"/>
            <a:ext cx="1917182" cy="177218"/>
          </a:xfrm>
          <a:prstGeom prst="roundRect">
            <a:avLst>
              <a:gd name="adj" fmla="val 1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894" b="1" dirty="0">
                <a:solidFill>
                  <a:srgbClr val="4472C4">
                    <a:lumMod val="75000"/>
                  </a:srgbClr>
                </a:solidFill>
                <a:latin typeface="Meiryo UI"/>
                <a:ea typeface="Meiryo UI"/>
              </a:rPr>
              <a:t>研究会で特に意見の多い分野</a:t>
            </a:r>
          </a:p>
        </p:txBody>
      </p:sp>
      <p:sp>
        <p:nvSpPr>
          <p:cNvPr id="322" name="四角形: 角を丸くする 321">
            <a:extLst>
              <a:ext uri="{FF2B5EF4-FFF2-40B4-BE49-F238E27FC236}">
                <a16:creationId xmlns:a16="http://schemas.microsoft.com/office/drawing/2014/main" id="{122433F1-4CF1-4A78-ADE7-608DBDFBD955}"/>
              </a:ext>
            </a:extLst>
          </p:cNvPr>
          <p:cNvSpPr/>
          <p:nvPr/>
        </p:nvSpPr>
        <p:spPr>
          <a:xfrm>
            <a:off x="8888471" y="2751159"/>
            <a:ext cx="838604" cy="221203"/>
          </a:xfrm>
          <a:prstGeom prst="roundRect">
            <a:avLst>
              <a:gd name="adj" fmla="val 183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975" b="1" dirty="0">
                <a:solidFill>
                  <a:prstClr val="black"/>
                </a:solidFill>
                <a:latin typeface="Meiryo UI"/>
                <a:ea typeface="Meiryo UI"/>
              </a:rPr>
              <a:t>その他分野</a:t>
            </a:r>
          </a:p>
        </p:txBody>
      </p:sp>
      <p:sp>
        <p:nvSpPr>
          <p:cNvPr id="323" name="テキスト ボックス 322">
            <a:extLst>
              <a:ext uri="{FF2B5EF4-FFF2-40B4-BE49-F238E27FC236}">
                <a16:creationId xmlns:a16="http://schemas.microsoft.com/office/drawing/2014/main" id="{044E7D82-BA2B-44D1-B652-4B0F7323F3FA}"/>
              </a:ext>
            </a:extLst>
          </p:cNvPr>
          <p:cNvSpPr txBox="1"/>
          <p:nvPr/>
        </p:nvSpPr>
        <p:spPr>
          <a:xfrm>
            <a:off x="8871707" y="2989671"/>
            <a:ext cx="855367" cy="692497"/>
          </a:xfrm>
          <a:prstGeom prst="rect">
            <a:avLst/>
          </a:prstGeom>
          <a:noFill/>
        </p:spPr>
        <p:txBody>
          <a:bodyPr wrap="square" rtlCol="0">
            <a:spAutoFit/>
          </a:bodyPr>
          <a:lstStyle/>
          <a:p>
            <a:pPr defTabSz="742950"/>
            <a:r>
              <a:rPr kumimoji="1" lang="ja-JP" altLang="en-US" sz="975" dirty="0">
                <a:solidFill>
                  <a:prstClr val="black"/>
                </a:solidFill>
                <a:latin typeface="Meiryo UI"/>
                <a:ea typeface="Meiryo UI"/>
              </a:rPr>
              <a:t>研究会活動等を通して、</a:t>
            </a:r>
            <a:endParaRPr kumimoji="1" lang="en-US" altLang="ja-JP" sz="975" dirty="0">
              <a:solidFill>
                <a:prstClr val="black"/>
              </a:solidFill>
              <a:latin typeface="Meiryo UI"/>
              <a:ea typeface="Meiryo UI"/>
            </a:endParaRPr>
          </a:p>
          <a:p>
            <a:pPr defTabSz="742950"/>
            <a:r>
              <a:rPr kumimoji="1" lang="ja-JP" altLang="en-US" sz="975" dirty="0">
                <a:solidFill>
                  <a:prstClr val="black"/>
                </a:solidFill>
                <a:latin typeface="Meiryo UI"/>
                <a:ea typeface="Meiryo UI"/>
              </a:rPr>
              <a:t>新たな分野の検討も行う。</a:t>
            </a:r>
            <a:endParaRPr kumimoji="1" lang="en-US" altLang="ja-JP" sz="975" dirty="0">
              <a:solidFill>
                <a:prstClr val="black"/>
              </a:solidFill>
              <a:latin typeface="Meiryo UI"/>
              <a:ea typeface="Meiryo UI"/>
            </a:endParaRPr>
          </a:p>
        </p:txBody>
      </p:sp>
      <p:sp>
        <p:nvSpPr>
          <p:cNvPr id="324" name="テキスト ボックス 323">
            <a:extLst>
              <a:ext uri="{FF2B5EF4-FFF2-40B4-BE49-F238E27FC236}">
                <a16:creationId xmlns:a16="http://schemas.microsoft.com/office/drawing/2014/main" id="{E6524A6C-98D3-4676-AC81-8064ACB9FB34}"/>
              </a:ext>
            </a:extLst>
          </p:cNvPr>
          <p:cNvSpPr txBox="1"/>
          <p:nvPr/>
        </p:nvSpPr>
        <p:spPr>
          <a:xfrm>
            <a:off x="5047901" y="4186944"/>
            <a:ext cx="4730618" cy="505328"/>
          </a:xfrm>
          <a:prstGeom prst="rect">
            <a:avLst/>
          </a:prstGeom>
          <a:noFill/>
          <a:ln>
            <a:noFill/>
          </a:ln>
        </p:spPr>
        <p:txBody>
          <a:bodyPr wrap="square" rtlCol="0">
            <a:noAutofit/>
          </a:bodyPr>
          <a:lstStyle/>
          <a:p>
            <a:pPr defTabSz="742950"/>
            <a:r>
              <a:rPr kumimoji="1" lang="ja-JP" altLang="en-US" sz="975" dirty="0">
                <a:solidFill>
                  <a:prstClr val="black"/>
                </a:solidFill>
                <a:latin typeface="Meiryo UI"/>
                <a:ea typeface="Meiryo UI"/>
              </a:rPr>
              <a:t>共同利用の推進に向けて、「研究会の継続運営・参画団体拡大」「</a:t>
            </a:r>
            <a:r>
              <a:rPr kumimoji="1" lang="en-US" altLang="ja-JP" sz="975" dirty="0">
                <a:solidFill>
                  <a:prstClr val="black"/>
                </a:solidFill>
                <a:latin typeface="Meiryo UI"/>
                <a:ea typeface="Meiryo UI"/>
              </a:rPr>
              <a:t>ORDEN</a:t>
            </a:r>
            <a:r>
              <a:rPr kumimoji="1" lang="ja-JP" altLang="en-US" sz="975" dirty="0">
                <a:solidFill>
                  <a:prstClr val="black"/>
                </a:solidFill>
                <a:latin typeface="Meiryo UI"/>
                <a:ea typeface="Meiryo UI"/>
              </a:rPr>
              <a:t>共同利用の実現・共同利用自治体の拡大」「新たな分野での共同利用ユースケースの創出」に取り組む。</a:t>
            </a:r>
            <a:endParaRPr kumimoji="1" lang="en-US" altLang="ja-JP" sz="975" dirty="0">
              <a:solidFill>
                <a:prstClr val="black"/>
              </a:solidFill>
              <a:latin typeface="Meiryo UI"/>
              <a:ea typeface="Meiryo UI"/>
            </a:endParaRPr>
          </a:p>
        </p:txBody>
      </p:sp>
      <p:graphicFrame>
        <p:nvGraphicFramePr>
          <p:cNvPr id="325" name="表 19">
            <a:extLst>
              <a:ext uri="{FF2B5EF4-FFF2-40B4-BE49-F238E27FC236}">
                <a16:creationId xmlns:a16="http://schemas.microsoft.com/office/drawing/2014/main" id="{ED71F798-6234-45CA-A458-6D90A8B2E2FA}"/>
              </a:ext>
            </a:extLst>
          </p:cNvPr>
          <p:cNvGraphicFramePr>
            <a:graphicFrameLocks noGrp="1"/>
          </p:cNvGraphicFramePr>
          <p:nvPr>
            <p:extLst>
              <p:ext uri="{D42A27DB-BD31-4B8C-83A1-F6EECF244321}">
                <p14:modId xmlns:p14="http://schemas.microsoft.com/office/powerpoint/2010/main" val="3438865232"/>
              </p:ext>
            </p:extLst>
          </p:nvPr>
        </p:nvGraphicFramePr>
        <p:xfrm>
          <a:off x="5068182" y="4753268"/>
          <a:ext cx="4761041" cy="1384094"/>
        </p:xfrm>
        <a:graphic>
          <a:graphicData uri="http://schemas.openxmlformats.org/drawingml/2006/table">
            <a:tbl>
              <a:tblPr firstRow="1" bandRow="1">
                <a:tableStyleId>{5940675A-B579-460E-94D1-54222C63F5DA}</a:tableStyleId>
              </a:tblPr>
              <a:tblGrid>
                <a:gridCol w="396628">
                  <a:extLst>
                    <a:ext uri="{9D8B030D-6E8A-4147-A177-3AD203B41FA5}">
                      <a16:colId xmlns:a16="http://schemas.microsoft.com/office/drawing/2014/main" val="2211717707"/>
                    </a:ext>
                  </a:extLst>
                </a:gridCol>
                <a:gridCol w="908050">
                  <a:extLst>
                    <a:ext uri="{9D8B030D-6E8A-4147-A177-3AD203B41FA5}">
                      <a16:colId xmlns:a16="http://schemas.microsoft.com/office/drawing/2014/main" val="481855050"/>
                    </a:ext>
                  </a:extLst>
                </a:gridCol>
                <a:gridCol w="1152121">
                  <a:extLst>
                    <a:ext uri="{9D8B030D-6E8A-4147-A177-3AD203B41FA5}">
                      <a16:colId xmlns:a16="http://schemas.microsoft.com/office/drawing/2014/main" val="3542294581"/>
                    </a:ext>
                  </a:extLst>
                </a:gridCol>
                <a:gridCol w="1152121">
                  <a:extLst>
                    <a:ext uri="{9D8B030D-6E8A-4147-A177-3AD203B41FA5}">
                      <a16:colId xmlns:a16="http://schemas.microsoft.com/office/drawing/2014/main" val="1289801523"/>
                    </a:ext>
                  </a:extLst>
                </a:gridCol>
                <a:gridCol w="1152121">
                  <a:extLst>
                    <a:ext uri="{9D8B030D-6E8A-4147-A177-3AD203B41FA5}">
                      <a16:colId xmlns:a16="http://schemas.microsoft.com/office/drawing/2014/main" val="1087351789"/>
                    </a:ext>
                  </a:extLst>
                </a:gridCol>
              </a:tblGrid>
              <a:tr h="280031">
                <a:tc>
                  <a:txBody>
                    <a:bodyPr/>
                    <a:lstStyle/>
                    <a:p>
                      <a:pPr algn="ctr"/>
                      <a:r>
                        <a:rPr kumimoji="1" lang="ja-JP" altLang="en-US" sz="900" b="1" dirty="0">
                          <a:solidFill>
                            <a:schemeClr val="tx1"/>
                          </a:solidFill>
                        </a:rPr>
                        <a:t>項番</a:t>
                      </a:r>
                    </a:p>
                  </a:txBody>
                  <a:tcPr marL="74295" marR="74295" marT="37148" marB="37148">
                    <a:solidFill>
                      <a:schemeClr val="accent5">
                        <a:lumMod val="20000"/>
                        <a:lumOff val="80000"/>
                      </a:schemeClr>
                    </a:solidFill>
                  </a:tcPr>
                </a:tc>
                <a:tc>
                  <a:txBody>
                    <a:bodyPr/>
                    <a:lstStyle/>
                    <a:p>
                      <a:pPr algn="ctr"/>
                      <a:r>
                        <a:rPr kumimoji="1" lang="en-US" altLang="ja-JP" sz="900" b="1" dirty="0">
                          <a:solidFill>
                            <a:schemeClr val="tx1"/>
                          </a:solidFill>
                        </a:rPr>
                        <a:t>2025</a:t>
                      </a:r>
                      <a:r>
                        <a:rPr kumimoji="1" lang="ja-JP" altLang="en-US" sz="900" b="1" dirty="0">
                          <a:solidFill>
                            <a:schemeClr val="tx1"/>
                          </a:solidFill>
                        </a:rPr>
                        <a:t>年度</a:t>
                      </a:r>
                    </a:p>
                  </a:txBody>
                  <a:tcPr marL="74295" marR="74295" marT="37148" marB="37148">
                    <a:solidFill>
                      <a:schemeClr val="accent5">
                        <a:lumMod val="20000"/>
                        <a:lumOff val="80000"/>
                      </a:schemeClr>
                    </a:solidFill>
                  </a:tcPr>
                </a:tc>
                <a:tc>
                  <a:txBody>
                    <a:bodyPr/>
                    <a:lstStyle/>
                    <a:p>
                      <a:pPr algn="ctr"/>
                      <a:r>
                        <a:rPr kumimoji="1" lang="en-US" altLang="ja-JP" sz="900" b="1" dirty="0">
                          <a:solidFill>
                            <a:schemeClr val="tx1"/>
                          </a:solidFill>
                        </a:rPr>
                        <a:t>2026</a:t>
                      </a:r>
                      <a:r>
                        <a:rPr kumimoji="1" lang="ja-JP" altLang="en-US" sz="900" b="1" dirty="0">
                          <a:solidFill>
                            <a:schemeClr val="tx1"/>
                          </a:solidFill>
                        </a:rPr>
                        <a:t>年度</a:t>
                      </a:r>
                    </a:p>
                  </a:txBody>
                  <a:tcPr marL="74295" marR="74295" marT="37148" marB="37148">
                    <a:solidFill>
                      <a:schemeClr val="accent5">
                        <a:lumMod val="40000"/>
                        <a:lumOff val="60000"/>
                      </a:schemeClr>
                    </a:solidFill>
                  </a:tcPr>
                </a:tc>
                <a:tc>
                  <a:txBody>
                    <a:bodyPr/>
                    <a:lstStyle/>
                    <a:p>
                      <a:pPr algn="ctr"/>
                      <a:r>
                        <a:rPr kumimoji="1" lang="en-US" altLang="ja-JP" sz="900" b="1" dirty="0">
                          <a:solidFill>
                            <a:schemeClr val="tx1"/>
                          </a:solidFill>
                        </a:rPr>
                        <a:t>2027</a:t>
                      </a:r>
                      <a:r>
                        <a:rPr kumimoji="1" lang="ja-JP" altLang="en-US" sz="900" b="1" dirty="0">
                          <a:solidFill>
                            <a:schemeClr val="tx1"/>
                          </a:solidFill>
                        </a:rPr>
                        <a:t>年度</a:t>
                      </a:r>
                    </a:p>
                  </a:txBody>
                  <a:tcPr marL="74295" marR="74295" marT="37148" marB="37148">
                    <a:solidFill>
                      <a:schemeClr val="accent5">
                        <a:lumMod val="60000"/>
                        <a:lumOff val="40000"/>
                      </a:schemeClr>
                    </a:solidFill>
                  </a:tcPr>
                </a:tc>
                <a:tc>
                  <a:txBody>
                    <a:bodyPr/>
                    <a:lstStyle/>
                    <a:p>
                      <a:pPr algn="ctr"/>
                      <a:r>
                        <a:rPr kumimoji="1" lang="en-US" altLang="ja-JP" sz="900" b="1" dirty="0">
                          <a:solidFill>
                            <a:schemeClr val="tx1"/>
                          </a:solidFill>
                        </a:rPr>
                        <a:t>2028</a:t>
                      </a:r>
                      <a:r>
                        <a:rPr kumimoji="1" lang="ja-JP" altLang="en-US" sz="900" b="1" dirty="0">
                          <a:solidFill>
                            <a:schemeClr val="tx1"/>
                          </a:solidFill>
                        </a:rPr>
                        <a:t>年度</a:t>
                      </a:r>
                    </a:p>
                  </a:txBody>
                  <a:tcPr marL="74295" marR="74295" marT="37148" marB="37148">
                    <a:solidFill>
                      <a:srgbClr val="74A9DA"/>
                    </a:solidFill>
                  </a:tcPr>
                </a:tc>
                <a:extLst>
                  <a:ext uri="{0D108BD9-81ED-4DB2-BD59-A6C34878D82A}">
                    <a16:rowId xmlns:a16="http://schemas.microsoft.com/office/drawing/2014/main" val="1855497143"/>
                  </a:ext>
                </a:extLst>
              </a:tr>
              <a:tr h="368021">
                <a:tc>
                  <a:txBody>
                    <a:bodyPr/>
                    <a:lstStyle/>
                    <a:p>
                      <a:pPr algn="ctr"/>
                      <a:r>
                        <a:rPr kumimoji="1" lang="ja-JP" altLang="en-US" sz="900" dirty="0"/>
                        <a:t>①</a:t>
                      </a:r>
                    </a:p>
                  </a:txBody>
                  <a:tcPr marL="74295" marR="74295" marT="37148" marB="37148" anchor="ctr"/>
                </a:tc>
                <a:tc>
                  <a:txBody>
                    <a:bodyPr/>
                    <a:lstStyle/>
                    <a:p>
                      <a:pPr algn="ctr"/>
                      <a:endParaRPr kumimoji="1" lang="ja-JP" altLang="en-US" sz="900" dirty="0"/>
                    </a:p>
                  </a:txBody>
                  <a:tcPr marL="74295" marR="74295" marT="37148" marB="37148"/>
                </a:tc>
                <a:tc>
                  <a:txBody>
                    <a:bodyPr/>
                    <a:lstStyle/>
                    <a:p>
                      <a:pPr algn="ctr"/>
                      <a:endParaRPr kumimoji="1" lang="ja-JP" altLang="en-US" sz="900" dirty="0"/>
                    </a:p>
                  </a:txBody>
                  <a:tcPr marL="74295" marR="74295" marT="37148" marB="37148"/>
                </a:tc>
                <a:tc>
                  <a:txBody>
                    <a:bodyPr/>
                    <a:lstStyle/>
                    <a:p>
                      <a:pPr algn="ctr"/>
                      <a:endParaRPr kumimoji="1" lang="ja-JP" altLang="en-US" sz="900" dirty="0"/>
                    </a:p>
                  </a:txBody>
                  <a:tcPr marL="74295" marR="74295" marT="37148" marB="37148"/>
                </a:tc>
                <a:tc>
                  <a:txBody>
                    <a:bodyPr/>
                    <a:lstStyle/>
                    <a:p>
                      <a:pPr algn="ctr"/>
                      <a:endParaRPr kumimoji="1" lang="ja-JP" altLang="en-US" sz="900" dirty="0"/>
                    </a:p>
                  </a:txBody>
                  <a:tcPr marL="74295" marR="74295" marT="37148" marB="37148"/>
                </a:tc>
                <a:extLst>
                  <a:ext uri="{0D108BD9-81ED-4DB2-BD59-A6C34878D82A}">
                    <a16:rowId xmlns:a16="http://schemas.microsoft.com/office/drawing/2014/main" val="293444298"/>
                  </a:ext>
                </a:extLst>
              </a:tr>
              <a:tr h="368021">
                <a:tc>
                  <a:txBody>
                    <a:bodyPr/>
                    <a:lstStyle/>
                    <a:p>
                      <a:pPr algn="ctr"/>
                      <a:r>
                        <a:rPr kumimoji="1" lang="ja-JP" altLang="en-US" sz="900" dirty="0"/>
                        <a:t>②</a:t>
                      </a:r>
                    </a:p>
                  </a:txBody>
                  <a:tcPr marL="74295" marR="74295" marT="37148" marB="37148" anchor="ctr"/>
                </a:tc>
                <a:tc>
                  <a:txBody>
                    <a:bodyPr/>
                    <a:lstStyle/>
                    <a:p>
                      <a:pPr algn="ctr"/>
                      <a:endParaRPr kumimoji="1" lang="ja-JP" altLang="en-US" sz="900" dirty="0"/>
                    </a:p>
                  </a:txBody>
                  <a:tcPr marL="74295" marR="74295" marT="37148" marB="37148"/>
                </a:tc>
                <a:tc>
                  <a:txBody>
                    <a:bodyPr/>
                    <a:lstStyle/>
                    <a:p>
                      <a:pPr algn="ctr"/>
                      <a:endParaRPr kumimoji="1" lang="ja-JP" altLang="en-US" sz="900" dirty="0"/>
                    </a:p>
                  </a:txBody>
                  <a:tcPr marL="74295" marR="74295" marT="37148" marB="37148"/>
                </a:tc>
                <a:tc>
                  <a:txBody>
                    <a:bodyPr/>
                    <a:lstStyle/>
                    <a:p>
                      <a:pPr algn="ctr"/>
                      <a:endParaRPr kumimoji="1" lang="ja-JP" altLang="en-US" sz="900" dirty="0"/>
                    </a:p>
                  </a:txBody>
                  <a:tcPr marL="74295" marR="74295" marT="37148" marB="37148"/>
                </a:tc>
                <a:tc>
                  <a:txBody>
                    <a:bodyPr/>
                    <a:lstStyle/>
                    <a:p>
                      <a:pPr algn="ctr"/>
                      <a:endParaRPr kumimoji="1" lang="ja-JP" altLang="en-US" sz="900" dirty="0"/>
                    </a:p>
                  </a:txBody>
                  <a:tcPr marL="74295" marR="74295" marT="37148" marB="37148"/>
                </a:tc>
                <a:extLst>
                  <a:ext uri="{0D108BD9-81ED-4DB2-BD59-A6C34878D82A}">
                    <a16:rowId xmlns:a16="http://schemas.microsoft.com/office/drawing/2014/main" val="227228413"/>
                  </a:ext>
                </a:extLst>
              </a:tr>
              <a:tr h="368021">
                <a:tc>
                  <a:txBody>
                    <a:bodyPr/>
                    <a:lstStyle/>
                    <a:p>
                      <a:pPr algn="ctr"/>
                      <a:r>
                        <a:rPr kumimoji="1" lang="ja-JP" altLang="en-US" sz="900" dirty="0"/>
                        <a:t>③</a:t>
                      </a:r>
                    </a:p>
                  </a:txBody>
                  <a:tcPr marL="74295" marR="74295" marT="37148" marB="37148" anchor="ctr"/>
                </a:tc>
                <a:tc>
                  <a:txBody>
                    <a:bodyPr/>
                    <a:lstStyle/>
                    <a:p>
                      <a:pPr algn="ctr"/>
                      <a:endParaRPr kumimoji="1" lang="ja-JP" altLang="en-US" sz="900" dirty="0"/>
                    </a:p>
                  </a:txBody>
                  <a:tcPr marL="74295" marR="74295" marT="37148" marB="37148"/>
                </a:tc>
                <a:tc>
                  <a:txBody>
                    <a:bodyPr/>
                    <a:lstStyle/>
                    <a:p>
                      <a:pPr algn="ctr"/>
                      <a:endParaRPr kumimoji="1" lang="ja-JP" altLang="en-US" sz="900" dirty="0"/>
                    </a:p>
                  </a:txBody>
                  <a:tcPr marL="74295" marR="74295" marT="37148" marB="37148"/>
                </a:tc>
                <a:tc>
                  <a:txBody>
                    <a:bodyPr/>
                    <a:lstStyle/>
                    <a:p>
                      <a:pPr algn="ctr"/>
                      <a:endParaRPr kumimoji="1" lang="ja-JP" altLang="en-US" sz="900" dirty="0"/>
                    </a:p>
                  </a:txBody>
                  <a:tcPr marL="74295" marR="74295" marT="37148" marB="37148"/>
                </a:tc>
                <a:tc>
                  <a:txBody>
                    <a:bodyPr/>
                    <a:lstStyle/>
                    <a:p>
                      <a:pPr algn="ctr"/>
                      <a:endParaRPr kumimoji="1" lang="ja-JP" altLang="en-US" sz="900" dirty="0"/>
                    </a:p>
                  </a:txBody>
                  <a:tcPr marL="74295" marR="74295" marT="37148" marB="37148"/>
                </a:tc>
                <a:extLst>
                  <a:ext uri="{0D108BD9-81ED-4DB2-BD59-A6C34878D82A}">
                    <a16:rowId xmlns:a16="http://schemas.microsoft.com/office/drawing/2014/main" val="2182728453"/>
                  </a:ext>
                </a:extLst>
              </a:tr>
            </a:tbl>
          </a:graphicData>
        </a:graphic>
      </p:graphicFrame>
      <p:sp>
        <p:nvSpPr>
          <p:cNvPr id="14" name="矢印: 五方向 13">
            <a:extLst>
              <a:ext uri="{FF2B5EF4-FFF2-40B4-BE49-F238E27FC236}">
                <a16:creationId xmlns:a16="http://schemas.microsoft.com/office/drawing/2014/main" id="{1CD59597-C3C7-47E3-94A9-F62B6A7FFCBB}"/>
              </a:ext>
            </a:extLst>
          </p:cNvPr>
          <p:cNvSpPr/>
          <p:nvPr/>
        </p:nvSpPr>
        <p:spPr>
          <a:xfrm>
            <a:off x="5479902" y="5085796"/>
            <a:ext cx="4305693" cy="26325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853" b="1" dirty="0">
                <a:solidFill>
                  <a:prstClr val="black"/>
                </a:solidFill>
                <a:latin typeface="Meiryo UI"/>
                <a:ea typeface="Meiryo UI"/>
              </a:rPr>
              <a:t>自治体データ連携基盤共用化研究会などの共同推進体制</a:t>
            </a:r>
          </a:p>
        </p:txBody>
      </p:sp>
      <p:sp>
        <p:nvSpPr>
          <p:cNvPr id="326" name="矢印: 五方向 325">
            <a:extLst>
              <a:ext uri="{FF2B5EF4-FFF2-40B4-BE49-F238E27FC236}">
                <a16:creationId xmlns:a16="http://schemas.microsoft.com/office/drawing/2014/main" id="{23D73D1B-3235-4A5D-BFC1-CF2A2C91C24C}"/>
              </a:ext>
            </a:extLst>
          </p:cNvPr>
          <p:cNvSpPr/>
          <p:nvPr/>
        </p:nvSpPr>
        <p:spPr>
          <a:xfrm>
            <a:off x="5472827" y="5446114"/>
            <a:ext cx="891779" cy="26819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en-US" altLang="ja-JP" sz="853" b="1" dirty="0">
                <a:solidFill>
                  <a:prstClr val="black"/>
                </a:solidFill>
                <a:latin typeface="Meiryo UI"/>
                <a:ea typeface="Meiryo UI"/>
              </a:rPr>
              <a:t>ORDEN</a:t>
            </a:r>
            <a:r>
              <a:rPr kumimoji="1" lang="ja-JP" altLang="en-US" sz="853" b="1" dirty="0">
                <a:solidFill>
                  <a:prstClr val="black"/>
                </a:solidFill>
                <a:latin typeface="Meiryo UI"/>
                <a:ea typeface="Meiryo UI"/>
              </a:rPr>
              <a:t>共同利用具体検討</a:t>
            </a:r>
          </a:p>
        </p:txBody>
      </p:sp>
      <p:sp>
        <p:nvSpPr>
          <p:cNvPr id="327" name="矢印: 五方向 326">
            <a:extLst>
              <a:ext uri="{FF2B5EF4-FFF2-40B4-BE49-F238E27FC236}">
                <a16:creationId xmlns:a16="http://schemas.microsoft.com/office/drawing/2014/main" id="{37DD9E3C-2A59-4DDF-A10F-4B91F8BE0918}"/>
              </a:ext>
            </a:extLst>
          </p:cNvPr>
          <p:cNvSpPr/>
          <p:nvPr/>
        </p:nvSpPr>
        <p:spPr>
          <a:xfrm>
            <a:off x="6417752" y="5446114"/>
            <a:ext cx="1072221" cy="26819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en-US" altLang="ja-JP" sz="853" b="1" dirty="0">
                <a:solidFill>
                  <a:prstClr val="black"/>
                </a:solidFill>
                <a:latin typeface="Meiryo UI"/>
                <a:ea typeface="Meiryo UI"/>
              </a:rPr>
              <a:t>ORDEN</a:t>
            </a:r>
            <a:r>
              <a:rPr kumimoji="1" lang="ja-JP" altLang="en-US" sz="853" b="1" dirty="0">
                <a:solidFill>
                  <a:prstClr val="black"/>
                </a:solidFill>
                <a:latin typeface="Meiryo UI"/>
                <a:ea typeface="Meiryo UI"/>
              </a:rPr>
              <a:t>共同利用</a:t>
            </a:r>
            <a:endParaRPr kumimoji="1" lang="en-US" altLang="ja-JP" sz="853" b="1" dirty="0">
              <a:solidFill>
                <a:prstClr val="black"/>
              </a:solidFill>
              <a:latin typeface="Meiryo UI"/>
              <a:ea typeface="Meiryo UI"/>
            </a:endParaRPr>
          </a:p>
          <a:p>
            <a:pPr algn="ctr" defTabSz="742950"/>
            <a:r>
              <a:rPr kumimoji="1" lang="ja-JP" altLang="en-US" sz="853" b="1" dirty="0">
                <a:solidFill>
                  <a:prstClr val="black"/>
                </a:solidFill>
                <a:latin typeface="Meiryo UI"/>
                <a:ea typeface="Meiryo UI"/>
              </a:rPr>
              <a:t>実現（１団体）</a:t>
            </a:r>
            <a:endParaRPr kumimoji="1" lang="en-US" altLang="ja-JP" sz="853" b="1" dirty="0">
              <a:solidFill>
                <a:prstClr val="black"/>
              </a:solidFill>
              <a:latin typeface="Meiryo UI"/>
              <a:ea typeface="Meiryo UI"/>
            </a:endParaRPr>
          </a:p>
        </p:txBody>
      </p:sp>
      <p:sp>
        <p:nvSpPr>
          <p:cNvPr id="328" name="矢印: 五方向 327">
            <a:extLst>
              <a:ext uri="{FF2B5EF4-FFF2-40B4-BE49-F238E27FC236}">
                <a16:creationId xmlns:a16="http://schemas.microsoft.com/office/drawing/2014/main" id="{5CC62B5B-C946-4D41-9B7B-18467079014C}"/>
              </a:ext>
            </a:extLst>
          </p:cNvPr>
          <p:cNvSpPr/>
          <p:nvPr/>
        </p:nvSpPr>
        <p:spPr>
          <a:xfrm>
            <a:off x="7573754" y="5445315"/>
            <a:ext cx="1072221" cy="26819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en-US" altLang="ja-JP" sz="853" b="1" dirty="0">
                <a:solidFill>
                  <a:prstClr val="black"/>
                </a:solidFill>
                <a:latin typeface="Meiryo UI"/>
                <a:ea typeface="Meiryo UI"/>
              </a:rPr>
              <a:t>ORDEN</a:t>
            </a:r>
            <a:r>
              <a:rPr kumimoji="1" lang="ja-JP" altLang="en-US" sz="853" b="1" dirty="0">
                <a:solidFill>
                  <a:prstClr val="black"/>
                </a:solidFill>
                <a:latin typeface="Meiryo UI"/>
                <a:ea typeface="Meiryo UI"/>
              </a:rPr>
              <a:t>共同利用</a:t>
            </a:r>
            <a:endParaRPr kumimoji="1" lang="en-US" altLang="ja-JP" sz="853" b="1" dirty="0">
              <a:solidFill>
                <a:prstClr val="black"/>
              </a:solidFill>
              <a:latin typeface="Meiryo UI"/>
              <a:ea typeface="Meiryo UI"/>
            </a:endParaRPr>
          </a:p>
          <a:p>
            <a:pPr algn="ctr" defTabSz="742950"/>
            <a:r>
              <a:rPr kumimoji="1" lang="ja-JP" altLang="en-US" sz="853" b="1" dirty="0">
                <a:solidFill>
                  <a:prstClr val="black"/>
                </a:solidFill>
                <a:latin typeface="Meiryo UI"/>
                <a:ea typeface="Meiryo UI"/>
              </a:rPr>
              <a:t>実現（</a:t>
            </a:r>
            <a:r>
              <a:rPr kumimoji="1" lang="en-US" altLang="ja-JP" sz="853" b="1" dirty="0">
                <a:solidFill>
                  <a:prstClr val="black"/>
                </a:solidFill>
                <a:latin typeface="Meiryo UI"/>
                <a:ea typeface="Meiryo UI"/>
              </a:rPr>
              <a:t>4</a:t>
            </a:r>
            <a:r>
              <a:rPr kumimoji="1" lang="ja-JP" altLang="en-US" sz="853" b="1" dirty="0">
                <a:solidFill>
                  <a:prstClr val="black"/>
                </a:solidFill>
                <a:latin typeface="Meiryo UI"/>
                <a:ea typeface="Meiryo UI"/>
              </a:rPr>
              <a:t>団体）</a:t>
            </a:r>
            <a:endParaRPr kumimoji="1" lang="en-US" altLang="ja-JP" sz="853" b="1" dirty="0">
              <a:solidFill>
                <a:prstClr val="black"/>
              </a:solidFill>
              <a:latin typeface="Meiryo UI"/>
              <a:ea typeface="Meiryo UI"/>
            </a:endParaRPr>
          </a:p>
        </p:txBody>
      </p:sp>
      <p:sp>
        <p:nvSpPr>
          <p:cNvPr id="329" name="矢印: 五方向 328">
            <a:extLst>
              <a:ext uri="{FF2B5EF4-FFF2-40B4-BE49-F238E27FC236}">
                <a16:creationId xmlns:a16="http://schemas.microsoft.com/office/drawing/2014/main" id="{2A289A50-6980-44CF-BD7B-18B683776020}"/>
              </a:ext>
            </a:extLst>
          </p:cNvPr>
          <p:cNvSpPr/>
          <p:nvPr/>
        </p:nvSpPr>
        <p:spPr>
          <a:xfrm>
            <a:off x="8712766" y="5445315"/>
            <a:ext cx="1072221" cy="26819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en-US" altLang="ja-JP" sz="853" b="1" dirty="0">
                <a:solidFill>
                  <a:prstClr val="black"/>
                </a:solidFill>
                <a:latin typeface="Meiryo UI"/>
                <a:ea typeface="Meiryo UI"/>
              </a:rPr>
              <a:t>ORDEN</a:t>
            </a:r>
            <a:r>
              <a:rPr kumimoji="1" lang="ja-JP" altLang="en-US" sz="853" b="1" dirty="0">
                <a:solidFill>
                  <a:prstClr val="black"/>
                </a:solidFill>
                <a:latin typeface="Meiryo UI"/>
                <a:ea typeface="Meiryo UI"/>
              </a:rPr>
              <a:t>共同利用</a:t>
            </a:r>
            <a:endParaRPr kumimoji="1" lang="en-US" altLang="ja-JP" sz="853" b="1" dirty="0">
              <a:solidFill>
                <a:prstClr val="black"/>
              </a:solidFill>
              <a:latin typeface="Meiryo UI"/>
              <a:ea typeface="Meiryo UI"/>
            </a:endParaRPr>
          </a:p>
          <a:p>
            <a:pPr algn="ctr" defTabSz="742950"/>
            <a:r>
              <a:rPr kumimoji="1" lang="ja-JP" altLang="en-US" sz="853" b="1" dirty="0">
                <a:solidFill>
                  <a:prstClr val="black"/>
                </a:solidFill>
                <a:latin typeface="Meiryo UI"/>
                <a:ea typeface="Meiryo UI"/>
              </a:rPr>
              <a:t>実現（</a:t>
            </a:r>
            <a:r>
              <a:rPr kumimoji="1" lang="en-US" altLang="ja-JP" sz="853" b="1" dirty="0">
                <a:solidFill>
                  <a:prstClr val="black"/>
                </a:solidFill>
                <a:latin typeface="Meiryo UI"/>
                <a:ea typeface="Meiryo UI"/>
              </a:rPr>
              <a:t>6</a:t>
            </a:r>
            <a:r>
              <a:rPr kumimoji="1" lang="ja-JP" altLang="en-US" sz="853" b="1" dirty="0">
                <a:solidFill>
                  <a:prstClr val="black"/>
                </a:solidFill>
                <a:latin typeface="Meiryo UI"/>
                <a:ea typeface="Meiryo UI"/>
              </a:rPr>
              <a:t>団体）</a:t>
            </a:r>
            <a:endParaRPr kumimoji="1" lang="en-US" altLang="ja-JP" sz="853" b="1" dirty="0">
              <a:solidFill>
                <a:prstClr val="black"/>
              </a:solidFill>
              <a:latin typeface="Meiryo UI"/>
              <a:ea typeface="Meiryo UI"/>
            </a:endParaRPr>
          </a:p>
        </p:txBody>
      </p:sp>
      <p:sp>
        <p:nvSpPr>
          <p:cNvPr id="331" name="矢印: 五方向 330">
            <a:extLst>
              <a:ext uri="{FF2B5EF4-FFF2-40B4-BE49-F238E27FC236}">
                <a16:creationId xmlns:a16="http://schemas.microsoft.com/office/drawing/2014/main" id="{54510A0F-DE32-47E9-B633-B9FA9BFC7E45}"/>
              </a:ext>
            </a:extLst>
          </p:cNvPr>
          <p:cNvSpPr/>
          <p:nvPr/>
        </p:nvSpPr>
        <p:spPr>
          <a:xfrm>
            <a:off x="5472827" y="5817760"/>
            <a:ext cx="891779" cy="26819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853" b="1" dirty="0">
                <a:solidFill>
                  <a:prstClr val="black"/>
                </a:solidFill>
                <a:latin typeface="Meiryo UI"/>
                <a:ea typeface="Meiryo UI"/>
              </a:rPr>
              <a:t>広域観光実証</a:t>
            </a:r>
          </a:p>
        </p:txBody>
      </p:sp>
      <p:sp>
        <p:nvSpPr>
          <p:cNvPr id="332" name="矢印: 五方向 331">
            <a:extLst>
              <a:ext uri="{FF2B5EF4-FFF2-40B4-BE49-F238E27FC236}">
                <a16:creationId xmlns:a16="http://schemas.microsoft.com/office/drawing/2014/main" id="{DCC67511-2104-4B05-8389-FCB2258D9E80}"/>
              </a:ext>
            </a:extLst>
          </p:cNvPr>
          <p:cNvSpPr/>
          <p:nvPr/>
        </p:nvSpPr>
        <p:spPr>
          <a:xfrm>
            <a:off x="6417752" y="5817760"/>
            <a:ext cx="1072221" cy="26819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853" b="1" dirty="0">
                <a:solidFill>
                  <a:prstClr val="black"/>
                </a:solidFill>
                <a:latin typeface="Meiryo UI"/>
                <a:ea typeface="Meiryo UI"/>
              </a:rPr>
              <a:t>広域防災検討</a:t>
            </a:r>
            <a:endParaRPr kumimoji="1" lang="en-US" altLang="ja-JP" sz="853" b="1" dirty="0">
              <a:solidFill>
                <a:prstClr val="black"/>
              </a:solidFill>
              <a:latin typeface="Meiryo UI"/>
              <a:ea typeface="Meiryo UI"/>
            </a:endParaRPr>
          </a:p>
        </p:txBody>
      </p:sp>
      <p:sp>
        <p:nvSpPr>
          <p:cNvPr id="333" name="矢印: 五方向 332">
            <a:extLst>
              <a:ext uri="{FF2B5EF4-FFF2-40B4-BE49-F238E27FC236}">
                <a16:creationId xmlns:a16="http://schemas.microsoft.com/office/drawing/2014/main" id="{F9D75E80-BE95-4048-806A-4765661A46D8}"/>
              </a:ext>
            </a:extLst>
          </p:cNvPr>
          <p:cNvSpPr/>
          <p:nvPr/>
        </p:nvSpPr>
        <p:spPr>
          <a:xfrm>
            <a:off x="7565885" y="5817760"/>
            <a:ext cx="2212634" cy="26819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r>
              <a:rPr kumimoji="1" lang="ja-JP" altLang="en-US" sz="853" b="1" dirty="0">
                <a:solidFill>
                  <a:prstClr val="black"/>
                </a:solidFill>
                <a:latin typeface="Meiryo UI"/>
                <a:ea typeface="Meiryo UI"/>
              </a:rPr>
              <a:t>新たな分野の検討</a:t>
            </a:r>
            <a:endParaRPr kumimoji="1" lang="en-US" altLang="ja-JP" sz="853" b="1" dirty="0">
              <a:solidFill>
                <a:prstClr val="black"/>
              </a:solidFill>
              <a:latin typeface="Meiryo UI"/>
              <a:ea typeface="Meiryo UI"/>
            </a:endParaRPr>
          </a:p>
        </p:txBody>
      </p:sp>
      <p:sp>
        <p:nvSpPr>
          <p:cNvPr id="149" name="四角形: 角を丸くする 148">
            <a:extLst>
              <a:ext uri="{FF2B5EF4-FFF2-40B4-BE49-F238E27FC236}">
                <a16:creationId xmlns:a16="http://schemas.microsoft.com/office/drawing/2014/main" id="{6721EFC1-F5E4-44FF-A6CE-C3D6AF0BF773}"/>
              </a:ext>
            </a:extLst>
          </p:cNvPr>
          <p:cNvSpPr/>
          <p:nvPr/>
        </p:nvSpPr>
        <p:spPr>
          <a:xfrm>
            <a:off x="8722923" y="1139970"/>
            <a:ext cx="1064162" cy="18931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742950"/>
            <a:r>
              <a:rPr kumimoji="1" lang="en-US" altLang="ja-JP" sz="853" b="1" dirty="0">
                <a:solidFill>
                  <a:prstClr val="black"/>
                </a:solidFill>
                <a:latin typeface="Meiryo UI"/>
                <a:ea typeface="Meiryo UI"/>
              </a:rPr>
              <a:t>【3】 </a:t>
            </a:r>
            <a:r>
              <a:rPr kumimoji="1" lang="ja-JP" altLang="en-US" sz="853" b="1" dirty="0">
                <a:solidFill>
                  <a:prstClr val="black"/>
                </a:solidFill>
                <a:latin typeface="Meiryo UI"/>
                <a:ea typeface="Meiryo UI"/>
              </a:rPr>
              <a:t>共創による加速</a:t>
            </a:r>
          </a:p>
        </p:txBody>
      </p:sp>
      <p:sp>
        <p:nvSpPr>
          <p:cNvPr id="3" name="字幕 2">
            <a:extLst>
              <a:ext uri="{FF2B5EF4-FFF2-40B4-BE49-F238E27FC236}">
                <a16:creationId xmlns:a16="http://schemas.microsoft.com/office/drawing/2014/main" id="{99D0253F-BF63-B8D7-955F-8D062F8012ED}"/>
              </a:ext>
            </a:extLst>
          </p:cNvPr>
          <p:cNvSpPr txBox="1">
            <a:spLocks/>
          </p:cNvSpPr>
          <p:nvPr/>
        </p:nvSpPr>
        <p:spPr>
          <a:xfrm>
            <a:off x="6735235" y="488584"/>
            <a:ext cx="3021289" cy="260388"/>
          </a:xfrm>
          <a:prstGeom prst="rect">
            <a:avLst/>
          </a:prstGeom>
        </p:spPr>
        <p:txBody>
          <a:bodyPr vert="horz" lIns="74295" tIns="37148" rIns="74295" bIns="37148"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000" b="1" dirty="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次世代型スマートシティ</a:t>
            </a:r>
            <a:r>
              <a:rPr lang="en-US" altLang="ja-JP" sz="1000" b="1" dirty="0">
                <a:latin typeface="ＭＳ ゴシック" panose="020B0609070205080204" pitchFamily="49" charset="-128"/>
                <a:ea typeface="ＭＳ ゴシック" panose="020B0609070205080204" pitchFamily="49" charset="-128"/>
              </a:rPr>
              <a:t>OSAKA</a:t>
            </a:r>
            <a:r>
              <a:rPr lang="ja-JP" altLang="en-US" sz="1000" b="1" dirty="0">
                <a:latin typeface="ＭＳ ゴシック" panose="020B0609070205080204" pitchFamily="49" charset="-128"/>
                <a:ea typeface="ＭＳ ゴシック" panose="020B0609070205080204" pitchFamily="49" charset="-128"/>
              </a:rPr>
              <a:t>（案）</a:t>
            </a:r>
            <a:r>
              <a:rPr lang="en-US" altLang="ja-JP" sz="1000" b="1" dirty="0">
                <a:latin typeface="ＭＳ ゴシック" panose="020B0609070205080204" pitchFamily="49" charset="-128"/>
                <a:ea typeface="ＭＳ ゴシック" panose="020B0609070205080204" pitchFamily="49" charset="-128"/>
              </a:rPr>
              <a:t>】</a:t>
            </a:r>
            <a:endParaRPr lang="ja-JP" altLang="en-US" sz="1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75772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0.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3.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4.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SvKPYb5loGQUCsDmJuPAQ"/>
</p:tagLst>
</file>

<file path=ppt/tags/tag16.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7.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8.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9.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0.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3.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4.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5.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6.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7.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8.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9.xml><?xml version="1.0" encoding="utf-8"?>
<p:tagLst xmlns:a="http://schemas.openxmlformats.org/drawingml/2006/main" xmlns:r="http://schemas.openxmlformats.org/officeDocument/2006/relationships" xmlns:p="http://schemas.openxmlformats.org/presentationml/2006/main">
  <p:tag name="DOCUMENTCLASSIFICATION" val="TRUE"/>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PMG Report (A4) Feb 2022">
  <a:themeElements>
    <a:clrScheme name="Custom 41">
      <a:dk1>
        <a:srgbClr val="000000"/>
      </a:dk1>
      <a:lt1>
        <a:sysClr val="window" lastClr="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Meiryo UI+Arial">
      <a:majorFont>
        <a:latin typeface="Arial"/>
        <a:ea typeface="Meiryo UI"/>
        <a:cs typeface=""/>
      </a:majorFont>
      <a:minorFont>
        <a:latin typeface="Arial"/>
        <a:ea typeface="Meiryo UI"/>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Cobalt Blue">
      <a:srgbClr val="1E49E2"/>
    </a:custClr>
    <a:custClr name="Dark Blue">
      <a:srgbClr val="0C233C"/>
    </a:custClr>
    <a:custClr name="Light Blue">
      <a:srgbClr val="ACEAFF"/>
    </a:custClr>
    <a:custClr name="Pacific Blue">
      <a:srgbClr val="00B8F5"/>
    </a:custClr>
    <a:custClr name="Purple">
      <a:srgbClr val="7213EA"/>
    </a:custClr>
    <a:custClr name="Pink">
      <a:srgbClr val="FD349C"/>
    </a:custClr>
    <a:custClr name="Blue">
      <a:srgbClr val="76D2FF"/>
    </a:custClr>
    <a:custClr name="Dark Purple">
      <a:srgbClr val="510DBC"/>
    </a:custClr>
    <a:custClr name="Light Purple">
      <a:srgbClr val="B497FF"/>
    </a:custClr>
    <a:custClr name="Dark Pink">
      <a:srgbClr val="AB0D82"/>
    </a:custClr>
    <a:custClr name="Light Pink">
      <a:srgbClr val="FFA3DA"/>
    </a:custClr>
    <a:custClr name="Dark Green">
      <a:srgbClr val="098E7E"/>
    </a:custClr>
    <a:custClr name="Green">
      <a:srgbClr val="00C0AE"/>
    </a:custClr>
    <a:custClr name="Light Green">
      <a:srgbClr val="63EBDA"/>
    </a:custClr>
    <a:custClr name="Grey 1">
      <a:srgbClr val="333333"/>
    </a:custClr>
    <a:custClr name="Grey 2">
      <a:srgbClr val="666666"/>
    </a:custClr>
    <a:custClr name="Grey 3">
      <a:srgbClr val="989898"/>
    </a:custClr>
    <a:custClr name="Grey 4">
      <a:srgbClr val="B2B2B2"/>
    </a:custClr>
    <a:custClr name="Grey 5">
      <a:srgbClr val="E5E5E5"/>
    </a:custClr>
    <a:custClr name="Traffic Light Red">
      <a:srgbClr val="ED2124"/>
    </a:custClr>
    <a:custClr name="Traffic Light Yellow">
      <a:srgbClr val="F1C44D"/>
    </a:custClr>
    <a:custClr name="Traffic Light Green">
      <a:srgbClr val="269924"/>
    </a:custClr>
  </a:custClrLst>
  <a:extLst>
    <a:ext uri="{05A4C25C-085E-4340-85A3-A5531E510DB2}">
      <thm15:themeFamily xmlns:thm15="http://schemas.microsoft.com/office/thememl/2012/main" name="KPMG Report Standard Template.potx" id="{A578B304-7F00-4FC3-BBF5-55DB164FDE4D}" vid="{B2D35175-87DA-48E2-A90F-F5C76B7F44D8}"/>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KPMG Report (A4) Feb 2022">
  <a:themeElements>
    <a:clrScheme name="Custom 41">
      <a:dk1>
        <a:srgbClr val="000000"/>
      </a:dk1>
      <a:lt1>
        <a:sysClr val="window" lastClr="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Meiryo UI+Arial">
      <a:majorFont>
        <a:latin typeface="Arial"/>
        <a:ea typeface="Meiryo UI"/>
        <a:cs typeface=""/>
      </a:majorFont>
      <a:minorFont>
        <a:latin typeface="Arial"/>
        <a:ea typeface="Meiryo UI"/>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FF9F4"/>
        </a:solidFill>
        <a:ln>
          <a:noFill/>
        </a:ln>
      </a:spPr>
      <a:bodyPr lIns="54000" tIns="54000" rIns="54000" bIns="54000" rtlCol="0" anchor="ctr"/>
      <a:lstStyle>
        <a:defPPr algn="ctr">
          <a:defRPr kumimoji="1"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Cobalt Blue">
      <a:srgbClr val="1E49E2"/>
    </a:custClr>
    <a:custClr name="Dark Blue">
      <a:srgbClr val="0C233C"/>
    </a:custClr>
    <a:custClr name="Light Blue">
      <a:srgbClr val="ACEAFF"/>
    </a:custClr>
    <a:custClr name="Pacific Blue">
      <a:srgbClr val="00B8F5"/>
    </a:custClr>
    <a:custClr name="Purple">
      <a:srgbClr val="7213EA"/>
    </a:custClr>
    <a:custClr name="Pink">
      <a:srgbClr val="FD349C"/>
    </a:custClr>
    <a:custClr name="Blue">
      <a:srgbClr val="76D2FF"/>
    </a:custClr>
    <a:custClr name="Dark Purple">
      <a:srgbClr val="510DBC"/>
    </a:custClr>
    <a:custClr name="Light Purple">
      <a:srgbClr val="B497FF"/>
    </a:custClr>
    <a:custClr name="Dark Pink">
      <a:srgbClr val="AB0D82"/>
    </a:custClr>
    <a:custClr name="Light Pink">
      <a:srgbClr val="FFA3DA"/>
    </a:custClr>
    <a:custClr name="Dark Green">
      <a:srgbClr val="098E7E"/>
    </a:custClr>
    <a:custClr name="Green">
      <a:srgbClr val="00C0AE"/>
    </a:custClr>
    <a:custClr name="Light Green">
      <a:srgbClr val="63EBDA"/>
    </a:custClr>
    <a:custClr name="Grey 1">
      <a:srgbClr val="333333"/>
    </a:custClr>
    <a:custClr name="Grey 2">
      <a:srgbClr val="666666"/>
    </a:custClr>
    <a:custClr name="Grey 3">
      <a:srgbClr val="989898"/>
    </a:custClr>
    <a:custClr name="Grey 4">
      <a:srgbClr val="B2B2B2"/>
    </a:custClr>
    <a:custClr name="Grey 5">
      <a:srgbClr val="E5E5E5"/>
    </a:custClr>
    <a:custClr name="Traffic Light Red">
      <a:srgbClr val="ED2124"/>
    </a:custClr>
    <a:custClr name="Traffic Light Yellow">
      <a:srgbClr val="F1C44D"/>
    </a:custClr>
    <a:custClr name="Traffic Light Green">
      <a:srgbClr val="269924"/>
    </a:custClr>
  </a:custClrLst>
  <a:extLst>
    <a:ext uri="{05A4C25C-085E-4340-85A3-A5531E510DB2}">
      <thm15:themeFamily xmlns:thm15="http://schemas.microsoft.com/office/thememl/2012/main" name="KPMG Report Standard Template.potx" id="{A578B304-7F00-4FC3-BBF5-55DB164FDE4D}" vid="{B2D35175-87DA-48E2-A90F-F5C76B7F44D8}"/>
    </a:ext>
  </a:extLst>
</a:theme>
</file>

<file path=ppt/theme/theme5.xml><?xml version="1.0" encoding="utf-8"?>
<a:theme xmlns:a="http://schemas.openxmlformats.org/drawingml/2006/main" name="2_KPMG Report (A4) Feb 2022">
  <a:themeElements>
    <a:clrScheme name="Custom 41">
      <a:dk1>
        <a:srgbClr val="000000"/>
      </a:dk1>
      <a:lt1>
        <a:sysClr val="window" lastClr="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Meiryo UI+Arial">
      <a:majorFont>
        <a:latin typeface="Arial"/>
        <a:ea typeface="Meiryo UI"/>
        <a:cs typeface=""/>
      </a:majorFont>
      <a:minorFont>
        <a:latin typeface="Arial"/>
        <a:ea typeface="Meiryo UI"/>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bg1">
              <a:lumMod val="65000"/>
            </a:schemeClr>
          </a:solidFill>
        </a:ln>
      </a:spPr>
      <a:bodyPr lIns="54000" tIns="54000" rIns="54000" bIns="54000"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Cobalt Blue">
      <a:srgbClr val="1E49E2"/>
    </a:custClr>
    <a:custClr name="Dark Blue">
      <a:srgbClr val="0C233C"/>
    </a:custClr>
    <a:custClr name="Light Blue">
      <a:srgbClr val="ACEAFF"/>
    </a:custClr>
    <a:custClr name="Pacific Blue">
      <a:srgbClr val="00B8F5"/>
    </a:custClr>
    <a:custClr name="Purple">
      <a:srgbClr val="7213EA"/>
    </a:custClr>
    <a:custClr name="Pink">
      <a:srgbClr val="FD349C"/>
    </a:custClr>
    <a:custClr name="Blue">
      <a:srgbClr val="76D2FF"/>
    </a:custClr>
    <a:custClr name="Dark Purple">
      <a:srgbClr val="510DBC"/>
    </a:custClr>
    <a:custClr name="Light Purple">
      <a:srgbClr val="B497FF"/>
    </a:custClr>
    <a:custClr name="Dark Pink">
      <a:srgbClr val="AB0D82"/>
    </a:custClr>
    <a:custClr name="Light Pink">
      <a:srgbClr val="FFA3DA"/>
    </a:custClr>
    <a:custClr name="Dark Green">
      <a:srgbClr val="098E7E"/>
    </a:custClr>
    <a:custClr name="Green">
      <a:srgbClr val="00C0AE"/>
    </a:custClr>
    <a:custClr name="Light Green">
      <a:srgbClr val="63EBDA"/>
    </a:custClr>
    <a:custClr name="Grey 1">
      <a:srgbClr val="333333"/>
    </a:custClr>
    <a:custClr name="Grey 2">
      <a:srgbClr val="666666"/>
    </a:custClr>
    <a:custClr name="Grey 3">
      <a:srgbClr val="989898"/>
    </a:custClr>
    <a:custClr name="Grey 4">
      <a:srgbClr val="B2B2B2"/>
    </a:custClr>
    <a:custClr name="Grey 5">
      <a:srgbClr val="E5E5E5"/>
    </a:custClr>
    <a:custClr name="Traffic Light Red">
      <a:srgbClr val="ED2124"/>
    </a:custClr>
    <a:custClr name="Traffic Light Yellow">
      <a:srgbClr val="F1C44D"/>
    </a:custClr>
    <a:custClr name="Traffic Light Green">
      <a:srgbClr val="269924"/>
    </a:custClr>
  </a:custClrLst>
  <a:extLst>
    <a:ext uri="{05A4C25C-085E-4340-85A3-A5531E510DB2}">
      <thm15:themeFamily xmlns:thm15="http://schemas.microsoft.com/office/thememl/2012/main" name="KPMG Report Standard Template.potx" id="{A578B304-7F00-4FC3-BBF5-55DB164FDE4D}" vid="{B2D35175-87DA-48E2-A90F-F5C76B7F44D8}"/>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2899</Words>
  <Application>Microsoft Office PowerPoint</Application>
  <PresentationFormat>A4 210 x 297 mm</PresentationFormat>
  <Paragraphs>369</Paragraphs>
  <Slides>14</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5</vt:i4>
      </vt:variant>
      <vt:variant>
        <vt:lpstr>スライド タイトル</vt:lpstr>
      </vt:variant>
      <vt:variant>
        <vt:i4>14</vt:i4>
      </vt:variant>
    </vt:vector>
  </HeadingPairs>
  <TitlesOfParts>
    <vt:vector size="29" baseType="lpstr">
      <vt:lpstr>Aptos</vt:lpstr>
      <vt:lpstr>Aptos Display</vt:lpstr>
      <vt:lpstr>BIZ UDPゴシック</vt:lpstr>
      <vt:lpstr>KPMG Bold</vt:lpstr>
      <vt:lpstr>Meiryo UI</vt:lpstr>
      <vt:lpstr>ＭＳ ゴシック</vt:lpstr>
      <vt:lpstr>UD デジタル 教科書体 NK-B</vt:lpstr>
      <vt:lpstr>游ゴシック</vt:lpstr>
      <vt:lpstr>Arial</vt:lpstr>
      <vt:lpstr>Wingdings</vt:lpstr>
      <vt:lpstr>Office テーマ</vt:lpstr>
      <vt:lpstr>KPMG Report (A4) Feb 2022</vt:lpstr>
      <vt:lpstr>1_Office テーマ</vt:lpstr>
      <vt:lpstr>1_KPMG Report (A4) Feb 2022</vt:lpstr>
      <vt:lpstr>2_KPMG Report (A4) Feb 2022</vt:lpstr>
      <vt:lpstr>　これまでの経過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○夢洲第２期区域　開発事業者募集</vt:lpstr>
      <vt:lpstr>PowerPoint プレゼンテーション</vt:lpstr>
      <vt:lpstr>PowerPoint プレゼンテーション</vt:lpstr>
      <vt:lpstr>　　　○大阪ヘルスケアパビリオン跡地活用ゾーン　開発事業者募集</vt:lpstr>
      <vt:lpstr>　　　○うめきた２期の動き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2026-04-23T07:42:02Z</dcterms:modified>
</cp:coreProperties>
</file>