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2" r:id="rId1"/>
  </p:sldMasterIdLst>
  <p:notesMasterIdLst>
    <p:notesMasterId r:id="rId3"/>
  </p:notesMasterIdLst>
  <p:sldIdLst>
    <p:sldId id="141169711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F0D9"/>
    <a:srgbClr val="BFBFBF"/>
    <a:srgbClr val="F9E2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05" autoAdjust="0"/>
    <p:restoredTop sz="93784" autoAdjust="0"/>
  </p:normalViewPr>
  <p:slideViewPr>
    <p:cSldViewPr snapToGrid="0" showGuides="1">
      <p:cViewPr varScale="1">
        <p:scale>
          <a:sx n="96" d="100"/>
          <a:sy n="96" d="100"/>
        </p:scale>
        <p:origin x="88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2B4DBE-407F-4B1C-9297-CEE4DBD5BB55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B78E7-4ADC-4F26-A75C-4BFC92E9CF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5500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79380" y="3587750"/>
            <a:ext cx="7746986" cy="1655762"/>
          </a:xfrm>
          <a:prstGeom prst="rect">
            <a:avLst/>
          </a:prstGeom>
        </p:spPr>
        <p:txBody>
          <a:bodyPr/>
          <a:lstStyle>
            <a:lvl1pPr marL="457200" indent="-457200" algn="l">
              <a:buFont typeface="+mj-lt"/>
              <a:buAutoNum type="arabicPeriod"/>
              <a:defRPr sz="2400">
                <a:solidFill>
                  <a:srgbClr val="3688D6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dirty="0"/>
              <a:t>もくじ（箇条書き）フォントサイズ</a:t>
            </a:r>
            <a:r>
              <a:rPr lang="en-US" altLang="ja-JP" dirty="0"/>
              <a:t>24pt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8D247-47B5-43EB-A8B2-349479162EF7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7150" y="6475804"/>
            <a:ext cx="2228850" cy="365125"/>
          </a:xfrm>
        </p:spPr>
        <p:txBody>
          <a:bodyPr/>
          <a:lstStyle/>
          <a:p>
            <a:fld id="{9B05E9C7-7D57-4ACF-BFDF-ECA516508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BCB9906E-2D6E-C758-F78B-4F76B2F48218}"/>
              </a:ext>
            </a:extLst>
          </p:cNvPr>
          <p:cNvCxnSpPr>
            <a:cxnSpLocks/>
          </p:cNvCxnSpPr>
          <p:nvPr/>
        </p:nvCxnSpPr>
        <p:spPr>
          <a:xfrm>
            <a:off x="0" y="3408298"/>
            <a:ext cx="9923264" cy="0"/>
          </a:xfrm>
          <a:prstGeom prst="line">
            <a:avLst/>
          </a:prstGeom>
          <a:ln w="19050">
            <a:solidFill>
              <a:srgbClr val="2E75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56F39C5-2C0E-44E4-E1D6-FE76D6849E48}"/>
              </a:ext>
            </a:extLst>
          </p:cNvPr>
          <p:cNvSpPr/>
          <p:nvPr userDrawn="1"/>
        </p:nvSpPr>
        <p:spPr>
          <a:xfrm>
            <a:off x="-1" y="0"/>
            <a:ext cx="27172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F6404631-189D-1426-F493-078A6B76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6875" y="2654729"/>
            <a:ext cx="9226075" cy="5837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>
                <a:solidFill>
                  <a:srgbClr val="3688D6"/>
                </a:solidFill>
              </a:defRPr>
            </a:lvl1pPr>
          </a:lstStyle>
          <a:p>
            <a:r>
              <a:rPr lang="ja-JP" altLang="en-US" dirty="0"/>
              <a:t>資料タイトル：フォントサイズ</a:t>
            </a:r>
            <a:r>
              <a:rPr lang="en-US" altLang="ja-JP" dirty="0"/>
              <a:t>32pt/</a:t>
            </a:r>
            <a:r>
              <a:rPr lang="ja-JP" altLang="en-US" dirty="0"/>
              <a:t>太字</a:t>
            </a:r>
            <a:endParaRPr lang="en-US" dirty="0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8BF005A4-1AF2-175B-5127-3550C2ECBF7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877050" y="602918"/>
            <a:ext cx="2638425" cy="473407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 algn="r">
              <a:lnSpc>
                <a:spcPts val="1600"/>
              </a:lnSpc>
              <a:buNone/>
              <a:defRPr sz="140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2023</a:t>
            </a:r>
            <a:r>
              <a:rPr kumimoji="1" lang="ja-JP" altLang="en-US" dirty="0"/>
              <a:t>年（令和５年）　月　日〇〇へご説明資料</a:t>
            </a:r>
          </a:p>
        </p:txBody>
      </p:sp>
    </p:spTree>
    <p:extLst>
      <p:ext uri="{BB962C8B-B14F-4D97-AF65-F5344CB8AC3E}">
        <p14:creationId xmlns:p14="http://schemas.microsoft.com/office/powerpoint/2010/main" val="1571864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9142" y="196855"/>
            <a:ext cx="9363975" cy="40307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/>
            </a:lvl1pPr>
          </a:lstStyle>
          <a:p>
            <a:r>
              <a:rPr lang="ja-JP" altLang="en-US" dirty="0"/>
              <a:t>ページタイトル：</a:t>
            </a:r>
            <a:r>
              <a:rPr lang="en-US" altLang="ja-JP" dirty="0"/>
              <a:t>24pt/</a:t>
            </a:r>
            <a:r>
              <a:rPr lang="ja-JP" altLang="en-US" dirty="0"/>
              <a:t>太字</a:t>
            </a:r>
            <a:r>
              <a:rPr lang="en-US" altLang="ja-JP" dirty="0"/>
              <a:t>/</a:t>
            </a:r>
            <a:r>
              <a:rPr lang="ja-JP" altLang="en-US" dirty="0"/>
              <a:t>黒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8D247-47B5-43EB-A8B2-349479162EF7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02306" y="6492876"/>
            <a:ext cx="803695" cy="365125"/>
          </a:xfrm>
        </p:spPr>
        <p:txBody>
          <a:bodyPr/>
          <a:lstStyle/>
          <a:p>
            <a:fld id="{9B05E9C7-7D57-4ACF-BFDF-ECA516508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F2F29DB0-90F6-603F-2961-9261D8FE01BC}"/>
              </a:ext>
            </a:extLst>
          </p:cNvPr>
          <p:cNvCxnSpPr>
            <a:cxnSpLocks/>
          </p:cNvCxnSpPr>
          <p:nvPr/>
        </p:nvCxnSpPr>
        <p:spPr>
          <a:xfrm>
            <a:off x="0" y="630043"/>
            <a:ext cx="9923264" cy="0"/>
          </a:xfrm>
          <a:prstGeom prst="line">
            <a:avLst/>
          </a:prstGeom>
          <a:ln w="38100">
            <a:solidFill>
              <a:srgbClr val="3688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プレースホルダー 8"/>
          <p:cNvSpPr>
            <a:spLocks noGrp="1"/>
          </p:cNvSpPr>
          <p:nvPr>
            <p:ph type="body" sz="quarter" idx="13" hasCustomPrompt="1"/>
          </p:nvPr>
        </p:nvSpPr>
        <p:spPr>
          <a:xfrm>
            <a:off x="639142" y="821658"/>
            <a:ext cx="7358329" cy="914400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Ø"/>
              <a:defRPr sz="2000"/>
            </a:lvl1pPr>
            <a:lvl2pPr marL="685800" indent="-228600">
              <a:buFont typeface="Wingdings" panose="05000000000000000000" pitchFamily="2" charset="2"/>
              <a:buChar char="ü"/>
              <a:defRPr sz="1800"/>
            </a:lvl2pPr>
          </a:lstStyle>
          <a:p>
            <a:pPr lvl="0"/>
            <a:r>
              <a:rPr lang="ja-JP" altLang="en-US" dirty="0"/>
              <a:t>リード文を付ける場合（矢羽根</a:t>
            </a:r>
            <a:r>
              <a:rPr lang="en-US" altLang="ja-JP" dirty="0"/>
              <a:t>/20pt)</a:t>
            </a:r>
          </a:p>
          <a:p>
            <a:pPr lvl="1"/>
            <a:r>
              <a:rPr lang="ja-JP" altLang="en-US" dirty="0"/>
              <a:t>第</a:t>
            </a:r>
            <a:r>
              <a:rPr lang="en-US" altLang="ja-JP" dirty="0"/>
              <a:t>2</a:t>
            </a:r>
            <a:r>
              <a:rPr lang="ja-JP" altLang="en-US" dirty="0"/>
              <a:t>階層（本文）（✔</a:t>
            </a:r>
            <a:r>
              <a:rPr lang="en-US" altLang="ja-JP" dirty="0"/>
              <a:t>/18PT)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A23F3E2-195F-B745-821D-4197A1A59A1C}"/>
              </a:ext>
            </a:extLst>
          </p:cNvPr>
          <p:cNvSpPr/>
          <p:nvPr/>
        </p:nvSpPr>
        <p:spPr>
          <a:xfrm>
            <a:off x="10003117" y="884332"/>
            <a:ext cx="1121580" cy="3945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1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0F994EFC-419E-9848-BB1B-DB37F42C38BF}"/>
              </a:ext>
            </a:extLst>
          </p:cNvPr>
          <p:cNvSpPr/>
          <p:nvPr/>
        </p:nvSpPr>
        <p:spPr>
          <a:xfrm>
            <a:off x="11124698" y="884332"/>
            <a:ext cx="563923" cy="394526"/>
          </a:xfrm>
          <a:prstGeom prst="rect">
            <a:avLst/>
          </a:prstGeom>
          <a:solidFill>
            <a:srgbClr val="3688D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1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EFE3380-8B8C-3E47-A3E7-2711A05AD395}"/>
              </a:ext>
            </a:extLst>
          </p:cNvPr>
          <p:cNvSpPr/>
          <p:nvPr/>
        </p:nvSpPr>
        <p:spPr>
          <a:xfrm>
            <a:off x="11673060" y="884332"/>
            <a:ext cx="283773" cy="394526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1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1261F76-447C-457F-4361-EBB696BB82B2}"/>
              </a:ext>
            </a:extLst>
          </p:cNvPr>
          <p:cNvSpPr/>
          <p:nvPr/>
        </p:nvSpPr>
        <p:spPr>
          <a:xfrm>
            <a:off x="12238567" y="884332"/>
            <a:ext cx="145147" cy="394526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1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1EFE3380-8B8C-3E47-A3E7-2711A05AD395}"/>
              </a:ext>
            </a:extLst>
          </p:cNvPr>
          <p:cNvSpPr/>
          <p:nvPr/>
        </p:nvSpPr>
        <p:spPr>
          <a:xfrm>
            <a:off x="11956832" y="884332"/>
            <a:ext cx="283773" cy="394526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1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2185148" y="230597"/>
            <a:ext cx="2185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>
                <a:solidFill>
                  <a:schemeClr val="bg1">
                    <a:lumMod val="65000"/>
                  </a:schemeClr>
                </a:solidFill>
              </a:rPr>
              <a:t>タイトルヘッダ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-2185147" y="857674"/>
            <a:ext cx="2185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>
                <a:solidFill>
                  <a:schemeClr val="bg1">
                    <a:lumMod val="65000"/>
                  </a:schemeClr>
                </a:solidFill>
              </a:rPr>
              <a:t>書き出し位置</a:t>
            </a:r>
          </a:p>
        </p:txBody>
      </p:sp>
      <p:sp>
        <p:nvSpPr>
          <p:cNvPr id="21" name="三角形 11">
            <a:extLst>
              <a:ext uri="{FF2B5EF4-FFF2-40B4-BE49-F238E27FC236}">
                <a16:creationId xmlns:a16="http://schemas.microsoft.com/office/drawing/2014/main" id="{D0BBBF41-9422-7840-BADC-953E66E8716A}"/>
              </a:ext>
            </a:extLst>
          </p:cNvPr>
          <p:cNvSpPr/>
          <p:nvPr/>
        </p:nvSpPr>
        <p:spPr>
          <a:xfrm rot="5400000">
            <a:off x="-477117" y="844212"/>
            <a:ext cx="326574" cy="311376"/>
          </a:xfrm>
          <a:prstGeom prst="triangl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19347155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9142" y="196855"/>
            <a:ext cx="9363975" cy="40307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/>
            </a:lvl1pPr>
          </a:lstStyle>
          <a:p>
            <a:r>
              <a:rPr lang="ja-JP" altLang="en-US" dirty="0"/>
              <a:t>ページタイトル：</a:t>
            </a:r>
            <a:r>
              <a:rPr lang="en-US" altLang="ja-JP" dirty="0"/>
              <a:t>24pt/</a:t>
            </a:r>
            <a:r>
              <a:rPr lang="ja-JP" altLang="en-US" dirty="0"/>
              <a:t>太字</a:t>
            </a:r>
            <a:r>
              <a:rPr lang="en-US" altLang="ja-JP" dirty="0"/>
              <a:t>/</a:t>
            </a:r>
            <a:r>
              <a:rPr lang="ja-JP" altLang="en-US" dirty="0"/>
              <a:t>黒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8D247-47B5-43EB-A8B2-349479162EF7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02306" y="6492876"/>
            <a:ext cx="803695" cy="365125"/>
          </a:xfrm>
        </p:spPr>
        <p:txBody>
          <a:bodyPr/>
          <a:lstStyle/>
          <a:p>
            <a:fld id="{9B05E9C7-7D57-4ACF-BFDF-ECA516508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F2F29DB0-90F6-603F-2961-9261D8FE01BC}"/>
              </a:ext>
            </a:extLst>
          </p:cNvPr>
          <p:cNvCxnSpPr>
            <a:cxnSpLocks/>
          </p:cNvCxnSpPr>
          <p:nvPr/>
        </p:nvCxnSpPr>
        <p:spPr>
          <a:xfrm>
            <a:off x="0" y="630043"/>
            <a:ext cx="9923264" cy="0"/>
          </a:xfrm>
          <a:prstGeom prst="line">
            <a:avLst/>
          </a:prstGeom>
          <a:ln w="38100">
            <a:solidFill>
              <a:srgbClr val="3688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プレースホルダー 8"/>
          <p:cNvSpPr>
            <a:spLocks noGrp="1"/>
          </p:cNvSpPr>
          <p:nvPr>
            <p:ph type="body" sz="quarter" idx="13" hasCustomPrompt="1"/>
          </p:nvPr>
        </p:nvSpPr>
        <p:spPr>
          <a:xfrm>
            <a:off x="639142" y="821658"/>
            <a:ext cx="7358329" cy="914400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anose="05000000000000000000" pitchFamily="2" charset="2"/>
              <a:buChar char="Ø"/>
              <a:defRPr sz="2000"/>
            </a:lvl1pPr>
            <a:lvl2pPr marL="685800" indent="-228600">
              <a:buFont typeface="Wingdings" panose="05000000000000000000" pitchFamily="2" charset="2"/>
              <a:buChar char="ü"/>
              <a:defRPr sz="1800"/>
            </a:lvl2pPr>
          </a:lstStyle>
          <a:p>
            <a:pPr lvl="0"/>
            <a:r>
              <a:rPr lang="ja-JP" altLang="en-US" dirty="0"/>
              <a:t>リード文を付ける場合（矢羽根</a:t>
            </a:r>
            <a:r>
              <a:rPr lang="en-US" altLang="ja-JP" dirty="0"/>
              <a:t>/20pt)</a:t>
            </a:r>
          </a:p>
          <a:p>
            <a:pPr lvl="1"/>
            <a:r>
              <a:rPr lang="ja-JP" altLang="en-US" dirty="0"/>
              <a:t>第</a:t>
            </a:r>
            <a:r>
              <a:rPr lang="en-US" altLang="ja-JP" dirty="0"/>
              <a:t>2</a:t>
            </a:r>
            <a:r>
              <a:rPr lang="ja-JP" altLang="en-US" dirty="0"/>
              <a:t>階層（本文）（✔</a:t>
            </a:r>
            <a:r>
              <a:rPr lang="en-US" altLang="ja-JP" dirty="0"/>
              <a:t>/18PT)</a:t>
            </a:r>
          </a:p>
        </p:txBody>
      </p:sp>
    </p:spTree>
    <p:extLst>
      <p:ext uri="{BB962C8B-B14F-4D97-AF65-F5344CB8AC3E}">
        <p14:creationId xmlns:p14="http://schemas.microsoft.com/office/powerpoint/2010/main" val="22792308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8D247-47B5-43EB-A8B2-349479162EF7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02306" y="6492876"/>
            <a:ext cx="803695" cy="365125"/>
          </a:xfrm>
        </p:spPr>
        <p:txBody>
          <a:bodyPr/>
          <a:lstStyle/>
          <a:p>
            <a:fld id="{9B05E9C7-7D57-4ACF-BFDF-ECA516508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F2F29DB0-90F6-603F-2961-9261D8FE01BC}"/>
              </a:ext>
            </a:extLst>
          </p:cNvPr>
          <p:cNvCxnSpPr>
            <a:cxnSpLocks/>
          </p:cNvCxnSpPr>
          <p:nvPr/>
        </p:nvCxnSpPr>
        <p:spPr>
          <a:xfrm>
            <a:off x="0" y="630043"/>
            <a:ext cx="9923264" cy="0"/>
          </a:xfrm>
          <a:prstGeom prst="line">
            <a:avLst/>
          </a:prstGeom>
          <a:ln w="38100">
            <a:solidFill>
              <a:srgbClr val="3688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A23F3E2-195F-B745-821D-4197A1A59A1C}"/>
              </a:ext>
            </a:extLst>
          </p:cNvPr>
          <p:cNvSpPr/>
          <p:nvPr/>
        </p:nvSpPr>
        <p:spPr>
          <a:xfrm>
            <a:off x="10003117" y="884332"/>
            <a:ext cx="1121580" cy="3945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1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0F994EFC-419E-9848-BB1B-DB37F42C38BF}"/>
              </a:ext>
            </a:extLst>
          </p:cNvPr>
          <p:cNvSpPr/>
          <p:nvPr/>
        </p:nvSpPr>
        <p:spPr>
          <a:xfrm>
            <a:off x="11124698" y="884332"/>
            <a:ext cx="563923" cy="394526"/>
          </a:xfrm>
          <a:prstGeom prst="rect">
            <a:avLst/>
          </a:prstGeom>
          <a:solidFill>
            <a:srgbClr val="3688D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1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EFE3380-8B8C-3E47-A3E7-2711A05AD395}"/>
              </a:ext>
            </a:extLst>
          </p:cNvPr>
          <p:cNvSpPr/>
          <p:nvPr/>
        </p:nvSpPr>
        <p:spPr>
          <a:xfrm>
            <a:off x="11673060" y="884332"/>
            <a:ext cx="283773" cy="394526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1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1261F76-447C-457F-4361-EBB696BB82B2}"/>
              </a:ext>
            </a:extLst>
          </p:cNvPr>
          <p:cNvSpPr/>
          <p:nvPr/>
        </p:nvSpPr>
        <p:spPr>
          <a:xfrm>
            <a:off x="12238567" y="884332"/>
            <a:ext cx="145147" cy="394526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1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1EFE3380-8B8C-3E47-A3E7-2711A05AD395}"/>
              </a:ext>
            </a:extLst>
          </p:cNvPr>
          <p:cNvSpPr/>
          <p:nvPr/>
        </p:nvSpPr>
        <p:spPr>
          <a:xfrm>
            <a:off x="11956832" y="884332"/>
            <a:ext cx="283773" cy="394526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1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2185148" y="230597"/>
            <a:ext cx="2185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>
                <a:solidFill>
                  <a:schemeClr val="bg1">
                    <a:lumMod val="65000"/>
                  </a:schemeClr>
                </a:solidFill>
              </a:rPr>
              <a:t>タイトルヘッダ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-2185147" y="857674"/>
            <a:ext cx="2185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>
                <a:solidFill>
                  <a:schemeClr val="bg1">
                    <a:lumMod val="65000"/>
                  </a:schemeClr>
                </a:solidFill>
              </a:rPr>
              <a:t>書き出し位置</a:t>
            </a:r>
          </a:p>
        </p:txBody>
      </p:sp>
      <p:sp>
        <p:nvSpPr>
          <p:cNvPr id="21" name="三角形 11">
            <a:extLst>
              <a:ext uri="{FF2B5EF4-FFF2-40B4-BE49-F238E27FC236}">
                <a16:creationId xmlns:a16="http://schemas.microsoft.com/office/drawing/2014/main" id="{D0BBBF41-9422-7840-BADC-953E66E8716A}"/>
              </a:ext>
            </a:extLst>
          </p:cNvPr>
          <p:cNvSpPr/>
          <p:nvPr/>
        </p:nvSpPr>
        <p:spPr>
          <a:xfrm rot="5400000">
            <a:off x="-477117" y="844212"/>
            <a:ext cx="326574" cy="311376"/>
          </a:xfrm>
          <a:prstGeom prst="triangl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28081926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1728" y="224728"/>
            <a:ext cx="9363975" cy="40307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/>
            </a:lvl1pPr>
          </a:lstStyle>
          <a:p>
            <a:r>
              <a:rPr lang="ja-JP" altLang="en-US" dirty="0"/>
              <a:t>ページタイトル：</a:t>
            </a:r>
            <a:r>
              <a:rPr lang="en-US" altLang="ja-JP" dirty="0"/>
              <a:t>24pt/</a:t>
            </a:r>
            <a:r>
              <a:rPr lang="ja-JP" altLang="en-US" dirty="0"/>
              <a:t>太字</a:t>
            </a:r>
            <a:r>
              <a:rPr lang="en-US" altLang="ja-JP" dirty="0"/>
              <a:t>/</a:t>
            </a:r>
            <a:r>
              <a:rPr lang="ja-JP" altLang="en-US" dirty="0"/>
              <a:t>黒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8D247-47B5-43EB-A8B2-349479162EF7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02306" y="6492876"/>
            <a:ext cx="803695" cy="365125"/>
          </a:xfrm>
        </p:spPr>
        <p:txBody>
          <a:bodyPr/>
          <a:lstStyle/>
          <a:p>
            <a:fld id="{9B05E9C7-7D57-4ACF-BFDF-ECA516508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F2F29DB0-90F6-603F-2961-9261D8FE01BC}"/>
              </a:ext>
            </a:extLst>
          </p:cNvPr>
          <p:cNvCxnSpPr>
            <a:cxnSpLocks/>
          </p:cNvCxnSpPr>
          <p:nvPr/>
        </p:nvCxnSpPr>
        <p:spPr>
          <a:xfrm>
            <a:off x="-17264" y="620713"/>
            <a:ext cx="9923264" cy="0"/>
          </a:xfrm>
          <a:prstGeom prst="line">
            <a:avLst/>
          </a:prstGeom>
          <a:ln w="38100">
            <a:solidFill>
              <a:srgbClr val="3688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A23F3E2-195F-B745-821D-4197A1A59A1C}"/>
              </a:ext>
            </a:extLst>
          </p:cNvPr>
          <p:cNvSpPr/>
          <p:nvPr/>
        </p:nvSpPr>
        <p:spPr>
          <a:xfrm>
            <a:off x="-2525060" y="887420"/>
            <a:ext cx="1121580" cy="3945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1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0F994EFC-419E-9848-BB1B-DB37F42C38BF}"/>
              </a:ext>
            </a:extLst>
          </p:cNvPr>
          <p:cNvSpPr/>
          <p:nvPr/>
        </p:nvSpPr>
        <p:spPr>
          <a:xfrm>
            <a:off x="-1403479" y="887420"/>
            <a:ext cx="563923" cy="394526"/>
          </a:xfrm>
          <a:prstGeom prst="rect">
            <a:avLst/>
          </a:prstGeom>
          <a:solidFill>
            <a:srgbClr val="3688D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1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EFE3380-8B8C-3E47-A3E7-2711A05AD395}"/>
              </a:ext>
            </a:extLst>
          </p:cNvPr>
          <p:cNvSpPr/>
          <p:nvPr/>
        </p:nvSpPr>
        <p:spPr>
          <a:xfrm>
            <a:off x="-855117" y="887420"/>
            <a:ext cx="283773" cy="394526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1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1261F76-447C-457F-4361-EBB696BB82B2}"/>
              </a:ext>
            </a:extLst>
          </p:cNvPr>
          <p:cNvSpPr/>
          <p:nvPr/>
        </p:nvSpPr>
        <p:spPr>
          <a:xfrm>
            <a:off x="-289610" y="887420"/>
            <a:ext cx="145147" cy="394526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1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1EFE3380-8B8C-3E47-A3E7-2711A05AD395}"/>
              </a:ext>
            </a:extLst>
          </p:cNvPr>
          <p:cNvSpPr/>
          <p:nvPr/>
        </p:nvSpPr>
        <p:spPr>
          <a:xfrm>
            <a:off x="-571345" y="887420"/>
            <a:ext cx="283773" cy="394526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1"/>
          </a:p>
        </p:txBody>
      </p:sp>
    </p:spTree>
    <p:extLst>
      <p:ext uri="{BB962C8B-B14F-4D97-AF65-F5344CB8AC3E}">
        <p14:creationId xmlns:p14="http://schemas.microsoft.com/office/powerpoint/2010/main" val="11259129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8D247-47B5-43EB-A8B2-349479162EF7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5E9C7-7D57-4ACF-BFDF-ECA516508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88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中面_C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A2426AA2-FB16-40F1-8E78-DC0F3336B3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" y="0"/>
            <a:ext cx="9906349" cy="830114"/>
          </a:xfrm>
          <a:prstGeom prst="rect">
            <a:avLst/>
          </a:prstGeom>
          <a:solidFill>
            <a:srgbClr val="DEEBF7"/>
          </a:solidFill>
        </p:spPr>
        <p:txBody>
          <a:bodyPr lIns="288000" rIns="288000" bIns="72000" anchor="b" anchorCtr="0">
            <a:noAutofit/>
          </a:bodyPr>
          <a:lstStyle>
            <a:lvl1pPr fontAlgn="base">
              <a:defRPr sz="1663" b="1"/>
            </a:lvl1pPr>
          </a:lstStyle>
          <a:p>
            <a:r>
              <a:rPr kumimoji="1" lang="ja-JP" altLang="en-US" dirty="0"/>
              <a:t>マスター タイトルの書式設定</a:t>
            </a:r>
            <a:br>
              <a:rPr kumimoji="1" lang="en-US" altLang="ja-JP" dirty="0"/>
            </a:br>
            <a:r>
              <a:rPr kumimoji="1" lang="en-US" altLang="ja-JP" dirty="0"/>
              <a:t>2L</a:t>
            </a:r>
            <a:endParaRPr kumimoji="1" lang="ja-JP" altLang="en-US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FC58E10-775B-4AB3-8F83-30BF296EA96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"/>
            <a:ext cx="1100600" cy="140616"/>
          </a:xfrm>
          <a:solidFill>
            <a:srgbClr val="2E75B6"/>
          </a:solidFill>
        </p:spPr>
        <p:txBody>
          <a:bodyPr wrap="none" lIns="180000" rIns="180000"/>
          <a:lstStyle>
            <a:lvl1pPr marL="0" indent="0">
              <a:buNone/>
              <a:defRPr sz="831" b="1">
                <a:solidFill>
                  <a:srgbClr val="FFFFFF"/>
                </a:solidFill>
              </a:defRPr>
            </a:lvl1pPr>
          </a:lstStyle>
          <a:p>
            <a:pPr lvl="0"/>
            <a:r>
              <a:rPr kumimoji="1" lang="ja-JP" altLang="en-US" dirty="0"/>
              <a:t>節 </a:t>
            </a:r>
            <a:r>
              <a:rPr kumimoji="1" lang="en-US" altLang="ja-JP" dirty="0"/>
              <a:t>SECTION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7FADD1A-47E1-43CB-A506-BD6147F56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00873" y="6640912"/>
            <a:ext cx="2161385" cy="113749"/>
          </a:xfrm>
        </p:spPr>
        <p:txBody>
          <a:bodyPr/>
          <a:lstStyle/>
          <a:p>
            <a:fld id="{0638AFE9-EB24-4E85-A937-181894F314B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9187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33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494" y="212036"/>
            <a:ext cx="9805506" cy="386127"/>
          </a:xfrm>
        </p:spPr>
        <p:txBody>
          <a:bodyPr>
            <a:noAutofit/>
          </a:bodyPr>
          <a:lstStyle>
            <a:lvl1pPr algn="l">
              <a:defRPr sz="2400" b="1">
                <a:solidFill>
                  <a:srgbClr val="002060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796049"/>
            <a:ext cx="9216887" cy="5692134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8186-B17D-4CE3-A887-D91699CF6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C229C83-8ED9-4083-9FE1-027C59965095}"/>
              </a:ext>
            </a:extLst>
          </p:cNvPr>
          <p:cNvSpPr/>
          <p:nvPr/>
        </p:nvSpPr>
        <p:spPr>
          <a:xfrm>
            <a:off x="0" y="-11065"/>
            <a:ext cx="100495" cy="6336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3"/>
          </p:nvPr>
        </p:nvSpPr>
        <p:spPr>
          <a:xfrm>
            <a:off x="100494" y="14149"/>
            <a:ext cx="7768300" cy="293687"/>
          </a:xfrm>
        </p:spPr>
        <p:txBody>
          <a:bodyPr>
            <a:normAutofit/>
          </a:bodyPr>
          <a:lstStyle>
            <a:lvl1pPr marL="0" indent="0">
              <a:buNone/>
              <a:defRPr sz="11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cxnSp>
        <p:nvCxnSpPr>
          <p:cNvPr id="9" name="直線コネクタ 8"/>
          <p:cNvCxnSpPr/>
          <p:nvPr userDrawn="1"/>
        </p:nvCxnSpPr>
        <p:spPr>
          <a:xfrm>
            <a:off x="100495" y="611414"/>
            <a:ext cx="9547088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4588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494" y="212036"/>
            <a:ext cx="9805506" cy="386127"/>
          </a:xfrm>
        </p:spPr>
        <p:txBody>
          <a:bodyPr>
            <a:noAutofit/>
          </a:bodyPr>
          <a:lstStyle>
            <a:lvl1pPr algn="l">
              <a:defRPr sz="2400" b="1">
                <a:solidFill>
                  <a:srgbClr val="002060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88186-B17D-4CE3-A887-D91699CF601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C229C83-8ED9-4083-9FE1-027C59965095}"/>
              </a:ext>
            </a:extLst>
          </p:cNvPr>
          <p:cNvSpPr/>
          <p:nvPr/>
        </p:nvSpPr>
        <p:spPr>
          <a:xfrm>
            <a:off x="0" y="-11065"/>
            <a:ext cx="100495" cy="6336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3"/>
          </p:nvPr>
        </p:nvSpPr>
        <p:spPr>
          <a:xfrm>
            <a:off x="100494" y="14149"/>
            <a:ext cx="7768300" cy="293687"/>
          </a:xfrm>
        </p:spPr>
        <p:txBody>
          <a:bodyPr>
            <a:normAutofit/>
          </a:bodyPr>
          <a:lstStyle>
            <a:lvl1pPr marL="0" indent="0">
              <a:buNone/>
              <a:defRPr sz="11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cxnSp>
        <p:nvCxnSpPr>
          <p:cNvPr id="9" name="直線コネクタ 8"/>
          <p:cNvCxnSpPr/>
          <p:nvPr userDrawn="1"/>
        </p:nvCxnSpPr>
        <p:spPr>
          <a:xfrm>
            <a:off x="100495" y="611414"/>
            <a:ext cx="9547088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1460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2026" y="2769079"/>
            <a:ext cx="9363975" cy="5837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タイトル：フォントサイズ</a:t>
            </a:r>
            <a:r>
              <a:rPr lang="en-US" altLang="ja-JP" dirty="0"/>
              <a:t>26pt/</a:t>
            </a:r>
            <a:r>
              <a:rPr lang="ja-JP" altLang="en-US" dirty="0"/>
              <a:t>太字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1325" y="6492875"/>
            <a:ext cx="2228850" cy="3619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8D247-47B5-43EB-A8B2-349479162EF7}" type="datetimeFigureOut">
              <a:rPr kumimoji="1" lang="ja-JP" altLang="en-US" smtClean="0"/>
              <a:t>2024/3/22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557962"/>
            <a:ext cx="3343275" cy="2317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6982" y="6557962"/>
            <a:ext cx="407893" cy="3000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5E9C7-7D57-4ACF-BFDF-ECA516508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2560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8" r:id="rId3"/>
    <p:sldLayoutId id="2147483665" r:id="rId4"/>
    <p:sldLayoutId id="2147483666" r:id="rId5"/>
    <p:sldLayoutId id="2147483667" r:id="rId6"/>
    <p:sldLayoutId id="2147483669" r:id="rId7"/>
    <p:sldLayoutId id="2147483670" r:id="rId8"/>
    <p:sldLayoutId id="214748367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b="1" kern="1200" baseline="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27">
          <p15:clr>
            <a:srgbClr val="F26B43"/>
          </p15:clr>
        </p15:guide>
        <p15:guide id="2" pos="3120" userDrawn="1">
          <p15:clr>
            <a:srgbClr val="F26B43"/>
          </p15:clr>
        </p15:guide>
        <p15:guide id="3" pos="158">
          <p15:clr>
            <a:srgbClr val="F26B43"/>
          </p15:clr>
        </p15:guide>
        <p15:guide id="4" pos="6068" userDrawn="1">
          <p15:clr>
            <a:srgbClr val="F26B43"/>
          </p15:clr>
        </p15:guide>
        <p15:guide id="5" orient="horz" pos="4088" userDrawn="1">
          <p15:clr>
            <a:srgbClr val="F26B43"/>
          </p15:clr>
        </p15:guide>
        <p15:guide id="6" orient="horz" pos="391">
          <p15:clr>
            <a:srgbClr val="F26B43"/>
          </p15:clr>
        </p15:guide>
        <p15:guide id="7" orient="horz" pos="119">
          <p15:clr>
            <a:srgbClr val="F26B43"/>
          </p15:clr>
        </p15:guide>
        <p15:guide id="8" orient="horz" pos="22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AB51905B-9159-8E57-F54A-1AB6CB33E63E}"/>
              </a:ext>
            </a:extLst>
          </p:cNvPr>
          <p:cNvSpPr/>
          <p:nvPr/>
        </p:nvSpPr>
        <p:spPr>
          <a:xfrm>
            <a:off x="4900686" y="2577285"/>
            <a:ext cx="4717304" cy="18257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Meiryo UI"/>
              <a:cs typeface="+mn-cs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A8A73F90-28A8-C47D-CE52-7E945750FCDE}"/>
              </a:ext>
            </a:extLst>
          </p:cNvPr>
          <p:cNvSpPr/>
          <p:nvPr/>
        </p:nvSpPr>
        <p:spPr>
          <a:xfrm>
            <a:off x="446488" y="4558659"/>
            <a:ext cx="9171502" cy="21289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Meiryo UI"/>
              <a:cs typeface="+mn-cs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276AB5A6-B732-9193-88D8-C4D980012847}"/>
              </a:ext>
            </a:extLst>
          </p:cNvPr>
          <p:cNvSpPr/>
          <p:nvPr/>
        </p:nvSpPr>
        <p:spPr>
          <a:xfrm>
            <a:off x="453923" y="2582195"/>
            <a:ext cx="4295875" cy="18257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Meiryo UI"/>
              <a:cs typeface="+mn-cs"/>
            </a:endParaRPr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17B5F44A-4040-46CB-9D7D-B0618A0B4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2400" dirty="0"/>
              <a:t>スーパーシティに関する周知・情報発信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D3A6270-9981-419D-BEC8-C3E013F9445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47500" lnSpcReduction="20000"/>
          </a:bodyPr>
          <a:lstStyle/>
          <a:p>
            <a:r>
              <a:rPr kumimoji="1" lang="ja-JP" altLang="en-US" dirty="0"/>
              <a:t>　</a:t>
            </a:r>
          </a:p>
        </p:txBody>
      </p:sp>
      <p:sp>
        <p:nvSpPr>
          <p:cNvPr id="45" name="スライド番号プレースホルダー 3">
            <a:extLst>
              <a:ext uri="{FF2B5EF4-FFF2-40B4-BE49-F238E27FC236}">
                <a16:creationId xmlns:a16="http://schemas.microsoft.com/office/drawing/2014/main" id="{95E5A8AE-0A9D-472A-9253-F94CDAD48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77850" y="6628561"/>
            <a:ext cx="2161385" cy="113749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F88186-B17D-4CE3-A887-D91699CF601C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862C412-66A4-B31D-5020-2B7A167E508A}"/>
              </a:ext>
            </a:extLst>
          </p:cNvPr>
          <p:cNvSpPr txBox="1"/>
          <p:nvPr/>
        </p:nvSpPr>
        <p:spPr>
          <a:xfrm>
            <a:off x="3284689" y="2106625"/>
            <a:ext cx="2947145" cy="369332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Meiryo UI"/>
                <a:cs typeface="+mn-cs"/>
              </a:rPr>
              <a:t>令和５年度の主な周知実績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00606D5-F8F2-8125-2875-8810537574B6}"/>
              </a:ext>
            </a:extLst>
          </p:cNvPr>
          <p:cNvSpPr txBox="1"/>
          <p:nvPr/>
        </p:nvSpPr>
        <p:spPr>
          <a:xfrm>
            <a:off x="481540" y="2567226"/>
            <a:ext cx="4079064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Meiryo UI"/>
                <a:cs typeface="+mn-cs"/>
              </a:rPr>
              <a:t>令和５年　</a:t>
            </a:r>
            <a:r>
              <a:rPr kumimoji="0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Meiryo UI"/>
                <a:cs typeface="+mn-cs"/>
              </a:rPr>
              <a:t>11</a:t>
            </a: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Meiryo UI"/>
                <a:cs typeface="+mn-cs"/>
              </a:rPr>
              <a:t>月７～９日</a:t>
            </a:r>
            <a:endParaRPr kumimoji="0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Meiryo UI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Meiryo UI"/>
                <a:cs typeface="+mn-cs"/>
              </a:rPr>
              <a:t>Smart City Expo World Congress　バルセロナ</a:t>
            </a:r>
            <a:endParaRPr kumimoji="0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Meiryo UI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Meiryo UI"/>
              <a:cs typeface="+mn-cs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6A902D2-2C6D-2828-BECC-E5713A7F5A31}"/>
              </a:ext>
            </a:extLst>
          </p:cNvPr>
          <p:cNvSpPr txBox="1"/>
          <p:nvPr/>
        </p:nvSpPr>
        <p:spPr>
          <a:xfrm>
            <a:off x="481540" y="4598411"/>
            <a:ext cx="86351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Meiryo UI"/>
                <a:cs typeface="+mn-cs"/>
              </a:rPr>
              <a:t>令和６年　１月</a:t>
            </a:r>
            <a:r>
              <a:rPr kumimoji="0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Meiryo UI"/>
                <a:cs typeface="+mn-cs"/>
              </a:rPr>
              <a:t>23</a:t>
            </a: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Meiryo UI"/>
                <a:cs typeface="+mn-cs"/>
              </a:rPr>
              <a:t>日</a:t>
            </a:r>
            <a:endParaRPr kumimoji="0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Meiryo UI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Meiryo UI"/>
                <a:cs typeface="+mn-cs"/>
              </a:rPr>
              <a:t>スーパーシティ・デジタル田園健康特区フォーラム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D211D19-A8CC-2C6A-587C-576AF7FF6A5A}"/>
              </a:ext>
            </a:extLst>
          </p:cNvPr>
          <p:cNvSpPr txBox="1"/>
          <p:nvPr/>
        </p:nvSpPr>
        <p:spPr>
          <a:xfrm>
            <a:off x="4900686" y="2574391"/>
            <a:ext cx="4019787" cy="54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Meiryo UI"/>
                <a:cs typeface="+mn-cs"/>
              </a:rPr>
              <a:t>令和６年　１月</a:t>
            </a:r>
            <a:r>
              <a:rPr kumimoji="0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Meiryo UI"/>
                <a:cs typeface="+mn-cs"/>
              </a:rPr>
              <a:t>12</a:t>
            </a: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Meiryo UI"/>
                <a:cs typeface="+mn-cs"/>
              </a:rPr>
              <a:t>日</a:t>
            </a:r>
            <a:endParaRPr kumimoji="0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Meiryo UI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Meiryo UI"/>
                <a:cs typeface="+mn-cs"/>
              </a:rPr>
              <a:t>PRESIDENT 2024</a:t>
            </a: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Meiryo UI"/>
                <a:cs typeface="+mn-cs"/>
              </a:rPr>
              <a:t>年１月</a:t>
            </a:r>
            <a:r>
              <a:rPr kumimoji="0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Meiryo UI"/>
                <a:cs typeface="+mn-cs"/>
              </a:rPr>
              <a:t>12</a:t>
            </a: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Meiryo UI"/>
                <a:cs typeface="+mn-cs"/>
              </a:rPr>
              <a:t>日発売号</a:t>
            </a:r>
          </a:p>
        </p:txBody>
      </p:sp>
      <p:pic>
        <p:nvPicPr>
          <p:cNvPr id="34" name="図 33">
            <a:extLst>
              <a:ext uri="{FF2B5EF4-FFF2-40B4-BE49-F238E27FC236}">
                <a16:creationId xmlns:a16="http://schemas.microsoft.com/office/drawing/2014/main" id="{4DDD49D1-AC3D-C3F6-D4DF-41EFFCA5AE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80655" y="3179698"/>
            <a:ext cx="1708116" cy="1063546"/>
          </a:xfrm>
          <a:prstGeom prst="rect">
            <a:avLst/>
          </a:prstGeom>
        </p:spPr>
      </p:pic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A789509-3D51-90BE-2D34-BEC8537AC6A8}"/>
              </a:ext>
            </a:extLst>
          </p:cNvPr>
          <p:cNvSpPr txBox="1"/>
          <p:nvPr/>
        </p:nvSpPr>
        <p:spPr>
          <a:xfrm>
            <a:off x="499925" y="3113249"/>
            <a:ext cx="2751274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Meiryo UI"/>
                <a:cs typeface="+mn-cs"/>
              </a:rPr>
              <a:t>主催：</a:t>
            </a:r>
            <a:r>
              <a:rPr kumimoji="0" lang="en-US" altLang="ja-JP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Roboto" panose="02000000000000000000" pitchFamily="2" charset="0"/>
                <a:ea typeface="Meiryo UI"/>
                <a:cs typeface="+mn-cs"/>
              </a:rPr>
              <a:t>Fira</a:t>
            </a:r>
            <a:r>
              <a:rPr kumimoji="0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Roboto" panose="02000000000000000000" pitchFamily="2" charset="0"/>
                <a:ea typeface="Meiryo UI"/>
                <a:cs typeface="+mn-cs"/>
              </a:rPr>
              <a:t> de Barcelona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Roboto" panose="02000000000000000000" pitchFamily="2" charset="0"/>
                <a:ea typeface="Meiryo UI"/>
                <a:cs typeface="+mn-cs"/>
              </a:rPr>
              <a:t>概要：バルセロナのイベントにて</a:t>
            </a:r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111111"/>
              </a:solidFill>
              <a:effectLst/>
              <a:uLnTx/>
              <a:uFillTx/>
              <a:latin typeface="Roboto" panose="02000000000000000000" pitchFamily="2" charset="0"/>
              <a:ea typeface="Meiryo UI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111111"/>
                </a:solidFill>
                <a:latin typeface="Roboto" panose="02000000000000000000" pitchFamily="2" charset="0"/>
                <a:ea typeface="Meiryo UI"/>
              </a:rPr>
              <a:t>　　　　 </a:t>
            </a: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Roboto" panose="02000000000000000000" pitchFamily="2" charset="0"/>
                <a:ea typeface="Meiryo UI"/>
                <a:cs typeface="+mn-cs"/>
              </a:rPr>
              <a:t>日本パビリオン内の</a:t>
            </a:r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111111"/>
              </a:solidFill>
              <a:effectLst/>
              <a:uLnTx/>
              <a:uFillTx/>
              <a:latin typeface="Roboto" panose="02000000000000000000" pitchFamily="2" charset="0"/>
              <a:ea typeface="Meiryo UI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111111"/>
                </a:solidFill>
                <a:latin typeface="Roboto" panose="02000000000000000000" pitchFamily="2" charset="0"/>
                <a:ea typeface="Meiryo UI"/>
              </a:rPr>
              <a:t>　　　　 内閣府出展ブースに参画</a:t>
            </a:r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111111"/>
              </a:solidFill>
              <a:effectLst/>
              <a:uLnTx/>
              <a:uFillTx/>
              <a:latin typeface="Roboto" panose="02000000000000000000" pitchFamily="2" charset="0"/>
              <a:ea typeface="Meiryo UI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solidFill>
                  <a:srgbClr val="111111"/>
                </a:solidFill>
                <a:latin typeface="Roboto" panose="02000000000000000000" pitchFamily="2" charset="0"/>
                <a:ea typeface="Meiryo UI"/>
              </a:rPr>
              <a:t>　　　　　（</a:t>
            </a: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Roboto" panose="02000000000000000000" pitchFamily="2" charset="0"/>
                <a:ea typeface="Meiryo UI"/>
                <a:cs typeface="+mn-cs"/>
              </a:rPr>
              <a:t>パネル、チラシの展示）</a:t>
            </a:r>
            <a:endParaRPr kumimoji="0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111111"/>
              </a:solidFill>
              <a:effectLst/>
              <a:uLnTx/>
              <a:uFillTx/>
              <a:latin typeface="Roboto" panose="02000000000000000000" pitchFamily="2" charset="0"/>
              <a:ea typeface="Meiryo UI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111111"/>
                </a:solidFill>
                <a:latin typeface="Roboto" panose="02000000000000000000" pitchFamily="2" charset="0"/>
                <a:ea typeface="Meiryo UI"/>
              </a:rPr>
              <a:t>来場者数</a:t>
            </a: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Roboto" panose="02000000000000000000" pitchFamily="2" charset="0"/>
                <a:ea typeface="Meiryo UI"/>
                <a:cs typeface="+mn-cs"/>
              </a:rPr>
              <a:t>：</a:t>
            </a:r>
            <a:r>
              <a:rPr kumimoji="0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Roboto" panose="02000000000000000000" pitchFamily="2" charset="0"/>
                <a:ea typeface="Meiryo UI"/>
                <a:cs typeface="+mn-cs"/>
              </a:rPr>
              <a:t>25,300</a:t>
            </a:r>
            <a:r>
              <a:rPr lang="ja-JP" altLang="en-US" sz="1400" dirty="0">
                <a:solidFill>
                  <a:srgbClr val="111111"/>
                </a:solidFill>
                <a:latin typeface="Roboto" panose="02000000000000000000" pitchFamily="2" charset="0"/>
                <a:ea typeface="Meiryo UI"/>
              </a:rPr>
              <a:t>名</a:t>
            </a:r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111111"/>
              </a:solidFill>
              <a:effectLst/>
              <a:uLnTx/>
              <a:uFillTx/>
              <a:latin typeface="Roboto" panose="02000000000000000000" pitchFamily="2" charset="0"/>
              <a:ea typeface="Meiryo UI"/>
              <a:cs typeface="+mn-cs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98B5D3A8-93BC-83C7-EF25-3614A4E6F945}"/>
              </a:ext>
            </a:extLst>
          </p:cNvPr>
          <p:cNvSpPr txBox="1"/>
          <p:nvPr/>
        </p:nvSpPr>
        <p:spPr>
          <a:xfrm>
            <a:off x="502109" y="5141749"/>
            <a:ext cx="4869991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Meiryo UI"/>
                <a:cs typeface="+mn-cs"/>
              </a:rPr>
              <a:t>主催：</a:t>
            </a: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Roboto" panose="02000000000000000000" pitchFamily="2" charset="0"/>
                <a:ea typeface="Meiryo UI"/>
                <a:cs typeface="+mn-cs"/>
              </a:rPr>
              <a:t>内閣府</a:t>
            </a: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Roboto" panose="02000000000000000000" pitchFamily="2" charset="0"/>
                <a:ea typeface="Meiryo UI"/>
                <a:cs typeface="+mn-cs"/>
              </a:rPr>
              <a:t>（大阪府市共催）</a:t>
            </a:r>
            <a:endParaRPr kumimoji="0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rgbClr val="111111"/>
              </a:solidFill>
              <a:effectLst/>
              <a:uLnTx/>
              <a:uFillTx/>
              <a:latin typeface="Roboto" panose="02000000000000000000" pitchFamily="2" charset="0"/>
              <a:ea typeface="Meiryo UI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Roboto" panose="02000000000000000000" pitchFamily="2" charset="0"/>
                <a:ea typeface="Meiryo UI"/>
                <a:cs typeface="+mn-cs"/>
              </a:rPr>
              <a:t>協力：公益社団法人関西経済連合会、大阪商工会議所</a:t>
            </a:r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111111"/>
              </a:solidFill>
              <a:effectLst/>
              <a:uLnTx/>
              <a:uFillTx/>
              <a:latin typeface="Roboto" panose="02000000000000000000" pitchFamily="2" charset="0"/>
              <a:ea typeface="Meiryo UI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Roboto" panose="02000000000000000000" pitchFamily="2" charset="0"/>
                <a:ea typeface="Meiryo UI"/>
                <a:cs typeface="+mn-cs"/>
              </a:rPr>
              <a:t>　　　　 一般社団法人関西経済同友会、グラングリーン大阪</a:t>
            </a:r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111111"/>
              </a:solidFill>
              <a:effectLst/>
              <a:uLnTx/>
              <a:uFillTx/>
              <a:latin typeface="Roboto" panose="02000000000000000000" pitchFamily="2" charset="0"/>
              <a:ea typeface="Meiryo UI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Roboto" panose="02000000000000000000" pitchFamily="2" charset="0"/>
                <a:ea typeface="Meiryo UI"/>
                <a:cs typeface="+mn-cs"/>
              </a:rPr>
              <a:t>　　　　　開発事業者、大阪スマートシティパートナーズフォーラム</a:t>
            </a:r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111111"/>
              </a:solidFill>
              <a:effectLst/>
              <a:uLnTx/>
              <a:uFillTx/>
              <a:latin typeface="Roboto" panose="02000000000000000000" pitchFamily="2" charset="0"/>
              <a:ea typeface="Meiryo UI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111111"/>
                </a:solidFill>
                <a:latin typeface="Roboto" panose="02000000000000000000" pitchFamily="2" charset="0"/>
                <a:ea typeface="Meiryo UI"/>
              </a:rPr>
              <a:t>概要</a:t>
            </a: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Roboto" panose="02000000000000000000" pitchFamily="2" charset="0"/>
                <a:ea typeface="Meiryo UI"/>
                <a:cs typeface="+mn-cs"/>
              </a:rPr>
              <a:t>：</a:t>
            </a:r>
            <a:r>
              <a:rPr kumimoji="1" lang="ja-JP" altLang="en-US" sz="1400" dirty="0">
                <a:latin typeface="+mn-ea"/>
              </a:rPr>
              <a:t>スーパーシティ、デジタル田園健康特区の取組の周知</a:t>
            </a:r>
            <a:endParaRPr kumimoji="1" lang="en-US" altLang="ja-JP" sz="1400" dirty="0">
              <a:latin typeface="+mn-ea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+mn-ea"/>
                <a:ea typeface="Meiryo UI"/>
                <a:cs typeface="+mn-cs"/>
              </a:rPr>
              <a:t>　　　　 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+mn-ea"/>
                <a:ea typeface="Meiryo UI"/>
                <a:cs typeface="+mn-cs"/>
              </a:rPr>
              <a:t>（経済界、各企業の皆様のご協力により</a:t>
            </a: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Roboto" panose="02000000000000000000" pitchFamily="2" charset="0"/>
                <a:ea typeface="Meiryo UI"/>
                <a:cs typeface="+mn-cs"/>
              </a:rPr>
              <a:t>講演、ブース展示を実施）</a:t>
            </a:r>
            <a:endParaRPr kumimoji="0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111111"/>
              </a:solidFill>
              <a:effectLst/>
              <a:uLnTx/>
              <a:uFillTx/>
              <a:latin typeface="Roboto" panose="02000000000000000000" pitchFamily="2" charset="0"/>
              <a:ea typeface="Meiryo UI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Roboto" panose="02000000000000000000" pitchFamily="2" charset="0"/>
                <a:ea typeface="Meiryo UI"/>
                <a:cs typeface="+mn-cs"/>
              </a:rPr>
              <a:t>参加者数：</a:t>
            </a:r>
            <a:r>
              <a:rPr lang="en-US" altLang="ja-JP" sz="1400" dirty="0">
                <a:latin typeface="Roboto" panose="02000000000000000000" pitchFamily="2" charset="0"/>
                <a:ea typeface="Meiryo UI"/>
              </a:rPr>
              <a:t>500</a:t>
            </a:r>
            <a:r>
              <a:rPr kumimoji="0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Roboto" panose="02000000000000000000" pitchFamily="2" charset="0"/>
                <a:ea typeface="Meiryo UI"/>
                <a:cs typeface="+mn-cs"/>
              </a:rPr>
              <a:t>名</a:t>
            </a:r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111111"/>
              </a:solidFill>
              <a:effectLst/>
              <a:uLnTx/>
              <a:uFillTx/>
              <a:latin typeface="Roboto" panose="02000000000000000000" pitchFamily="2" charset="0"/>
              <a:ea typeface="Meiryo UI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A7DB5B-9E6A-ACBE-C446-7480CFBDF305}"/>
              </a:ext>
            </a:extLst>
          </p:cNvPr>
          <p:cNvSpPr txBox="1"/>
          <p:nvPr/>
        </p:nvSpPr>
        <p:spPr>
          <a:xfrm>
            <a:off x="4953000" y="3090822"/>
            <a:ext cx="44530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Meiryo UI"/>
                <a:cs typeface="+mn-cs"/>
              </a:rPr>
              <a:t>発行：</a:t>
            </a:r>
            <a:r>
              <a:rPr lang="ja-JP" altLang="en-US" sz="1400" dirty="0">
                <a:solidFill>
                  <a:srgbClr val="111111"/>
                </a:solidFill>
                <a:latin typeface="Roboto" panose="02000000000000000000" pitchFamily="2" charset="0"/>
                <a:ea typeface="Meiryo UI"/>
              </a:rPr>
              <a:t>プレジデント</a:t>
            </a: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Roboto" panose="02000000000000000000" pitchFamily="2" charset="0"/>
                <a:ea typeface="Meiryo UI"/>
                <a:cs typeface="+mn-cs"/>
              </a:rPr>
              <a:t>社</a:t>
            </a:r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111111"/>
              </a:solidFill>
              <a:effectLst/>
              <a:uLnTx/>
              <a:uFillTx/>
              <a:latin typeface="Roboto" panose="02000000000000000000" pitchFamily="2" charset="0"/>
              <a:ea typeface="Meiryo UI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111111"/>
                </a:solidFill>
                <a:latin typeface="Roboto" panose="02000000000000000000" pitchFamily="2" charset="0"/>
                <a:ea typeface="Meiryo UI"/>
              </a:rPr>
              <a:t>概要</a:t>
            </a: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Roboto" panose="02000000000000000000" pitchFamily="2" charset="0"/>
                <a:ea typeface="Meiryo UI"/>
                <a:cs typeface="+mn-cs"/>
              </a:rPr>
              <a:t>：内閣府の広告記事として</a:t>
            </a:r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111111"/>
              </a:solidFill>
              <a:effectLst/>
              <a:uLnTx/>
              <a:uFillTx/>
              <a:latin typeface="Roboto" panose="02000000000000000000" pitchFamily="2" charset="0"/>
              <a:ea typeface="Meiryo UI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111111"/>
                </a:solidFill>
                <a:latin typeface="Roboto" panose="02000000000000000000" pitchFamily="2" charset="0"/>
                <a:ea typeface="Meiryo UI"/>
              </a:rPr>
              <a:t>　　　　 </a:t>
            </a: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Roboto" panose="02000000000000000000" pitchFamily="2" charset="0"/>
                <a:ea typeface="Meiryo UI"/>
                <a:cs typeface="+mn-cs"/>
              </a:rPr>
              <a:t>知事・市長インタビューを掲載</a:t>
            </a:r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111111"/>
              </a:solidFill>
              <a:effectLst/>
              <a:uLnTx/>
              <a:uFillTx/>
              <a:latin typeface="Roboto" panose="02000000000000000000" pitchFamily="2" charset="0"/>
              <a:ea typeface="Meiryo UI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111111"/>
                </a:solidFill>
                <a:latin typeface="Roboto" panose="02000000000000000000" pitchFamily="2" charset="0"/>
                <a:ea typeface="Meiryo UI"/>
              </a:rPr>
              <a:t>　　　　</a:t>
            </a:r>
            <a:r>
              <a:rPr lang="ja-JP" altLang="en-US" sz="1200" dirty="0">
                <a:solidFill>
                  <a:srgbClr val="111111"/>
                </a:solidFill>
                <a:latin typeface="Roboto" panose="02000000000000000000" pitchFamily="2" charset="0"/>
                <a:ea typeface="Meiryo UI"/>
              </a:rPr>
              <a:t>（</a:t>
            </a: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Roboto" panose="02000000000000000000" pitchFamily="2" charset="0"/>
                <a:ea typeface="Meiryo UI"/>
                <a:cs typeface="+mn-cs"/>
              </a:rPr>
              <a:t>大阪のスーパーシティ構想の概要）</a:t>
            </a:r>
            <a:endParaRPr kumimoji="0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111111"/>
              </a:solidFill>
              <a:effectLst/>
              <a:uLnTx/>
              <a:uFillTx/>
              <a:latin typeface="Roboto" panose="02000000000000000000" pitchFamily="2" charset="0"/>
              <a:ea typeface="Meiryo UI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Roboto" panose="02000000000000000000" pitchFamily="2" charset="0"/>
                <a:ea typeface="Meiryo UI"/>
                <a:cs typeface="+mn-cs"/>
              </a:rPr>
              <a:t>部数：</a:t>
            </a:r>
            <a:r>
              <a:rPr kumimoji="0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Roboto" panose="02000000000000000000" pitchFamily="2" charset="0"/>
                <a:ea typeface="Meiryo UI"/>
                <a:cs typeface="+mn-cs"/>
              </a:rPr>
              <a:t>164,400</a:t>
            </a: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Roboto" panose="02000000000000000000" pitchFamily="2" charset="0"/>
                <a:ea typeface="Meiryo UI"/>
                <a:cs typeface="+mn-cs"/>
              </a:rPr>
              <a:t>部</a:t>
            </a:r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111111"/>
              </a:solidFill>
              <a:effectLst/>
              <a:uLnTx/>
              <a:uFillTx/>
              <a:latin typeface="Roboto" panose="02000000000000000000" pitchFamily="2" charset="0"/>
              <a:ea typeface="Meiryo UI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111111"/>
                </a:solidFill>
                <a:latin typeface="Roboto" panose="02000000000000000000" pitchFamily="2" charset="0"/>
                <a:ea typeface="Meiryo UI"/>
              </a:rPr>
              <a:t>　　　　　</a:t>
            </a:r>
            <a:r>
              <a:rPr lang="ja-JP" altLang="en-US" sz="1200" dirty="0">
                <a:solidFill>
                  <a:srgbClr val="111111"/>
                </a:solidFill>
                <a:latin typeface="Roboto" panose="02000000000000000000" pitchFamily="2" charset="0"/>
                <a:ea typeface="Meiryo UI"/>
              </a:rPr>
              <a:t>（</a:t>
            </a:r>
            <a:r>
              <a:rPr lang="en-US" altLang="ja-JP" sz="1200" dirty="0">
                <a:solidFill>
                  <a:srgbClr val="111111"/>
                </a:solidFill>
                <a:latin typeface="Roboto" panose="02000000000000000000" pitchFamily="2" charset="0"/>
                <a:ea typeface="Meiryo UI"/>
              </a:rPr>
              <a:t>2023</a:t>
            </a:r>
            <a:r>
              <a:rPr lang="ja-JP" altLang="en-US" sz="1200" dirty="0">
                <a:solidFill>
                  <a:srgbClr val="111111"/>
                </a:solidFill>
                <a:latin typeface="Roboto" panose="02000000000000000000" pitchFamily="2" charset="0"/>
                <a:ea typeface="Meiryo UI"/>
              </a:rPr>
              <a:t>年７月～９月）</a:t>
            </a:r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111111"/>
              </a:solidFill>
              <a:effectLst/>
              <a:uLnTx/>
              <a:uFillTx/>
              <a:latin typeface="Roboto" panose="02000000000000000000" pitchFamily="2" charset="0"/>
              <a:ea typeface="Meiryo UI"/>
              <a:cs typeface="+mn-cs"/>
            </a:endParaRPr>
          </a:p>
        </p:txBody>
      </p:sp>
      <p:sp>
        <p:nvSpPr>
          <p:cNvPr id="10" name="テキスト プレースホルダー 33">
            <a:extLst>
              <a:ext uri="{FF2B5EF4-FFF2-40B4-BE49-F238E27FC236}">
                <a16:creationId xmlns:a16="http://schemas.microsoft.com/office/drawing/2014/main" id="{DD7C2FEA-6820-84DE-01D8-8E78AAA15A5A}"/>
              </a:ext>
            </a:extLst>
          </p:cNvPr>
          <p:cNvSpPr txBox="1">
            <a:spLocks/>
          </p:cNvSpPr>
          <p:nvPr/>
        </p:nvSpPr>
        <p:spPr>
          <a:xfrm>
            <a:off x="288009" y="913485"/>
            <a:ext cx="9329981" cy="1474378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180000" indent="-180000" algn="l" defTabSz="912114" rtl="0" eaLnBrk="1" fontAlgn="ctr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2E75B6"/>
              </a:buClr>
              <a:buFont typeface="Wingdings" panose="05000000000000000000" pitchFamily="2" charset="2"/>
              <a:buChar char="l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000" indent="-144000" algn="l" defTabSz="912114" rtl="0" eaLnBrk="1" fontAlgn="ctr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2E2E2E"/>
              </a:buClr>
              <a:buFont typeface="BIZ UDPゴシック" panose="020B0400000000000000" pitchFamily="50" charset="-128"/>
              <a:buChar char="-"/>
              <a:defRPr kumimoji="1" sz="1400" kern="1200">
                <a:solidFill>
                  <a:srgbClr val="2E2E2E"/>
                </a:solidFill>
                <a:latin typeface="+mn-lt"/>
                <a:ea typeface="+mn-ea"/>
                <a:cs typeface="+mn-cs"/>
              </a:defRPr>
            </a:lvl2pPr>
            <a:lvl3pPr marL="540000" indent="-108000" algn="l" defTabSz="912114" rtl="0" eaLnBrk="1" fontAlgn="ctr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2E75B6"/>
              </a:buClr>
              <a:buFont typeface="Arial" panose="020B0604020202020204" pitchFamily="34" charset="0"/>
              <a:buChar char="•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00" indent="-180000" algn="l" defTabSz="912114" rtl="0" eaLnBrk="1" fontAlgn="ctr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l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" indent="-180000" algn="l" defTabSz="912114" rtl="0" eaLnBrk="1" fontAlgn="ctr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l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08314" indent="-228029" algn="l" defTabSz="912114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Char char="•"/>
              <a:defRPr kumimoji="1" sz="17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4371" indent="-228029" algn="l" defTabSz="912114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Char char="•"/>
              <a:defRPr kumimoji="1" sz="17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0428" indent="-228029" algn="l" defTabSz="912114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Char char="•"/>
              <a:defRPr kumimoji="1" sz="17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6485" indent="-228029" algn="l" defTabSz="912114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Char char="•"/>
              <a:defRPr kumimoji="1" sz="17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000" marR="0" lvl="0" indent="-180000" algn="just" defTabSz="912114" rtl="0" eaLnBrk="1" fontAlgn="ctr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2E75B6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Meiryo UI"/>
                <a:cs typeface="+mn-cs"/>
              </a:rPr>
              <a:t>これまで、国際的なフォーラムである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Meiryo UI"/>
                <a:cs typeface="+mn-cs"/>
              </a:rPr>
              <a:t>Smart City Expo World Congress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Meiryo UI"/>
                <a:cs typeface="+mn-cs"/>
              </a:rPr>
              <a:t>（スペイン・バルセロナ市）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egoe UI"/>
                <a:ea typeface="Meiryo UI"/>
                <a:cs typeface="+mn-cs"/>
              </a:rPr>
              <a:t>への出展</a:t>
            </a:r>
            <a:r>
              <a:rPr lang="ja-JP" altLang="en-US" sz="1600" dirty="0">
                <a:latin typeface="Segoe UI"/>
                <a:ea typeface="Meiryo UI"/>
              </a:rPr>
              <a:t>や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egoe UI"/>
                <a:ea typeface="Meiryo UI"/>
                <a:cs typeface="+mn-cs"/>
              </a:rPr>
              <a:t>雑誌等メディアへの記事寄稿、内閣府主催のスマートシティ・デジタル田園健康特区フォーラム等のイベント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Meiryo UI"/>
                <a:cs typeface="+mn-cs"/>
              </a:rPr>
              <a:t>等、適宜情報発信を実施。</a:t>
            </a:r>
          </a:p>
          <a:p>
            <a:pPr marL="180000" marR="0" lvl="0" indent="-180000" algn="just" defTabSz="912114" rtl="0" eaLnBrk="1" fontAlgn="ctr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2E75B6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Meiryo UI"/>
                <a:cs typeface="+mn-cs"/>
              </a:rPr>
              <a:t>今後も引き続き大阪のスーパーシティ</a:t>
            </a: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Meiryo UI"/>
                <a:cs typeface="+mn-cs"/>
              </a:rPr>
              <a:t>の取組に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Meiryo UI"/>
                <a:cs typeface="+mn-cs"/>
              </a:rPr>
              <a:t>ついて、情報発信に努める。</a:t>
            </a:r>
          </a:p>
          <a:p>
            <a:pPr marL="180000" marR="0" lvl="0" indent="-180000" algn="just" defTabSz="912114" rtl="0" eaLnBrk="1" fontAlgn="ctr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2E75B6"/>
              </a:buClr>
              <a:buSzTx/>
              <a:buFont typeface="Wingdings" panose="05000000000000000000" pitchFamily="2" charset="2"/>
              <a:buChar char="l"/>
              <a:tabLst/>
              <a:defRPr/>
            </a:pPr>
            <a:endParaRPr kumimoji="1" lang="en-US" altLang="ja-JP" sz="1401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Meiryo UI"/>
              <a:cs typeface="+mn-cs"/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4EAC0750-09E6-5C7C-0C38-73728631422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01113" y="3144192"/>
            <a:ext cx="1823729" cy="1209882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F636883D-6314-F357-C573-B2E919981C2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2669" y="5008413"/>
            <a:ext cx="1841791" cy="1229396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8A175476-7CF2-DFBA-42E9-E3C30915ABC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72100" y="5019155"/>
            <a:ext cx="1965774" cy="1229396"/>
          </a:xfrm>
          <a:prstGeom prst="rect">
            <a:avLst/>
          </a:prstGeom>
        </p:spPr>
      </p:pic>
      <p:sp>
        <p:nvSpPr>
          <p:cNvPr id="2" name="テキスト プレースホルダー 3">
            <a:extLst>
              <a:ext uri="{FF2B5EF4-FFF2-40B4-BE49-F238E27FC236}">
                <a16:creationId xmlns:a16="http://schemas.microsoft.com/office/drawing/2014/main" id="{ADE658EB-7FA9-8D5D-6D26-D3261BCD7479}"/>
              </a:ext>
            </a:extLst>
          </p:cNvPr>
          <p:cNvSpPr txBox="1">
            <a:spLocks/>
          </p:cNvSpPr>
          <p:nvPr/>
        </p:nvSpPr>
        <p:spPr>
          <a:xfrm>
            <a:off x="8316058" y="278677"/>
            <a:ext cx="1431662" cy="2929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Meiryo UI"/>
                <a:cs typeface="+mn-cs"/>
              </a:rPr>
              <a:t>資料　３－１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Meiryo U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5974196"/>
      </p:ext>
    </p:extLst>
  </p:cSld>
  <p:clrMapOvr>
    <a:masterClrMapping/>
  </p:clrMapOvr>
</p:sld>
</file>

<file path=ppt/theme/theme1.xml><?xml version="1.0" encoding="utf-8"?>
<a:theme xmlns:a="http://schemas.openxmlformats.org/drawingml/2006/main" name="テーマ1">
  <a:themeElements>
    <a:clrScheme name="ユーザー定義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688D6"/>
      </a:accent1>
      <a:accent2>
        <a:srgbClr val="ED7D31"/>
      </a:accent2>
      <a:accent3>
        <a:srgbClr val="A5A5A5"/>
      </a:accent3>
      <a:accent4>
        <a:srgbClr val="9EE1D6"/>
      </a:accent4>
      <a:accent5>
        <a:srgbClr val="C7DAEB"/>
      </a:accent5>
      <a:accent6>
        <a:srgbClr val="F9E29B"/>
      </a:accent6>
      <a:hlink>
        <a:srgbClr val="0563C1"/>
      </a:hlink>
      <a:folHlink>
        <a:srgbClr val="954F72"/>
      </a:folHlink>
    </a:clrScheme>
    <a:fontScheme name="ユーザー定義 2">
      <a:majorFont>
        <a:latin typeface="Segoe UI"/>
        <a:ea typeface="Meiryo UI"/>
        <a:cs typeface=""/>
      </a:majorFont>
      <a:minorFont>
        <a:latin typeface="Segoe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9E29B"/>
        </a:solidFill>
        <a:ln>
          <a:solidFill>
            <a:schemeClr val="tx1"/>
          </a:solidFill>
        </a:ln>
      </a:spPr>
      <a:bodyPr rtlCol="0" anchor="ctr"/>
      <a:lstStyle>
        <a:defPPr algn="ctr">
          <a:defRPr b="1" dirty="0" smtClean="0">
            <a:solidFill>
              <a:schemeClr val="tx1"/>
            </a:solidFill>
            <a:latin typeface="+mj-lt"/>
            <a:ea typeface="+mj-ea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テーマ1" id="{E389B8A5-6C9C-4643-9329-64365EB7A5D1}" vid="{1F287007-D52C-41DC-B826-8806CE934D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テーマ1</Template>
  <TotalTime>0</TotalTime>
  <Words>303</Words>
  <Application>Microsoft Office PowerPoint</Application>
  <PresentationFormat>A4 210 x 297 mm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メイリオ</vt:lpstr>
      <vt:lpstr>游ゴシック</vt:lpstr>
      <vt:lpstr>Arial</vt:lpstr>
      <vt:lpstr>Roboto</vt:lpstr>
      <vt:lpstr>Segoe UI</vt:lpstr>
      <vt:lpstr>Wingdings</vt:lpstr>
      <vt:lpstr>テーマ1</vt:lpstr>
      <vt:lpstr>スーパーシティに関する周知・情報発信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2024-03-22T04:39:13Z</dcterms:created>
  <dcterms:modified xsi:type="dcterms:W3CDTF">2024-03-22T04:39:17Z</dcterms:modified>
</cp:coreProperties>
</file>