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2" r:id="rId1"/>
  </p:sldMasterIdLst>
  <p:notesMasterIdLst>
    <p:notesMasterId r:id="rId3"/>
  </p:notesMasterIdLst>
  <p:sldIdLst>
    <p:sldId id="141169680" r:id="rId2"/>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BFBFBF"/>
    <a:srgbClr val="F9E2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05" autoAdjust="0"/>
    <p:restoredTop sz="93784" autoAdjust="0"/>
  </p:normalViewPr>
  <p:slideViewPr>
    <p:cSldViewPr snapToGrid="0" showGuides="1">
      <p:cViewPr varScale="1">
        <p:scale>
          <a:sx n="96" d="100"/>
          <a:sy n="96" d="100"/>
        </p:scale>
        <p:origin x="88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659" cy="498056"/>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312" tIns="45656" rIns="91312" bIns="45656" rtlCol="0"/>
          <a:lstStyle>
            <a:lvl1pPr algn="r">
              <a:defRPr sz="1200"/>
            </a:lvl1pPr>
          </a:lstStyle>
          <a:p>
            <a:fld id="{5A2B4DBE-407F-4B1C-9297-CEE4DBD5BB55}" type="datetimeFigureOut">
              <a:rPr kumimoji="1" lang="ja-JP" altLang="en-US" smtClean="0"/>
              <a:t>2024/4/26</a:t>
            </a:fld>
            <a:endParaRPr kumimoji="1" lang="ja-JP" altLang="en-US"/>
          </a:p>
        </p:txBody>
      </p:sp>
      <p:sp>
        <p:nvSpPr>
          <p:cNvPr id="4" name="スライド イメージ プレースホルダー 3"/>
          <p:cNvSpPr>
            <a:spLocks noGrp="1" noRot="1" noChangeAspect="1"/>
          </p:cNvSpPr>
          <p:nvPr>
            <p:ph type="sldImg" idx="2"/>
          </p:nvPr>
        </p:nvSpPr>
        <p:spPr>
          <a:xfrm>
            <a:off x="979488" y="1241425"/>
            <a:ext cx="4838700" cy="3349625"/>
          </a:xfrm>
          <a:prstGeom prst="rect">
            <a:avLst/>
          </a:prstGeom>
          <a:noFill/>
          <a:ln w="12700">
            <a:solidFill>
              <a:prstClr val="black"/>
            </a:solidFill>
          </a:ln>
        </p:spPr>
        <p:txBody>
          <a:bodyPr vert="horz" lIns="91312" tIns="45656" rIns="91312" bIns="45656" rtlCol="0" anchor="ctr"/>
          <a:lstStyle/>
          <a:p>
            <a:endParaRPr lang="ja-JP" altLang="en-US"/>
          </a:p>
        </p:txBody>
      </p:sp>
      <p:sp>
        <p:nvSpPr>
          <p:cNvPr id="5" name="ノート プレースホルダー 4"/>
          <p:cNvSpPr>
            <a:spLocks noGrp="1"/>
          </p:cNvSpPr>
          <p:nvPr>
            <p:ph type="body" sz="quarter" idx="3"/>
          </p:nvPr>
        </p:nvSpPr>
        <p:spPr>
          <a:xfrm>
            <a:off x="679768" y="4777195"/>
            <a:ext cx="5438140" cy="3908613"/>
          </a:xfrm>
          <a:prstGeom prst="rect">
            <a:avLst/>
          </a:prstGeom>
        </p:spPr>
        <p:txBody>
          <a:bodyPr vert="horz" lIns="91312" tIns="45656" rIns="91312" bIns="4565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584"/>
            <a:ext cx="2945659" cy="498055"/>
          </a:xfrm>
          <a:prstGeom prst="rect">
            <a:avLst/>
          </a:prstGeom>
        </p:spPr>
        <p:txBody>
          <a:bodyPr vert="horz" lIns="91312" tIns="45656" rIns="91312" bIns="4565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312" tIns="45656" rIns="91312" bIns="45656" rtlCol="0" anchor="b"/>
          <a:lstStyle>
            <a:lvl1pPr algn="r">
              <a:defRPr sz="1200"/>
            </a:lvl1pPr>
          </a:lstStyle>
          <a:p>
            <a:fld id="{834B78E7-4ADC-4F26-A75C-4BFC92E9CF3D}" type="slidenum">
              <a:rPr kumimoji="1" lang="ja-JP" altLang="en-US" smtClean="0"/>
              <a:t>‹#›</a:t>
            </a:fld>
            <a:endParaRPr kumimoji="1" lang="ja-JP" altLang="en-US"/>
          </a:p>
        </p:txBody>
      </p:sp>
    </p:spTree>
    <p:extLst>
      <p:ext uri="{BB962C8B-B14F-4D97-AF65-F5344CB8AC3E}">
        <p14:creationId xmlns:p14="http://schemas.microsoft.com/office/powerpoint/2010/main" val="37155000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079380" y="3587750"/>
            <a:ext cx="7746986" cy="1655762"/>
          </a:xfrm>
          <a:prstGeom prst="rect">
            <a:avLst/>
          </a:prstGeom>
        </p:spPr>
        <p:txBody>
          <a:bodyPr/>
          <a:lstStyle>
            <a:lvl1pPr marL="457200" indent="-457200" algn="l">
              <a:buFont typeface="+mj-lt"/>
              <a:buAutoNum type="arabicPeriod"/>
              <a:defRPr sz="2400">
                <a:solidFill>
                  <a:srgbClr val="3688D6"/>
                </a:solidFill>
                <a:latin typeface="メイリオ" panose="020B0604030504040204" pitchFamily="50" charset="-128"/>
                <a:ea typeface="メイリオ" panose="020B0604030504040204" pitchFamily="50"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dirty="0"/>
              <a:t>もくじ（箇条書き）フォントサイズ</a:t>
            </a:r>
            <a:r>
              <a:rPr lang="en-US" altLang="ja-JP" dirty="0"/>
              <a:t>24pt</a:t>
            </a:r>
            <a:endParaRPr lang="en-US" dirty="0"/>
          </a:p>
        </p:txBody>
      </p:sp>
      <p:sp>
        <p:nvSpPr>
          <p:cNvPr id="4" name="Date Placeholder 3"/>
          <p:cNvSpPr>
            <a:spLocks noGrp="1"/>
          </p:cNvSpPr>
          <p:nvPr>
            <p:ph type="dt" sz="half" idx="10"/>
          </p:nvPr>
        </p:nvSpPr>
        <p:spPr/>
        <p:txBody>
          <a:bodyPr/>
          <a:lstStyle/>
          <a:p>
            <a:fld id="{48F8D247-47B5-43EB-A8B2-349479162EF7}"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77150" y="6475804"/>
            <a:ext cx="2228850" cy="365125"/>
          </a:xfrm>
        </p:spPr>
        <p:txBody>
          <a:bodyPr/>
          <a:lstStyle/>
          <a:p>
            <a:fld id="{9B05E9C7-7D57-4ACF-BFDF-ECA516508D05}" type="slidenum">
              <a:rPr kumimoji="1" lang="ja-JP" altLang="en-US" smtClean="0"/>
              <a:t>‹#›</a:t>
            </a:fld>
            <a:endParaRPr kumimoji="1" lang="ja-JP" altLang="en-US"/>
          </a:p>
        </p:txBody>
      </p:sp>
      <p:cxnSp>
        <p:nvCxnSpPr>
          <p:cNvPr id="7" name="直線コネクタ 6">
            <a:extLst>
              <a:ext uri="{FF2B5EF4-FFF2-40B4-BE49-F238E27FC236}">
                <a16:creationId xmlns:a16="http://schemas.microsoft.com/office/drawing/2014/main" id="{BCB9906E-2D6E-C758-F78B-4F76B2F48218}"/>
              </a:ext>
            </a:extLst>
          </p:cNvPr>
          <p:cNvCxnSpPr>
            <a:cxnSpLocks/>
          </p:cNvCxnSpPr>
          <p:nvPr/>
        </p:nvCxnSpPr>
        <p:spPr>
          <a:xfrm>
            <a:off x="0" y="3408298"/>
            <a:ext cx="9923264" cy="0"/>
          </a:xfrm>
          <a:prstGeom prst="line">
            <a:avLst/>
          </a:prstGeom>
          <a:ln w="19050">
            <a:solidFill>
              <a:srgbClr val="2E75B6"/>
            </a:solidFill>
          </a:ln>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id="{656F39C5-2C0E-44E4-E1D6-FE76D6849E48}"/>
              </a:ext>
            </a:extLst>
          </p:cNvPr>
          <p:cNvSpPr/>
          <p:nvPr userDrawn="1"/>
        </p:nvSpPr>
        <p:spPr>
          <a:xfrm>
            <a:off x="-1" y="0"/>
            <a:ext cx="271727"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p>
        </p:txBody>
      </p:sp>
      <p:sp>
        <p:nvSpPr>
          <p:cNvPr id="10" name="Title Placeholder 1">
            <a:extLst>
              <a:ext uri="{FF2B5EF4-FFF2-40B4-BE49-F238E27FC236}">
                <a16:creationId xmlns:a16="http://schemas.microsoft.com/office/drawing/2014/main" id="{F6404631-189D-1426-F493-078A6B76A1C7}"/>
              </a:ext>
            </a:extLst>
          </p:cNvPr>
          <p:cNvSpPr>
            <a:spLocks noGrp="1"/>
          </p:cNvSpPr>
          <p:nvPr>
            <p:ph type="title" hasCustomPrompt="1"/>
          </p:nvPr>
        </p:nvSpPr>
        <p:spPr>
          <a:xfrm>
            <a:off x="406875" y="2654729"/>
            <a:ext cx="9226075" cy="583780"/>
          </a:xfrm>
          <a:prstGeom prst="rect">
            <a:avLst/>
          </a:prstGeom>
        </p:spPr>
        <p:txBody>
          <a:bodyPr vert="horz" lIns="91440" tIns="45720" rIns="91440" bIns="45720" rtlCol="0" anchor="ctr">
            <a:normAutofit/>
          </a:bodyPr>
          <a:lstStyle>
            <a:lvl1pPr>
              <a:defRPr baseline="0">
                <a:solidFill>
                  <a:srgbClr val="3688D6"/>
                </a:solidFill>
              </a:defRPr>
            </a:lvl1pPr>
          </a:lstStyle>
          <a:p>
            <a:r>
              <a:rPr lang="ja-JP" altLang="en-US" dirty="0"/>
              <a:t>資料タイトル：フォントサイズ</a:t>
            </a:r>
            <a:r>
              <a:rPr lang="en-US" altLang="ja-JP" dirty="0"/>
              <a:t>32pt/</a:t>
            </a:r>
            <a:r>
              <a:rPr lang="ja-JP" altLang="en-US" dirty="0"/>
              <a:t>太字</a:t>
            </a:r>
            <a:endParaRPr lang="en-US" dirty="0"/>
          </a:p>
        </p:txBody>
      </p:sp>
      <p:sp>
        <p:nvSpPr>
          <p:cNvPr id="11" name="テキスト プレースホルダー 10">
            <a:extLst>
              <a:ext uri="{FF2B5EF4-FFF2-40B4-BE49-F238E27FC236}">
                <a16:creationId xmlns:a16="http://schemas.microsoft.com/office/drawing/2014/main" id="{8BF005A4-1AF2-175B-5127-3550C2ECBF74}"/>
              </a:ext>
            </a:extLst>
          </p:cNvPr>
          <p:cNvSpPr>
            <a:spLocks noGrp="1"/>
          </p:cNvSpPr>
          <p:nvPr>
            <p:ph type="body" sz="quarter" idx="13" hasCustomPrompt="1"/>
          </p:nvPr>
        </p:nvSpPr>
        <p:spPr>
          <a:xfrm>
            <a:off x="6877050" y="602918"/>
            <a:ext cx="2638425" cy="473407"/>
          </a:xfrm>
          <a:prstGeom prst="rect">
            <a:avLst/>
          </a:prstGeom>
          <a:ln>
            <a:noFill/>
          </a:ln>
        </p:spPr>
        <p:txBody>
          <a:bodyPr/>
          <a:lstStyle>
            <a:lvl1pPr marL="0" indent="0" algn="r">
              <a:lnSpc>
                <a:spcPts val="1600"/>
              </a:lnSpc>
              <a:buNone/>
              <a:defRPr sz="1400">
                <a:latin typeface="+mn-ea"/>
                <a:ea typeface="+mn-ea"/>
              </a:defRPr>
            </a:lvl1pPr>
          </a:lstStyle>
          <a:p>
            <a:pPr lvl="0"/>
            <a:r>
              <a:rPr kumimoji="1" lang="en-US" altLang="ja-JP" dirty="0"/>
              <a:t>2023</a:t>
            </a:r>
            <a:r>
              <a:rPr kumimoji="1" lang="ja-JP" altLang="en-US" dirty="0"/>
              <a:t>年（令和５年）　月　日〇〇へご説明資料</a:t>
            </a:r>
          </a:p>
        </p:txBody>
      </p:sp>
    </p:spTree>
    <p:extLst>
      <p:ext uri="{BB962C8B-B14F-4D97-AF65-F5344CB8AC3E}">
        <p14:creationId xmlns:p14="http://schemas.microsoft.com/office/powerpoint/2010/main" val="1571864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39142" y="196855"/>
            <a:ext cx="9363975" cy="403074"/>
          </a:xfrm>
          <a:prstGeom prst="rect">
            <a:avLst/>
          </a:prstGeom>
        </p:spPr>
        <p:txBody>
          <a:bodyPr>
            <a:noAutofit/>
          </a:bodyPr>
          <a:lstStyle>
            <a:lvl1pPr>
              <a:defRPr sz="2400"/>
            </a:lvl1pPr>
          </a:lstStyle>
          <a:p>
            <a:r>
              <a:rPr lang="ja-JP" altLang="en-US" dirty="0"/>
              <a:t>ページタイトル：</a:t>
            </a:r>
            <a:r>
              <a:rPr lang="en-US" altLang="ja-JP" dirty="0"/>
              <a:t>24pt/</a:t>
            </a:r>
            <a:r>
              <a:rPr lang="ja-JP" altLang="en-US" dirty="0"/>
              <a:t>太字</a:t>
            </a:r>
            <a:r>
              <a:rPr lang="en-US" altLang="ja-JP" dirty="0"/>
              <a:t>/</a:t>
            </a:r>
            <a:r>
              <a:rPr lang="ja-JP" altLang="en-US" dirty="0"/>
              <a:t>黒</a:t>
            </a:r>
            <a:endParaRPr lang="en-US" dirty="0"/>
          </a:p>
        </p:txBody>
      </p:sp>
      <p:sp>
        <p:nvSpPr>
          <p:cNvPr id="4" name="Date Placeholder 3"/>
          <p:cNvSpPr>
            <a:spLocks noGrp="1"/>
          </p:cNvSpPr>
          <p:nvPr>
            <p:ph type="dt" sz="half" idx="10"/>
          </p:nvPr>
        </p:nvSpPr>
        <p:spPr/>
        <p:txBody>
          <a:bodyPr/>
          <a:lstStyle/>
          <a:p>
            <a:fld id="{48F8D247-47B5-43EB-A8B2-349479162EF7}"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9102306" y="6492876"/>
            <a:ext cx="803695" cy="365125"/>
          </a:xfrm>
        </p:spPr>
        <p:txBody>
          <a:bodyPr/>
          <a:lstStyle/>
          <a:p>
            <a:fld id="{9B05E9C7-7D57-4ACF-BFDF-ECA516508D05}" type="slidenum">
              <a:rPr kumimoji="1" lang="ja-JP" altLang="en-US" smtClean="0"/>
              <a:t>‹#›</a:t>
            </a:fld>
            <a:endParaRPr kumimoji="1" lang="ja-JP" altLang="en-US"/>
          </a:p>
        </p:txBody>
      </p:sp>
      <p:cxnSp>
        <p:nvCxnSpPr>
          <p:cNvPr id="7" name="直線コネクタ 6">
            <a:extLst>
              <a:ext uri="{FF2B5EF4-FFF2-40B4-BE49-F238E27FC236}">
                <a16:creationId xmlns:a16="http://schemas.microsoft.com/office/drawing/2014/main" id="{F2F29DB0-90F6-603F-2961-9261D8FE01BC}"/>
              </a:ext>
            </a:extLst>
          </p:cNvPr>
          <p:cNvCxnSpPr>
            <a:cxnSpLocks/>
          </p:cNvCxnSpPr>
          <p:nvPr/>
        </p:nvCxnSpPr>
        <p:spPr>
          <a:xfrm>
            <a:off x="0" y="630043"/>
            <a:ext cx="9923264" cy="0"/>
          </a:xfrm>
          <a:prstGeom prst="line">
            <a:avLst/>
          </a:prstGeom>
          <a:ln w="38100">
            <a:solidFill>
              <a:srgbClr val="3688D6"/>
            </a:solidFill>
          </a:ln>
        </p:spPr>
        <p:style>
          <a:lnRef idx="1">
            <a:schemeClr val="accent1"/>
          </a:lnRef>
          <a:fillRef idx="0">
            <a:schemeClr val="accent1"/>
          </a:fillRef>
          <a:effectRef idx="0">
            <a:schemeClr val="accent1"/>
          </a:effectRef>
          <a:fontRef idx="minor">
            <a:schemeClr val="tx1"/>
          </a:fontRef>
        </p:style>
      </p:cxnSp>
      <p:sp>
        <p:nvSpPr>
          <p:cNvPr id="9" name="テキスト プレースホルダー 8"/>
          <p:cNvSpPr>
            <a:spLocks noGrp="1"/>
          </p:cNvSpPr>
          <p:nvPr>
            <p:ph type="body" sz="quarter" idx="13" hasCustomPrompt="1"/>
          </p:nvPr>
        </p:nvSpPr>
        <p:spPr>
          <a:xfrm>
            <a:off x="639142" y="821658"/>
            <a:ext cx="7358329" cy="914400"/>
          </a:xfrm>
          <a:prstGeom prst="rect">
            <a:avLst/>
          </a:prstGeom>
        </p:spPr>
        <p:txBody>
          <a:bodyPr/>
          <a:lstStyle>
            <a:lvl1pPr marL="228600" indent="-228600">
              <a:buFont typeface="Wingdings" panose="05000000000000000000" pitchFamily="2" charset="2"/>
              <a:buChar char="Ø"/>
              <a:defRPr sz="2000"/>
            </a:lvl1pPr>
            <a:lvl2pPr marL="685800" indent="-228600">
              <a:buFont typeface="Wingdings" panose="05000000000000000000" pitchFamily="2" charset="2"/>
              <a:buChar char="ü"/>
              <a:defRPr sz="1800"/>
            </a:lvl2pPr>
          </a:lstStyle>
          <a:p>
            <a:pPr lvl="0"/>
            <a:r>
              <a:rPr lang="ja-JP" altLang="en-US" dirty="0"/>
              <a:t>リード文を付ける場合（矢羽根</a:t>
            </a:r>
            <a:r>
              <a:rPr lang="en-US" altLang="ja-JP" dirty="0"/>
              <a:t>/20pt)</a:t>
            </a:r>
          </a:p>
          <a:p>
            <a:pPr lvl="1"/>
            <a:r>
              <a:rPr lang="ja-JP" altLang="en-US" dirty="0"/>
              <a:t>第</a:t>
            </a:r>
            <a:r>
              <a:rPr lang="en-US" altLang="ja-JP" dirty="0"/>
              <a:t>2</a:t>
            </a:r>
            <a:r>
              <a:rPr lang="ja-JP" altLang="en-US" dirty="0"/>
              <a:t>階層（本文）（✔</a:t>
            </a:r>
            <a:r>
              <a:rPr lang="en-US" altLang="ja-JP" dirty="0"/>
              <a:t>/18PT)</a:t>
            </a:r>
          </a:p>
        </p:txBody>
      </p:sp>
      <p:sp>
        <p:nvSpPr>
          <p:cNvPr id="14" name="正方形/長方形 13">
            <a:extLst>
              <a:ext uri="{FF2B5EF4-FFF2-40B4-BE49-F238E27FC236}">
                <a16:creationId xmlns:a16="http://schemas.microsoft.com/office/drawing/2014/main" id="{2A23F3E2-195F-B745-821D-4197A1A59A1C}"/>
              </a:ext>
            </a:extLst>
          </p:cNvPr>
          <p:cNvSpPr/>
          <p:nvPr/>
        </p:nvSpPr>
        <p:spPr>
          <a:xfrm>
            <a:off x="10003117" y="884332"/>
            <a:ext cx="1121580" cy="39452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1"/>
          </a:p>
        </p:txBody>
      </p:sp>
      <p:sp>
        <p:nvSpPr>
          <p:cNvPr id="15" name="正方形/長方形 14">
            <a:extLst>
              <a:ext uri="{FF2B5EF4-FFF2-40B4-BE49-F238E27FC236}">
                <a16:creationId xmlns:a16="http://schemas.microsoft.com/office/drawing/2014/main" id="{0F994EFC-419E-9848-BB1B-DB37F42C38BF}"/>
              </a:ext>
            </a:extLst>
          </p:cNvPr>
          <p:cNvSpPr/>
          <p:nvPr/>
        </p:nvSpPr>
        <p:spPr>
          <a:xfrm>
            <a:off x="11124698" y="884332"/>
            <a:ext cx="563923" cy="394526"/>
          </a:xfrm>
          <a:prstGeom prst="rect">
            <a:avLst/>
          </a:prstGeom>
          <a:solidFill>
            <a:srgbClr val="368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1"/>
          </a:p>
        </p:txBody>
      </p:sp>
      <p:sp>
        <p:nvSpPr>
          <p:cNvPr id="16" name="正方形/長方形 15">
            <a:extLst>
              <a:ext uri="{FF2B5EF4-FFF2-40B4-BE49-F238E27FC236}">
                <a16:creationId xmlns:a16="http://schemas.microsoft.com/office/drawing/2014/main" id="{1EFE3380-8B8C-3E47-A3E7-2711A05AD395}"/>
              </a:ext>
            </a:extLst>
          </p:cNvPr>
          <p:cNvSpPr/>
          <p:nvPr/>
        </p:nvSpPr>
        <p:spPr>
          <a:xfrm>
            <a:off x="11673060" y="884332"/>
            <a:ext cx="283773" cy="394526"/>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1"/>
          </a:p>
        </p:txBody>
      </p:sp>
      <p:sp>
        <p:nvSpPr>
          <p:cNvPr id="17" name="正方形/長方形 16">
            <a:extLst>
              <a:ext uri="{FF2B5EF4-FFF2-40B4-BE49-F238E27FC236}">
                <a16:creationId xmlns:a16="http://schemas.microsoft.com/office/drawing/2014/main" id="{B1261F76-447C-457F-4361-EBB696BB82B2}"/>
              </a:ext>
            </a:extLst>
          </p:cNvPr>
          <p:cNvSpPr/>
          <p:nvPr/>
        </p:nvSpPr>
        <p:spPr>
          <a:xfrm>
            <a:off x="12238567" y="884332"/>
            <a:ext cx="145147" cy="394526"/>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1"/>
          </a:p>
        </p:txBody>
      </p:sp>
      <p:sp>
        <p:nvSpPr>
          <p:cNvPr id="18" name="正方形/長方形 17">
            <a:extLst>
              <a:ext uri="{FF2B5EF4-FFF2-40B4-BE49-F238E27FC236}">
                <a16:creationId xmlns:a16="http://schemas.microsoft.com/office/drawing/2014/main" id="{1EFE3380-8B8C-3E47-A3E7-2711A05AD395}"/>
              </a:ext>
            </a:extLst>
          </p:cNvPr>
          <p:cNvSpPr/>
          <p:nvPr/>
        </p:nvSpPr>
        <p:spPr>
          <a:xfrm>
            <a:off x="11956832" y="884332"/>
            <a:ext cx="283773" cy="394526"/>
          </a:xfrm>
          <a:prstGeom prst="rect">
            <a:avLst/>
          </a:prstGeom>
          <a:solidFill>
            <a:schemeClr val="accent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1"/>
          </a:p>
        </p:txBody>
      </p:sp>
      <p:sp>
        <p:nvSpPr>
          <p:cNvPr id="10" name="テキスト ボックス 9"/>
          <p:cNvSpPr txBox="1"/>
          <p:nvPr/>
        </p:nvSpPr>
        <p:spPr>
          <a:xfrm>
            <a:off x="-2185148" y="230597"/>
            <a:ext cx="2185147" cy="369332"/>
          </a:xfrm>
          <a:prstGeom prst="rect">
            <a:avLst/>
          </a:prstGeom>
          <a:noFill/>
        </p:spPr>
        <p:txBody>
          <a:bodyPr wrap="square" rtlCol="0">
            <a:spAutoFit/>
          </a:bodyPr>
          <a:lstStyle/>
          <a:p>
            <a:r>
              <a:rPr kumimoji="1" lang="ja-JP" altLang="en-US" sz="1800" dirty="0">
                <a:solidFill>
                  <a:schemeClr val="bg1">
                    <a:lumMod val="65000"/>
                  </a:schemeClr>
                </a:solidFill>
              </a:rPr>
              <a:t>タイトルヘッダ</a:t>
            </a:r>
          </a:p>
        </p:txBody>
      </p:sp>
      <p:sp>
        <p:nvSpPr>
          <p:cNvPr id="20" name="テキスト ボックス 19"/>
          <p:cNvSpPr txBox="1"/>
          <p:nvPr/>
        </p:nvSpPr>
        <p:spPr>
          <a:xfrm>
            <a:off x="-2185147" y="857674"/>
            <a:ext cx="2185147" cy="369332"/>
          </a:xfrm>
          <a:prstGeom prst="rect">
            <a:avLst/>
          </a:prstGeom>
          <a:noFill/>
        </p:spPr>
        <p:txBody>
          <a:bodyPr wrap="square" rtlCol="0">
            <a:spAutoFit/>
          </a:bodyPr>
          <a:lstStyle/>
          <a:p>
            <a:r>
              <a:rPr kumimoji="1" lang="ja-JP" altLang="en-US" sz="1800" dirty="0">
                <a:solidFill>
                  <a:schemeClr val="bg1">
                    <a:lumMod val="65000"/>
                  </a:schemeClr>
                </a:solidFill>
              </a:rPr>
              <a:t>書き出し位置</a:t>
            </a:r>
          </a:p>
        </p:txBody>
      </p:sp>
      <p:sp>
        <p:nvSpPr>
          <p:cNvPr id="21" name="三角形 11">
            <a:extLst>
              <a:ext uri="{FF2B5EF4-FFF2-40B4-BE49-F238E27FC236}">
                <a16:creationId xmlns:a16="http://schemas.microsoft.com/office/drawing/2014/main" id="{D0BBBF41-9422-7840-BADC-953E66E8716A}"/>
              </a:ext>
            </a:extLst>
          </p:cNvPr>
          <p:cNvSpPr/>
          <p:nvPr/>
        </p:nvSpPr>
        <p:spPr>
          <a:xfrm rot="5400000">
            <a:off x="-477117" y="844212"/>
            <a:ext cx="326574" cy="311376"/>
          </a:xfrm>
          <a:prstGeom prst="triangl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1800"/>
          </a:p>
        </p:txBody>
      </p:sp>
    </p:spTree>
    <p:extLst>
      <p:ext uri="{BB962C8B-B14F-4D97-AF65-F5344CB8AC3E}">
        <p14:creationId xmlns:p14="http://schemas.microsoft.com/office/powerpoint/2010/main" val="1934715558"/>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_タイトルとコンテンツ">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39142" y="196855"/>
            <a:ext cx="9363975" cy="403074"/>
          </a:xfrm>
          <a:prstGeom prst="rect">
            <a:avLst/>
          </a:prstGeom>
        </p:spPr>
        <p:txBody>
          <a:bodyPr>
            <a:noAutofit/>
          </a:bodyPr>
          <a:lstStyle>
            <a:lvl1pPr>
              <a:defRPr sz="2400"/>
            </a:lvl1pPr>
          </a:lstStyle>
          <a:p>
            <a:r>
              <a:rPr lang="ja-JP" altLang="en-US" dirty="0"/>
              <a:t>ページタイトル：</a:t>
            </a:r>
            <a:r>
              <a:rPr lang="en-US" altLang="ja-JP" dirty="0"/>
              <a:t>24pt/</a:t>
            </a:r>
            <a:r>
              <a:rPr lang="ja-JP" altLang="en-US" dirty="0"/>
              <a:t>太字</a:t>
            </a:r>
            <a:r>
              <a:rPr lang="en-US" altLang="ja-JP" dirty="0"/>
              <a:t>/</a:t>
            </a:r>
            <a:r>
              <a:rPr lang="ja-JP" altLang="en-US" dirty="0"/>
              <a:t>黒</a:t>
            </a:r>
            <a:endParaRPr lang="en-US" dirty="0"/>
          </a:p>
        </p:txBody>
      </p:sp>
      <p:sp>
        <p:nvSpPr>
          <p:cNvPr id="4" name="Date Placeholder 3"/>
          <p:cNvSpPr>
            <a:spLocks noGrp="1"/>
          </p:cNvSpPr>
          <p:nvPr>
            <p:ph type="dt" sz="half" idx="10"/>
          </p:nvPr>
        </p:nvSpPr>
        <p:spPr/>
        <p:txBody>
          <a:bodyPr/>
          <a:lstStyle/>
          <a:p>
            <a:fld id="{48F8D247-47B5-43EB-A8B2-349479162EF7}"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9102306" y="6492876"/>
            <a:ext cx="803695" cy="365125"/>
          </a:xfrm>
        </p:spPr>
        <p:txBody>
          <a:bodyPr/>
          <a:lstStyle/>
          <a:p>
            <a:fld id="{9B05E9C7-7D57-4ACF-BFDF-ECA516508D05}" type="slidenum">
              <a:rPr kumimoji="1" lang="ja-JP" altLang="en-US" smtClean="0"/>
              <a:t>‹#›</a:t>
            </a:fld>
            <a:endParaRPr kumimoji="1" lang="ja-JP" altLang="en-US"/>
          </a:p>
        </p:txBody>
      </p:sp>
      <p:cxnSp>
        <p:nvCxnSpPr>
          <p:cNvPr id="7" name="直線コネクタ 6">
            <a:extLst>
              <a:ext uri="{FF2B5EF4-FFF2-40B4-BE49-F238E27FC236}">
                <a16:creationId xmlns:a16="http://schemas.microsoft.com/office/drawing/2014/main" id="{F2F29DB0-90F6-603F-2961-9261D8FE01BC}"/>
              </a:ext>
            </a:extLst>
          </p:cNvPr>
          <p:cNvCxnSpPr>
            <a:cxnSpLocks/>
          </p:cNvCxnSpPr>
          <p:nvPr/>
        </p:nvCxnSpPr>
        <p:spPr>
          <a:xfrm>
            <a:off x="0" y="630043"/>
            <a:ext cx="9923264" cy="0"/>
          </a:xfrm>
          <a:prstGeom prst="line">
            <a:avLst/>
          </a:prstGeom>
          <a:ln w="38100">
            <a:solidFill>
              <a:srgbClr val="3688D6"/>
            </a:solidFill>
          </a:ln>
        </p:spPr>
        <p:style>
          <a:lnRef idx="1">
            <a:schemeClr val="accent1"/>
          </a:lnRef>
          <a:fillRef idx="0">
            <a:schemeClr val="accent1"/>
          </a:fillRef>
          <a:effectRef idx="0">
            <a:schemeClr val="accent1"/>
          </a:effectRef>
          <a:fontRef idx="minor">
            <a:schemeClr val="tx1"/>
          </a:fontRef>
        </p:style>
      </p:cxnSp>
      <p:sp>
        <p:nvSpPr>
          <p:cNvPr id="9" name="テキスト プレースホルダー 8"/>
          <p:cNvSpPr>
            <a:spLocks noGrp="1"/>
          </p:cNvSpPr>
          <p:nvPr>
            <p:ph type="body" sz="quarter" idx="13" hasCustomPrompt="1"/>
          </p:nvPr>
        </p:nvSpPr>
        <p:spPr>
          <a:xfrm>
            <a:off x="639142" y="821658"/>
            <a:ext cx="7358329" cy="914400"/>
          </a:xfrm>
          <a:prstGeom prst="rect">
            <a:avLst/>
          </a:prstGeom>
        </p:spPr>
        <p:txBody>
          <a:bodyPr/>
          <a:lstStyle>
            <a:lvl1pPr marL="228600" indent="-228600">
              <a:buFont typeface="Wingdings" panose="05000000000000000000" pitchFamily="2" charset="2"/>
              <a:buChar char="Ø"/>
              <a:defRPr sz="2000"/>
            </a:lvl1pPr>
            <a:lvl2pPr marL="685800" indent="-228600">
              <a:buFont typeface="Wingdings" panose="05000000000000000000" pitchFamily="2" charset="2"/>
              <a:buChar char="ü"/>
              <a:defRPr sz="1800"/>
            </a:lvl2pPr>
          </a:lstStyle>
          <a:p>
            <a:pPr lvl="0"/>
            <a:r>
              <a:rPr lang="ja-JP" altLang="en-US" dirty="0"/>
              <a:t>リード文を付ける場合（矢羽根</a:t>
            </a:r>
            <a:r>
              <a:rPr lang="en-US" altLang="ja-JP" dirty="0"/>
              <a:t>/20pt)</a:t>
            </a:r>
          </a:p>
          <a:p>
            <a:pPr lvl="1"/>
            <a:r>
              <a:rPr lang="ja-JP" altLang="en-US" dirty="0"/>
              <a:t>第</a:t>
            </a:r>
            <a:r>
              <a:rPr lang="en-US" altLang="ja-JP" dirty="0"/>
              <a:t>2</a:t>
            </a:r>
            <a:r>
              <a:rPr lang="ja-JP" altLang="en-US" dirty="0"/>
              <a:t>階層（本文）（✔</a:t>
            </a:r>
            <a:r>
              <a:rPr lang="en-US" altLang="ja-JP" dirty="0"/>
              <a:t>/18PT)</a:t>
            </a:r>
          </a:p>
        </p:txBody>
      </p:sp>
    </p:spTree>
    <p:extLst>
      <p:ext uri="{BB962C8B-B14F-4D97-AF65-F5344CB8AC3E}">
        <p14:creationId xmlns:p14="http://schemas.microsoft.com/office/powerpoint/2010/main" val="2279230888"/>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_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8F8D247-47B5-43EB-A8B2-349479162EF7}"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9102306" y="6492876"/>
            <a:ext cx="803695" cy="365125"/>
          </a:xfrm>
        </p:spPr>
        <p:txBody>
          <a:bodyPr/>
          <a:lstStyle/>
          <a:p>
            <a:fld id="{9B05E9C7-7D57-4ACF-BFDF-ECA516508D05}" type="slidenum">
              <a:rPr kumimoji="1" lang="ja-JP" altLang="en-US" smtClean="0"/>
              <a:t>‹#›</a:t>
            </a:fld>
            <a:endParaRPr kumimoji="1" lang="ja-JP" altLang="en-US"/>
          </a:p>
        </p:txBody>
      </p:sp>
      <p:cxnSp>
        <p:nvCxnSpPr>
          <p:cNvPr id="7" name="直線コネクタ 6">
            <a:extLst>
              <a:ext uri="{FF2B5EF4-FFF2-40B4-BE49-F238E27FC236}">
                <a16:creationId xmlns:a16="http://schemas.microsoft.com/office/drawing/2014/main" id="{F2F29DB0-90F6-603F-2961-9261D8FE01BC}"/>
              </a:ext>
            </a:extLst>
          </p:cNvPr>
          <p:cNvCxnSpPr>
            <a:cxnSpLocks/>
          </p:cNvCxnSpPr>
          <p:nvPr/>
        </p:nvCxnSpPr>
        <p:spPr>
          <a:xfrm>
            <a:off x="0" y="630043"/>
            <a:ext cx="9923264" cy="0"/>
          </a:xfrm>
          <a:prstGeom prst="line">
            <a:avLst/>
          </a:prstGeom>
          <a:ln w="38100">
            <a:solidFill>
              <a:srgbClr val="3688D6"/>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2A23F3E2-195F-B745-821D-4197A1A59A1C}"/>
              </a:ext>
            </a:extLst>
          </p:cNvPr>
          <p:cNvSpPr/>
          <p:nvPr/>
        </p:nvSpPr>
        <p:spPr>
          <a:xfrm>
            <a:off x="10003117" y="884332"/>
            <a:ext cx="1121580" cy="39452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1"/>
          </a:p>
        </p:txBody>
      </p:sp>
      <p:sp>
        <p:nvSpPr>
          <p:cNvPr id="15" name="正方形/長方形 14">
            <a:extLst>
              <a:ext uri="{FF2B5EF4-FFF2-40B4-BE49-F238E27FC236}">
                <a16:creationId xmlns:a16="http://schemas.microsoft.com/office/drawing/2014/main" id="{0F994EFC-419E-9848-BB1B-DB37F42C38BF}"/>
              </a:ext>
            </a:extLst>
          </p:cNvPr>
          <p:cNvSpPr/>
          <p:nvPr/>
        </p:nvSpPr>
        <p:spPr>
          <a:xfrm>
            <a:off x="11124698" y="884332"/>
            <a:ext cx="563923" cy="394526"/>
          </a:xfrm>
          <a:prstGeom prst="rect">
            <a:avLst/>
          </a:prstGeom>
          <a:solidFill>
            <a:srgbClr val="368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1"/>
          </a:p>
        </p:txBody>
      </p:sp>
      <p:sp>
        <p:nvSpPr>
          <p:cNvPr id="16" name="正方形/長方形 15">
            <a:extLst>
              <a:ext uri="{FF2B5EF4-FFF2-40B4-BE49-F238E27FC236}">
                <a16:creationId xmlns:a16="http://schemas.microsoft.com/office/drawing/2014/main" id="{1EFE3380-8B8C-3E47-A3E7-2711A05AD395}"/>
              </a:ext>
            </a:extLst>
          </p:cNvPr>
          <p:cNvSpPr/>
          <p:nvPr/>
        </p:nvSpPr>
        <p:spPr>
          <a:xfrm>
            <a:off x="11673060" y="884332"/>
            <a:ext cx="283773" cy="394526"/>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1"/>
          </a:p>
        </p:txBody>
      </p:sp>
      <p:sp>
        <p:nvSpPr>
          <p:cNvPr id="17" name="正方形/長方形 16">
            <a:extLst>
              <a:ext uri="{FF2B5EF4-FFF2-40B4-BE49-F238E27FC236}">
                <a16:creationId xmlns:a16="http://schemas.microsoft.com/office/drawing/2014/main" id="{B1261F76-447C-457F-4361-EBB696BB82B2}"/>
              </a:ext>
            </a:extLst>
          </p:cNvPr>
          <p:cNvSpPr/>
          <p:nvPr/>
        </p:nvSpPr>
        <p:spPr>
          <a:xfrm>
            <a:off x="12238567" y="884332"/>
            <a:ext cx="145147" cy="394526"/>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1"/>
          </a:p>
        </p:txBody>
      </p:sp>
      <p:sp>
        <p:nvSpPr>
          <p:cNvPr id="18" name="正方形/長方形 17">
            <a:extLst>
              <a:ext uri="{FF2B5EF4-FFF2-40B4-BE49-F238E27FC236}">
                <a16:creationId xmlns:a16="http://schemas.microsoft.com/office/drawing/2014/main" id="{1EFE3380-8B8C-3E47-A3E7-2711A05AD395}"/>
              </a:ext>
            </a:extLst>
          </p:cNvPr>
          <p:cNvSpPr/>
          <p:nvPr/>
        </p:nvSpPr>
        <p:spPr>
          <a:xfrm>
            <a:off x="11956832" y="884332"/>
            <a:ext cx="283773" cy="394526"/>
          </a:xfrm>
          <a:prstGeom prst="rect">
            <a:avLst/>
          </a:prstGeom>
          <a:solidFill>
            <a:schemeClr val="accent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1"/>
          </a:p>
        </p:txBody>
      </p:sp>
      <p:sp>
        <p:nvSpPr>
          <p:cNvPr id="10" name="テキスト ボックス 9"/>
          <p:cNvSpPr txBox="1"/>
          <p:nvPr/>
        </p:nvSpPr>
        <p:spPr>
          <a:xfrm>
            <a:off x="-2185148" y="230597"/>
            <a:ext cx="2185147" cy="369332"/>
          </a:xfrm>
          <a:prstGeom prst="rect">
            <a:avLst/>
          </a:prstGeom>
          <a:noFill/>
        </p:spPr>
        <p:txBody>
          <a:bodyPr wrap="square" rtlCol="0">
            <a:spAutoFit/>
          </a:bodyPr>
          <a:lstStyle/>
          <a:p>
            <a:r>
              <a:rPr kumimoji="1" lang="ja-JP" altLang="en-US" sz="1800" dirty="0">
                <a:solidFill>
                  <a:schemeClr val="bg1">
                    <a:lumMod val="65000"/>
                  </a:schemeClr>
                </a:solidFill>
              </a:rPr>
              <a:t>タイトルヘッダ</a:t>
            </a:r>
          </a:p>
        </p:txBody>
      </p:sp>
      <p:sp>
        <p:nvSpPr>
          <p:cNvPr id="20" name="テキスト ボックス 19"/>
          <p:cNvSpPr txBox="1"/>
          <p:nvPr/>
        </p:nvSpPr>
        <p:spPr>
          <a:xfrm>
            <a:off x="-2185147" y="857674"/>
            <a:ext cx="2185147" cy="369332"/>
          </a:xfrm>
          <a:prstGeom prst="rect">
            <a:avLst/>
          </a:prstGeom>
          <a:noFill/>
        </p:spPr>
        <p:txBody>
          <a:bodyPr wrap="square" rtlCol="0">
            <a:spAutoFit/>
          </a:bodyPr>
          <a:lstStyle/>
          <a:p>
            <a:r>
              <a:rPr kumimoji="1" lang="ja-JP" altLang="en-US" sz="1800" dirty="0">
                <a:solidFill>
                  <a:schemeClr val="bg1">
                    <a:lumMod val="65000"/>
                  </a:schemeClr>
                </a:solidFill>
              </a:rPr>
              <a:t>書き出し位置</a:t>
            </a:r>
          </a:p>
        </p:txBody>
      </p:sp>
      <p:sp>
        <p:nvSpPr>
          <p:cNvPr id="21" name="三角形 11">
            <a:extLst>
              <a:ext uri="{FF2B5EF4-FFF2-40B4-BE49-F238E27FC236}">
                <a16:creationId xmlns:a16="http://schemas.microsoft.com/office/drawing/2014/main" id="{D0BBBF41-9422-7840-BADC-953E66E8716A}"/>
              </a:ext>
            </a:extLst>
          </p:cNvPr>
          <p:cNvSpPr/>
          <p:nvPr/>
        </p:nvSpPr>
        <p:spPr>
          <a:xfrm rot="5400000">
            <a:off x="-477117" y="844212"/>
            <a:ext cx="326574" cy="311376"/>
          </a:xfrm>
          <a:prstGeom prst="triangl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1800"/>
          </a:p>
        </p:txBody>
      </p:sp>
    </p:spTree>
    <p:extLst>
      <p:ext uri="{BB962C8B-B14F-4D97-AF65-F5344CB8AC3E}">
        <p14:creationId xmlns:p14="http://schemas.microsoft.com/office/powerpoint/2010/main" val="280819262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タイトルとコンテンツ">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1728" y="224728"/>
            <a:ext cx="9363975" cy="403074"/>
          </a:xfrm>
          <a:prstGeom prst="rect">
            <a:avLst/>
          </a:prstGeom>
        </p:spPr>
        <p:txBody>
          <a:bodyPr>
            <a:noAutofit/>
          </a:bodyPr>
          <a:lstStyle>
            <a:lvl1pPr>
              <a:defRPr sz="2400"/>
            </a:lvl1pPr>
          </a:lstStyle>
          <a:p>
            <a:r>
              <a:rPr lang="ja-JP" altLang="en-US" dirty="0"/>
              <a:t>ページタイトル：</a:t>
            </a:r>
            <a:r>
              <a:rPr lang="en-US" altLang="ja-JP" dirty="0"/>
              <a:t>24pt/</a:t>
            </a:r>
            <a:r>
              <a:rPr lang="ja-JP" altLang="en-US" dirty="0"/>
              <a:t>太字</a:t>
            </a:r>
            <a:r>
              <a:rPr lang="en-US" altLang="ja-JP" dirty="0"/>
              <a:t>/</a:t>
            </a:r>
            <a:r>
              <a:rPr lang="ja-JP" altLang="en-US" dirty="0"/>
              <a:t>黒</a:t>
            </a:r>
            <a:endParaRPr lang="en-US" dirty="0"/>
          </a:p>
        </p:txBody>
      </p:sp>
      <p:sp>
        <p:nvSpPr>
          <p:cNvPr id="4" name="Date Placeholder 3"/>
          <p:cNvSpPr>
            <a:spLocks noGrp="1"/>
          </p:cNvSpPr>
          <p:nvPr>
            <p:ph type="dt" sz="half" idx="10"/>
          </p:nvPr>
        </p:nvSpPr>
        <p:spPr/>
        <p:txBody>
          <a:bodyPr/>
          <a:lstStyle/>
          <a:p>
            <a:fld id="{48F8D247-47B5-43EB-A8B2-349479162EF7}"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9102306" y="6492876"/>
            <a:ext cx="803695" cy="365125"/>
          </a:xfrm>
        </p:spPr>
        <p:txBody>
          <a:bodyPr/>
          <a:lstStyle/>
          <a:p>
            <a:fld id="{9B05E9C7-7D57-4ACF-BFDF-ECA516508D05}" type="slidenum">
              <a:rPr kumimoji="1" lang="ja-JP" altLang="en-US" smtClean="0"/>
              <a:t>‹#›</a:t>
            </a:fld>
            <a:endParaRPr kumimoji="1" lang="ja-JP" altLang="en-US"/>
          </a:p>
        </p:txBody>
      </p:sp>
      <p:cxnSp>
        <p:nvCxnSpPr>
          <p:cNvPr id="7" name="直線コネクタ 6">
            <a:extLst>
              <a:ext uri="{FF2B5EF4-FFF2-40B4-BE49-F238E27FC236}">
                <a16:creationId xmlns:a16="http://schemas.microsoft.com/office/drawing/2014/main" id="{F2F29DB0-90F6-603F-2961-9261D8FE01BC}"/>
              </a:ext>
            </a:extLst>
          </p:cNvPr>
          <p:cNvCxnSpPr>
            <a:cxnSpLocks/>
          </p:cNvCxnSpPr>
          <p:nvPr/>
        </p:nvCxnSpPr>
        <p:spPr>
          <a:xfrm>
            <a:off x="-17264" y="620713"/>
            <a:ext cx="9923264" cy="0"/>
          </a:xfrm>
          <a:prstGeom prst="line">
            <a:avLst/>
          </a:prstGeom>
          <a:ln w="38100">
            <a:solidFill>
              <a:srgbClr val="3688D6"/>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2A23F3E2-195F-B745-821D-4197A1A59A1C}"/>
              </a:ext>
            </a:extLst>
          </p:cNvPr>
          <p:cNvSpPr/>
          <p:nvPr/>
        </p:nvSpPr>
        <p:spPr>
          <a:xfrm>
            <a:off x="-2525060" y="887420"/>
            <a:ext cx="1121580" cy="39452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1"/>
          </a:p>
        </p:txBody>
      </p:sp>
      <p:sp>
        <p:nvSpPr>
          <p:cNvPr id="15" name="正方形/長方形 14">
            <a:extLst>
              <a:ext uri="{FF2B5EF4-FFF2-40B4-BE49-F238E27FC236}">
                <a16:creationId xmlns:a16="http://schemas.microsoft.com/office/drawing/2014/main" id="{0F994EFC-419E-9848-BB1B-DB37F42C38BF}"/>
              </a:ext>
            </a:extLst>
          </p:cNvPr>
          <p:cNvSpPr/>
          <p:nvPr/>
        </p:nvSpPr>
        <p:spPr>
          <a:xfrm>
            <a:off x="-1403479" y="887420"/>
            <a:ext cx="563923" cy="394526"/>
          </a:xfrm>
          <a:prstGeom prst="rect">
            <a:avLst/>
          </a:prstGeom>
          <a:solidFill>
            <a:srgbClr val="368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1"/>
          </a:p>
        </p:txBody>
      </p:sp>
      <p:sp>
        <p:nvSpPr>
          <p:cNvPr id="16" name="正方形/長方形 15">
            <a:extLst>
              <a:ext uri="{FF2B5EF4-FFF2-40B4-BE49-F238E27FC236}">
                <a16:creationId xmlns:a16="http://schemas.microsoft.com/office/drawing/2014/main" id="{1EFE3380-8B8C-3E47-A3E7-2711A05AD395}"/>
              </a:ext>
            </a:extLst>
          </p:cNvPr>
          <p:cNvSpPr/>
          <p:nvPr/>
        </p:nvSpPr>
        <p:spPr>
          <a:xfrm>
            <a:off x="-855117" y="887420"/>
            <a:ext cx="283773" cy="394526"/>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1"/>
          </a:p>
        </p:txBody>
      </p:sp>
      <p:sp>
        <p:nvSpPr>
          <p:cNvPr id="17" name="正方形/長方形 16">
            <a:extLst>
              <a:ext uri="{FF2B5EF4-FFF2-40B4-BE49-F238E27FC236}">
                <a16:creationId xmlns:a16="http://schemas.microsoft.com/office/drawing/2014/main" id="{B1261F76-447C-457F-4361-EBB696BB82B2}"/>
              </a:ext>
            </a:extLst>
          </p:cNvPr>
          <p:cNvSpPr/>
          <p:nvPr/>
        </p:nvSpPr>
        <p:spPr>
          <a:xfrm>
            <a:off x="-289610" y="887420"/>
            <a:ext cx="145147" cy="394526"/>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1"/>
          </a:p>
        </p:txBody>
      </p:sp>
      <p:sp>
        <p:nvSpPr>
          <p:cNvPr id="18" name="正方形/長方形 17">
            <a:extLst>
              <a:ext uri="{FF2B5EF4-FFF2-40B4-BE49-F238E27FC236}">
                <a16:creationId xmlns:a16="http://schemas.microsoft.com/office/drawing/2014/main" id="{1EFE3380-8B8C-3E47-A3E7-2711A05AD395}"/>
              </a:ext>
            </a:extLst>
          </p:cNvPr>
          <p:cNvSpPr/>
          <p:nvPr/>
        </p:nvSpPr>
        <p:spPr>
          <a:xfrm>
            <a:off x="-571345" y="887420"/>
            <a:ext cx="283773" cy="394526"/>
          </a:xfrm>
          <a:prstGeom prst="rect">
            <a:avLst/>
          </a:prstGeom>
          <a:solidFill>
            <a:schemeClr val="accent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1"/>
          </a:p>
        </p:txBody>
      </p:sp>
    </p:spTree>
    <p:extLst>
      <p:ext uri="{BB962C8B-B14F-4D97-AF65-F5344CB8AC3E}">
        <p14:creationId xmlns:p14="http://schemas.microsoft.com/office/powerpoint/2010/main" val="112591295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48F8D247-47B5-43EB-A8B2-349479162EF7}" type="datetimeFigureOut">
              <a:rPr kumimoji="1" lang="ja-JP" altLang="en-US" smtClean="0"/>
              <a:t>2024/4/26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B05E9C7-7D57-4ACF-BFDF-ECA516508D05}" type="slidenum">
              <a:rPr kumimoji="1" lang="ja-JP" altLang="en-US" smtClean="0"/>
              <a:t>‹#›</a:t>
            </a:fld>
            <a:endParaRPr kumimoji="1" lang="ja-JP" altLang="en-US"/>
          </a:p>
        </p:txBody>
      </p:sp>
    </p:spTree>
    <p:extLst>
      <p:ext uri="{BB962C8B-B14F-4D97-AF65-F5344CB8AC3E}">
        <p14:creationId xmlns:p14="http://schemas.microsoft.com/office/powerpoint/2010/main" val="61588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4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0494" y="212036"/>
            <a:ext cx="9805506" cy="386127"/>
          </a:xfrm>
        </p:spPr>
        <p:txBody>
          <a:bodyPr>
            <a:noAutofit/>
          </a:bodyPr>
          <a:lstStyle>
            <a:lvl1pPr algn="l">
              <a:defRPr sz="2400" b="1">
                <a:solidFill>
                  <a:srgbClr val="002060"/>
                </a:solidFill>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330200" y="796049"/>
            <a:ext cx="9216887" cy="5692134"/>
          </a:xfrm>
        </p:spPr>
        <p:txBody>
          <a:bodyPr/>
          <a:lstStyle>
            <a:lvl1pPr>
              <a:defRPr sz="2000"/>
            </a:lvl1pPr>
            <a:lvl2pPr>
              <a:defRPr sz="1600"/>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BC229C83-8ED9-4083-9FE1-027C59965095}"/>
              </a:ext>
            </a:extLst>
          </p:cNvPr>
          <p:cNvSpPr/>
          <p:nvPr/>
        </p:nvSpPr>
        <p:spPr>
          <a:xfrm>
            <a:off x="0" y="-11065"/>
            <a:ext cx="100495" cy="633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2" name="テキスト プレースホルダー 11"/>
          <p:cNvSpPr>
            <a:spLocks noGrp="1"/>
          </p:cNvSpPr>
          <p:nvPr>
            <p:ph type="body" sz="quarter" idx="13"/>
          </p:nvPr>
        </p:nvSpPr>
        <p:spPr>
          <a:xfrm>
            <a:off x="100494" y="14149"/>
            <a:ext cx="7768300" cy="293687"/>
          </a:xfrm>
        </p:spPr>
        <p:txBody>
          <a:bodyPr>
            <a:normAutofit/>
          </a:bodyPr>
          <a:lstStyle>
            <a:lvl1pPr marL="0" indent="0">
              <a:buNone/>
              <a:defRPr sz="1100">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cxnSp>
        <p:nvCxnSpPr>
          <p:cNvPr id="9" name="直線コネクタ 8"/>
          <p:cNvCxnSpPr/>
          <p:nvPr userDrawn="1"/>
        </p:nvCxnSpPr>
        <p:spPr>
          <a:xfrm>
            <a:off x="100495" y="611414"/>
            <a:ext cx="9547088"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4588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5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0494" y="212036"/>
            <a:ext cx="9805506" cy="386127"/>
          </a:xfrm>
        </p:spPr>
        <p:txBody>
          <a:bodyPr>
            <a:noAutofit/>
          </a:bodyPr>
          <a:lstStyle>
            <a:lvl1pPr algn="l">
              <a:defRPr sz="2400" b="1">
                <a:solidFill>
                  <a:srgbClr val="002060"/>
                </a:solidFill>
              </a:defRPr>
            </a:lvl1pPr>
          </a:lstStyle>
          <a:p>
            <a:r>
              <a:rPr lang="ja-JP" altLang="en-US" dirty="0"/>
              <a:t>マスター タイトルの書式設定</a:t>
            </a:r>
            <a:endParaRPr lang="en-US" dirty="0"/>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BC229C83-8ED9-4083-9FE1-027C59965095}"/>
              </a:ext>
            </a:extLst>
          </p:cNvPr>
          <p:cNvSpPr/>
          <p:nvPr/>
        </p:nvSpPr>
        <p:spPr>
          <a:xfrm>
            <a:off x="0" y="-11065"/>
            <a:ext cx="100495" cy="633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2" name="テキスト プレースホルダー 11"/>
          <p:cNvSpPr>
            <a:spLocks noGrp="1"/>
          </p:cNvSpPr>
          <p:nvPr>
            <p:ph type="body" sz="quarter" idx="13"/>
          </p:nvPr>
        </p:nvSpPr>
        <p:spPr>
          <a:xfrm>
            <a:off x="100494" y="14149"/>
            <a:ext cx="7768300" cy="293687"/>
          </a:xfrm>
        </p:spPr>
        <p:txBody>
          <a:bodyPr>
            <a:normAutofit/>
          </a:bodyPr>
          <a:lstStyle>
            <a:lvl1pPr marL="0" indent="0">
              <a:buNone/>
              <a:defRPr sz="1100">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cxnSp>
        <p:nvCxnSpPr>
          <p:cNvPr id="9" name="直線コネクタ 8"/>
          <p:cNvCxnSpPr/>
          <p:nvPr userDrawn="1"/>
        </p:nvCxnSpPr>
        <p:spPr>
          <a:xfrm>
            <a:off x="100495" y="611414"/>
            <a:ext cx="9547088"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1460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中面_C_タイトルのみ">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A2426AA2-FB16-40F1-8E78-DC0F3336B323}"/>
              </a:ext>
            </a:extLst>
          </p:cNvPr>
          <p:cNvSpPr>
            <a:spLocks noGrp="1"/>
          </p:cNvSpPr>
          <p:nvPr>
            <p:ph type="title" hasCustomPrompt="1"/>
          </p:nvPr>
        </p:nvSpPr>
        <p:spPr>
          <a:xfrm>
            <a:off x="1" y="0"/>
            <a:ext cx="9906349" cy="830114"/>
          </a:xfrm>
          <a:prstGeom prst="rect">
            <a:avLst/>
          </a:prstGeom>
          <a:solidFill>
            <a:srgbClr val="DEEBF7"/>
          </a:solidFill>
        </p:spPr>
        <p:txBody>
          <a:bodyPr lIns="288000" rIns="288000" bIns="72000" anchor="b" anchorCtr="0">
            <a:noAutofit/>
          </a:bodyPr>
          <a:lstStyle>
            <a:lvl1pPr fontAlgn="base">
              <a:defRPr sz="1663" b="1"/>
            </a:lvl1pPr>
          </a:lstStyle>
          <a:p>
            <a:r>
              <a:rPr kumimoji="1" lang="ja-JP" altLang="en-US" dirty="0"/>
              <a:t>マスター タイトルの書式設定</a:t>
            </a:r>
            <a:br>
              <a:rPr kumimoji="1" lang="en-US" altLang="ja-JP" dirty="0"/>
            </a:br>
            <a:r>
              <a:rPr kumimoji="1" lang="en-US" altLang="ja-JP" dirty="0"/>
              <a:t>2L</a:t>
            </a:r>
            <a:endParaRPr kumimoji="1" lang="ja-JP" altLang="en-US" dirty="0"/>
          </a:p>
        </p:txBody>
      </p:sp>
      <p:sp>
        <p:nvSpPr>
          <p:cNvPr id="5" name="テキスト プレースホルダー 4">
            <a:extLst>
              <a:ext uri="{FF2B5EF4-FFF2-40B4-BE49-F238E27FC236}">
                <a16:creationId xmlns:a16="http://schemas.microsoft.com/office/drawing/2014/main" id="{9FC58E10-775B-4AB3-8F83-30BF296EA960}"/>
              </a:ext>
            </a:extLst>
          </p:cNvPr>
          <p:cNvSpPr>
            <a:spLocks noGrp="1"/>
          </p:cNvSpPr>
          <p:nvPr>
            <p:ph type="body" sz="quarter" idx="11" hasCustomPrompt="1"/>
          </p:nvPr>
        </p:nvSpPr>
        <p:spPr>
          <a:xfrm>
            <a:off x="0" y="1"/>
            <a:ext cx="1100600" cy="140616"/>
          </a:xfrm>
          <a:solidFill>
            <a:srgbClr val="2E75B6"/>
          </a:solidFill>
        </p:spPr>
        <p:txBody>
          <a:bodyPr wrap="none" lIns="180000" rIns="180000"/>
          <a:lstStyle>
            <a:lvl1pPr marL="0" indent="0">
              <a:buNone/>
              <a:defRPr sz="831" b="1">
                <a:solidFill>
                  <a:srgbClr val="FFFFFF"/>
                </a:solidFill>
              </a:defRPr>
            </a:lvl1pPr>
          </a:lstStyle>
          <a:p>
            <a:pPr lvl="0"/>
            <a:r>
              <a:rPr kumimoji="1" lang="ja-JP" altLang="en-US" dirty="0"/>
              <a:t>節 </a:t>
            </a:r>
            <a:r>
              <a:rPr kumimoji="1" lang="en-US" altLang="ja-JP" dirty="0"/>
              <a:t>SECTION</a:t>
            </a:r>
            <a:endParaRPr kumimoji="1" lang="ja-JP" altLang="en-US" dirty="0"/>
          </a:p>
        </p:txBody>
      </p:sp>
      <p:sp>
        <p:nvSpPr>
          <p:cNvPr id="3" name="スライド番号プレースホルダー 2">
            <a:extLst>
              <a:ext uri="{FF2B5EF4-FFF2-40B4-BE49-F238E27FC236}">
                <a16:creationId xmlns:a16="http://schemas.microsoft.com/office/drawing/2014/main" id="{57FADD1A-47E1-43CB-A506-BD6147F56B80}"/>
              </a:ext>
            </a:extLst>
          </p:cNvPr>
          <p:cNvSpPr>
            <a:spLocks noGrp="1"/>
          </p:cNvSpPr>
          <p:nvPr>
            <p:ph type="sldNum" sz="quarter" idx="12"/>
          </p:nvPr>
        </p:nvSpPr>
        <p:spPr>
          <a:xfrm>
            <a:off x="7600873" y="6640912"/>
            <a:ext cx="2161385" cy="113749"/>
          </a:xfrm>
        </p:spPr>
        <p:txBody>
          <a:bodyPr/>
          <a:lstStyle/>
          <a:p>
            <a:fld id="{0638AFE9-EB24-4E85-A937-181894F314B4}" type="slidenum">
              <a:rPr kumimoji="1" lang="ja-JP" altLang="en-US" smtClean="0"/>
              <a:pPr/>
              <a:t>‹#›</a:t>
            </a:fld>
            <a:endParaRPr kumimoji="1" lang="ja-JP" altLang="en-US"/>
          </a:p>
        </p:txBody>
      </p:sp>
    </p:spTree>
    <p:extLst>
      <p:ext uri="{BB962C8B-B14F-4D97-AF65-F5344CB8AC3E}">
        <p14:creationId xmlns:p14="http://schemas.microsoft.com/office/powerpoint/2010/main" val="3076905517"/>
      </p:ext>
    </p:extLst>
  </p:cSld>
  <p:clrMapOvr>
    <a:masterClrMapping/>
  </p:clrMapOvr>
  <p:extLst>
    <p:ext uri="{DCECCB84-F9BA-43D5-87BE-67443E8EF086}">
      <p15:sldGuideLst xmlns:p15="http://schemas.microsoft.com/office/powerpoint/2012/main">
        <p15:guide id="1" orient="horz" pos="633">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2026" y="2769079"/>
            <a:ext cx="9363975" cy="583780"/>
          </a:xfrm>
          <a:prstGeom prst="rect">
            <a:avLst/>
          </a:prstGeom>
        </p:spPr>
        <p:txBody>
          <a:bodyPr vert="horz" lIns="91440" tIns="45720" rIns="91440" bIns="45720" rtlCol="0" anchor="ctr">
            <a:normAutofit/>
          </a:bodyPr>
          <a:lstStyle/>
          <a:p>
            <a:r>
              <a:rPr lang="ja-JP" altLang="en-US" dirty="0"/>
              <a:t>タイトル：フォントサイズ</a:t>
            </a:r>
            <a:r>
              <a:rPr lang="en-US" altLang="ja-JP" dirty="0"/>
              <a:t>26pt/</a:t>
            </a:r>
            <a:r>
              <a:rPr lang="ja-JP" altLang="en-US" dirty="0"/>
              <a:t>太字</a:t>
            </a:r>
            <a:endParaRPr lang="en-US" dirty="0"/>
          </a:p>
        </p:txBody>
      </p:sp>
      <p:sp>
        <p:nvSpPr>
          <p:cNvPr id="4" name="Date Placeholder 3"/>
          <p:cNvSpPr>
            <a:spLocks noGrp="1"/>
          </p:cNvSpPr>
          <p:nvPr>
            <p:ph type="dt" sz="half" idx="2"/>
          </p:nvPr>
        </p:nvSpPr>
        <p:spPr>
          <a:xfrm>
            <a:off x="671325" y="6492875"/>
            <a:ext cx="2228850" cy="361950"/>
          </a:xfrm>
          <a:prstGeom prst="rect">
            <a:avLst/>
          </a:prstGeom>
        </p:spPr>
        <p:txBody>
          <a:bodyPr vert="horz" lIns="91440" tIns="45720" rIns="91440" bIns="45720" rtlCol="0" anchor="ctr"/>
          <a:lstStyle>
            <a:lvl1pPr algn="l">
              <a:defRPr sz="1200">
                <a:solidFill>
                  <a:schemeClr val="tx1">
                    <a:tint val="75000"/>
                  </a:schemeClr>
                </a:solidFill>
              </a:defRPr>
            </a:lvl1pPr>
          </a:lstStyle>
          <a:p>
            <a:fld id="{48F8D247-47B5-43EB-A8B2-349479162EF7}" type="datetimeFigureOut">
              <a:rPr kumimoji="1" lang="ja-JP" altLang="en-US" smtClean="0"/>
              <a:t>2024/4/26</a:t>
            </a:fld>
            <a:endParaRPr kumimoji="1" lang="ja-JP" altLang="en-US"/>
          </a:p>
        </p:txBody>
      </p:sp>
      <p:sp>
        <p:nvSpPr>
          <p:cNvPr id="5" name="Footer Placeholder 4"/>
          <p:cNvSpPr>
            <a:spLocks noGrp="1"/>
          </p:cNvSpPr>
          <p:nvPr>
            <p:ph type="ftr" sz="quarter" idx="3"/>
          </p:nvPr>
        </p:nvSpPr>
        <p:spPr>
          <a:xfrm>
            <a:off x="3281363" y="6557962"/>
            <a:ext cx="3343275" cy="231776"/>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526982" y="6557962"/>
            <a:ext cx="407893" cy="300038"/>
          </a:xfrm>
          <a:prstGeom prst="rect">
            <a:avLst/>
          </a:prstGeom>
        </p:spPr>
        <p:txBody>
          <a:bodyPr vert="horz" lIns="91440" tIns="45720" rIns="91440" bIns="45720" rtlCol="0" anchor="ctr"/>
          <a:lstStyle>
            <a:lvl1pPr algn="r">
              <a:defRPr sz="1200">
                <a:solidFill>
                  <a:schemeClr val="tx1">
                    <a:tint val="75000"/>
                  </a:schemeClr>
                </a:solidFill>
              </a:defRPr>
            </a:lvl1pPr>
          </a:lstStyle>
          <a:p>
            <a:fld id="{9B05E9C7-7D57-4ACF-BFDF-ECA516508D05}" type="slidenum">
              <a:rPr kumimoji="1" lang="ja-JP" altLang="en-US" smtClean="0"/>
              <a:t>‹#›</a:t>
            </a:fld>
            <a:endParaRPr kumimoji="1" lang="ja-JP" altLang="en-US"/>
          </a:p>
        </p:txBody>
      </p:sp>
    </p:spTree>
    <p:extLst>
      <p:ext uri="{BB962C8B-B14F-4D97-AF65-F5344CB8AC3E}">
        <p14:creationId xmlns:p14="http://schemas.microsoft.com/office/powerpoint/2010/main" val="194256047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8" r:id="rId3"/>
    <p:sldLayoutId id="2147483665" r:id="rId4"/>
    <p:sldLayoutId id="2147483666" r:id="rId5"/>
    <p:sldLayoutId id="2147483667" r:id="rId6"/>
    <p:sldLayoutId id="2147483670" r:id="rId7"/>
    <p:sldLayoutId id="2147483671" r:id="rId8"/>
    <p:sldLayoutId id="2147483686" r:id="rId9"/>
  </p:sldLayoutIdLst>
  <p:txStyles>
    <p:titleStyle>
      <a:lvl1pPr algn="l" defTabSz="914400" rtl="0" eaLnBrk="1" latinLnBrk="0" hangingPunct="1">
        <a:lnSpc>
          <a:spcPct val="90000"/>
        </a:lnSpc>
        <a:spcBef>
          <a:spcPct val="0"/>
        </a:spcBef>
        <a:buNone/>
        <a:defRPr kumimoji="1" sz="3200" b="1" kern="1200" baseline="0">
          <a:solidFill>
            <a:schemeClr val="tx1"/>
          </a:solidFill>
          <a:latin typeface="Segoe UI" panose="020B0502040204020203" pitchFamily="34" charset="0"/>
          <a:ea typeface="メイリオ" panose="020B0604030504040204" pitchFamily="5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27">
          <p15:clr>
            <a:srgbClr val="F26B43"/>
          </p15:clr>
        </p15:guide>
        <p15:guide id="2" pos="3120" userDrawn="1">
          <p15:clr>
            <a:srgbClr val="F26B43"/>
          </p15:clr>
        </p15:guide>
        <p15:guide id="3" pos="158">
          <p15:clr>
            <a:srgbClr val="F26B43"/>
          </p15:clr>
        </p15:guide>
        <p15:guide id="4" pos="6068" userDrawn="1">
          <p15:clr>
            <a:srgbClr val="F26B43"/>
          </p15:clr>
        </p15:guide>
        <p15:guide id="5" orient="horz" pos="4088" userDrawn="1">
          <p15:clr>
            <a:srgbClr val="F26B43"/>
          </p15:clr>
        </p15:guide>
        <p15:guide id="6" orient="horz" pos="391">
          <p15:clr>
            <a:srgbClr val="F26B43"/>
          </p15:clr>
        </p15:guide>
        <p15:guide id="7" orient="horz" pos="119">
          <p15:clr>
            <a:srgbClr val="F26B43"/>
          </p15:clr>
        </p15:guide>
        <p15:guide id="8" orient="horz" pos="22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17B5F44A-4040-46CB-9D7D-B0618A0B4FDB}"/>
              </a:ext>
            </a:extLst>
          </p:cNvPr>
          <p:cNvSpPr>
            <a:spLocks noGrp="1"/>
          </p:cNvSpPr>
          <p:nvPr>
            <p:ph type="title"/>
          </p:nvPr>
        </p:nvSpPr>
        <p:spPr>
          <a:xfrm>
            <a:off x="1" y="0"/>
            <a:ext cx="9906349" cy="633709"/>
          </a:xfrm>
        </p:spPr>
        <p:txBody>
          <a:bodyPr/>
          <a:lstStyle/>
          <a:p>
            <a:r>
              <a:rPr kumimoji="1" lang="ja-JP" altLang="en-US" sz="2400"/>
              <a:t>これ</a:t>
            </a:r>
            <a:r>
              <a:rPr kumimoji="1" lang="ja-JP" altLang="en-US" sz="2400" dirty="0"/>
              <a:t>までに実現した規制改革</a:t>
            </a:r>
          </a:p>
        </p:txBody>
      </p:sp>
      <p:sp>
        <p:nvSpPr>
          <p:cNvPr id="3" name="テキスト プレースホルダー 2">
            <a:extLst>
              <a:ext uri="{FF2B5EF4-FFF2-40B4-BE49-F238E27FC236}">
                <a16:creationId xmlns:a16="http://schemas.microsoft.com/office/drawing/2014/main" id="{8D3A6270-9981-419D-BEC8-C3E013F9445D}"/>
              </a:ext>
            </a:extLst>
          </p:cNvPr>
          <p:cNvSpPr>
            <a:spLocks noGrp="1"/>
          </p:cNvSpPr>
          <p:nvPr>
            <p:ph type="body" sz="quarter" idx="11"/>
          </p:nvPr>
        </p:nvSpPr>
        <p:spPr/>
        <p:txBody>
          <a:bodyPr>
            <a:normAutofit fontScale="47500" lnSpcReduction="20000"/>
          </a:bodyPr>
          <a:lstStyle/>
          <a:p>
            <a:r>
              <a:rPr kumimoji="1" lang="ja-JP" altLang="en-US" dirty="0"/>
              <a:t>　</a:t>
            </a:r>
          </a:p>
        </p:txBody>
      </p:sp>
      <p:sp>
        <p:nvSpPr>
          <p:cNvPr id="7" name="楕円 6">
            <a:extLst>
              <a:ext uri="{FF2B5EF4-FFF2-40B4-BE49-F238E27FC236}">
                <a16:creationId xmlns:a16="http://schemas.microsoft.com/office/drawing/2014/main" id="{135ED9C5-16F7-DDC4-E59C-3A61C5F8E5D2}"/>
              </a:ext>
            </a:extLst>
          </p:cNvPr>
          <p:cNvSpPr/>
          <p:nvPr/>
        </p:nvSpPr>
        <p:spPr>
          <a:xfrm>
            <a:off x="7089634" y="3222379"/>
            <a:ext cx="2706666" cy="464343"/>
          </a:xfrm>
          <a:prstGeom prst="ellipse">
            <a:avLst/>
          </a:prstGeom>
          <a:solidFill>
            <a:schemeClr val="accent1">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7" name="楕円 46">
            <a:extLst>
              <a:ext uri="{FF2B5EF4-FFF2-40B4-BE49-F238E27FC236}">
                <a16:creationId xmlns:a16="http://schemas.microsoft.com/office/drawing/2014/main" id="{3008AB42-2F74-4F1B-6E9C-1BCEA8470680}"/>
              </a:ext>
            </a:extLst>
          </p:cNvPr>
          <p:cNvSpPr/>
          <p:nvPr/>
        </p:nvSpPr>
        <p:spPr>
          <a:xfrm>
            <a:off x="7089634" y="6364665"/>
            <a:ext cx="2706666" cy="360844"/>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1" name="テキスト ボックス 50">
            <a:extLst>
              <a:ext uri="{FF2B5EF4-FFF2-40B4-BE49-F238E27FC236}">
                <a16:creationId xmlns:a16="http://schemas.microsoft.com/office/drawing/2014/main" id="{F18D3813-0DF5-82D3-99E6-EEF2C614FCDD}"/>
              </a:ext>
            </a:extLst>
          </p:cNvPr>
          <p:cNvSpPr txBox="1"/>
          <p:nvPr/>
        </p:nvSpPr>
        <p:spPr>
          <a:xfrm>
            <a:off x="16625" y="1046614"/>
            <a:ext cx="3300209" cy="430887"/>
          </a:xfrm>
          <a:prstGeom prst="rect">
            <a:avLst/>
          </a:prstGeom>
          <a:noFill/>
        </p:spPr>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区域方針</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（令和４年</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11</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11</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　内閣総理大臣決定）</a:t>
            </a:r>
            <a:endPar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2" name="正方形/長方形 51">
            <a:extLst>
              <a:ext uri="{FF2B5EF4-FFF2-40B4-BE49-F238E27FC236}">
                <a16:creationId xmlns:a16="http://schemas.microsoft.com/office/drawing/2014/main" id="{8AE637BB-F098-4911-6017-19941C28CF7B}"/>
              </a:ext>
            </a:extLst>
          </p:cNvPr>
          <p:cNvSpPr/>
          <p:nvPr/>
        </p:nvSpPr>
        <p:spPr>
          <a:xfrm>
            <a:off x="74817" y="1629976"/>
            <a:ext cx="2876202" cy="5130779"/>
          </a:xfrm>
          <a:prstGeom prst="rect">
            <a:avLst/>
          </a:prstGeom>
          <a:noFill/>
          <a:ln w="95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0000" marR="0" lvl="0" indent="-90000" algn="just" defTabSz="457200" rtl="0" eaLnBrk="1" fontAlgn="auto" latinLnBrk="0" hangingPunct="1">
              <a:lnSpc>
                <a:spcPct val="100000"/>
              </a:lnSpc>
              <a:spcBef>
                <a:spcPts val="0"/>
              </a:spcBef>
              <a:spcAft>
                <a:spcPts val="0"/>
              </a:spcAft>
              <a:buClrTx/>
              <a:buSzTx/>
              <a:buFontTx/>
              <a:buNone/>
              <a:tabLst/>
              <a:defRPr/>
            </a:pPr>
            <a:r>
              <a:rPr kumimoji="0" lang="ja-JP" altLang="ja-JP" sz="1100" b="0"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＜移動・物流＞</a:t>
            </a:r>
          </a:p>
          <a:p>
            <a:pPr marL="90000" marR="0" lvl="0" indent="-90000" algn="just" defTabSz="457200" rtl="0" eaLnBrk="1" fontAlgn="auto" latinLnBrk="0" hangingPunct="1">
              <a:lnSpc>
                <a:spcPct val="100000"/>
              </a:lnSpc>
              <a:spcBef>
                <a:spcPts val="0"/>
              </a:spcBef>
              <a:spcAft>
                <a:spcPts val="0"/>
              </a:spcAft>
              <a:buClrTx/>
              <a:buSzTx/>
              <a:buFontTx/>
              <a:buNone/>
              <a:tabLst/>
              <a:defRPr/>
            </a:pPr>
            <a:r>
              <a:rPr kumimoji="0" lang="ja-JP"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0" lang="ja-JP"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空飛ぶクルマの社会実装</a:t>
            </a:r>
            <a:endParaRPr kumimoji="0"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90000" marR="0" lvl="0" indent="-90000" algn="just" defTabSz="457200" rtl="0" eaLnBrk="1" fontAlgn="auto" latinLnBrk="0" hangingPunct="1">
              <a:lnSpc>
                <a:spcPct val="100000"/>
              </a:lnSpc>
              <a:spcBef>
                <a:spcPts val="0"/>
              </a:spcBef>
              <a:spcAft>
                <a:spcPts val="0"/>
              </a:spcAft>
              <a:buClrTx/>
              <a:buSzTx/>
              <a:buFontTx/>
              <a:buNone/>
              <a:tabLst/>
              <a:defRPr/>
            </a:pPr>
            <a:r>
              <a:rPr kumimoji="0" lang="ja-JP"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0" lang="ja-JP"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自動運転バス等による効率的な輸送</a:t>
            </a:r>
          </a:p>
          <a:p>
            <a:pPr marL="90000" marR="0" lvl="0" indent="-90000" algn="just" defTabSz="457200" rtl="0" eaLnBrk="1" fontAlgn="auto" latinLnBrk="0" hangingPunct="1">
              <a:lnSpc>
                <a:spcPct val="100000"/>
              </a:lnSpc>
              <a:spcBef>
                <a:spcPts val="0"/>
              </a:spcBef>
              <a:spcAft>
                <a:spcPts val="0"/>
              </a:spcAft>
              <a:buClrTx/>
              <a:buSzTx/>
              <a:buFontTx/>
              <a:buNone/>
              <a:tabLst/>
              <a:defRPr/>
            </a:pPr>
            <a:r>
              <a:rPr kumimoji="0" lang="ja-JP"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0" lang="ja-JP"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次世代都市型</a:t>
            </a:r>
            <a:r>
              <a:rPr kumimoji="0" lang="en-US" altLang="ja-JP" sz="1100" b="0" i="0" u="none" strike="noStrike" kern="1200" cap="none" spc="0" normalizeH="0" baseline="0" noProof="0" dirty="0" err="1">
                <a:ln>
                  <a:noFill/>
                </a:ln>
                <a:solidFill>
                  <a:srgbClr val="000000"/>
                </a:solidFill>
                <a:effectLst/>
                <a:uLnTx/>
                <a:uFillTx/>
                <a:latin typeface="Meiryo UI" panose="020B0604030504040204" pitchFamily="50" charset="-128"/>
                <a:ea typeface="Meiryo UI" panose="020B0604030504040204" pitchFamily="50" charset="-128"/>
                <a:cs typeface="+mn-cs"/>
              </a:rPr>
              <a:t>MaaS</a:t>
            </a:r>
            <a:r>
              <a:rPr kumimoji="0" lang="ja-JP"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の社会実装</a:t>
            </a:r>
            <a:endParaRPr kumimoji="0"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90000" marR="0" lvl="0" indent="-90000" algn="just" defTabSz="457200" rtl="0" eaLnBrk="1" fontAlgn="auto" latinLnBrk="0" hangingPunct="1">
              <a:lnSpc>
                <a:spcPct val="100000"/>
              </a:lnSpc>
              <a:spcBef>
                <a:spcPts val="0"/>
              </a:spcBef>
              <a:spcAft>
                <a:spcPts val="0"/>
              </a:spcAft>
              <a:buClrTx/>
              <a:buSzTx/>
              <a:buFontTx/>
              <a:buNone/>
              <a:tabLst/>
              <a:defRPr/>
            </a:pPr>
            <a:endParaRPr kumimoji="0"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90000" marR="0" lvl="0" indent="-90000" algn="just" defTabSz="457200" rtl="0" eaLnBrk="1" fontAlgn="auto" latinLnBrk="0" hangingPunct="1">
              <a:lnSpc>
                <a:spcPct val="100000"/>
              </a:lnSpc>
              <a:spcBef>
                <a:spcPts val="0"/>
              </a:spcBef>
              <a:spcAft>
                <a:spcPts val="0"/>
              </a:spcAft>
              <a:buClrTx/>
              <a:buSzTx/>
              <a:buFontTx/>
              <a:buNone/>
              <a:tabLst/>
              <a:defRPr/>
            </a:pPr>
            <a:endParaRPr kumimoji="0"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90000" marR="0" lvl="0" indent="-90000" algn="just" defTabSz="457200" rtl="0" eaLnBrk="1" fontAlgn="auto" latinLnBrk="0" hangingPunct="1">
              <a:lnSpc>
                <a:spcPct val="100000"/>
              </a:lnSpc>
              <a:spcBef>
                <a:spcPts val="0"/>
              </a:spcBef>
              <a:spcAft>
                <a:spcPts val="0"/>
              </a:spcAft>
              <a:buClrTx/>
              <a:buSzTx/>
              <a:buFontTx/>
              <a:buNone/>
              <a:tabLst/>
              <a:defRPr/>
            </a:pPr>
            <a:endParaRPr kumimoji="0" lang="ja-JP"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90000" marR="0" lvl="0" indent="-90000" algn="just" defTabSz="457200" rtl="0" eaLnBrk="1" fontAlgn="auto" latinLnBrk="0" hangingPunct="1">
              <a:lnSpc>
                <a:spcPct val="100000"/>
              </a:lnSpc>
              <a:spcBef>
                <a:spcPts val="0"/>
              </a:spcBef>
              <a:spcAft>
                <a:spcPts val="0"/>
              </a:spcAft>
              <a:buClrTx/>
              <a:buSzTx/>
              <a:buFontTx/>
              <a:buNone/>
              <a:tabLst/>
              <a:defRPr/>
            </a:pPr>
            <a:r>
              <a:rPr kumimoji="0" lang="ja-JP" altLang="ja-JP" sz="1100" b="0"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＜健康・医療＞</a:t>
            </a:r>
          </a:p>
          <a:p>
            <a:pPr marL="90000" marR="0" lvl="0" indent="-90000" algn="just" defTabSz="457200" rtl="0" eaLnBrk="1" fontAlgn="auto" latinLnBrk="0" hangingPunct="1">
              <a:lnSpc>
                <a:spcPct val="100000"/>
              </a:lnSpc>
              <a:spcBef>
                <a:spcPts val="0"/>
              </a:spcBef>
              <a:spcAft>
                <a:spcPts val="0"/>
              </a:spcAft>
              <a:buClrTx/>
              <a:buSzTx/>
              <a:buFontTx/>
              <a:buNone/>
              <a:tabLst/>
              <a:defRPr/>
            </a:pPr>
            <a:r>
              <a:rPr kumimoji="0" lang="ja-JP"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0" lang="ja-JP"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国際的視点も備えた先端医療サービスの提供</a:t>
            </a:r>
          </a:p>
          <a:p>
            <a:pPr marL="90000" marR="0" lvl="0" indent="-90000" algn="just" defTabSz="457200" rtl="0" eaLnBrk="1" fontAlgn="auto" latinLnBrk="0" hangingPunct="1">
              <a:lnSpc>
                <a:spcPct val="100000"/>
              </a:lnSpc>
              <a:spcBef>
                <a:spcPts val="0"/>
              </a:spcBef>
              <a:spcAft>
                <a:spcPts val="0"/>
              </a:spcAft>
              <a:buClrTx/>
              <a:buSzTx/>
              <a:buFontTx/>
              <a:buNone/>
              <a:tabLst/>
              <a:defRPr/>
            </a:pPr>
            <a:r>
              <a:rPr kumimoji="0" lang="ja-JP"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0" lang="ja-JP"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健康・医療情報を活用した未来型サービスの実現</a:t>
            </a:r>
            <a:endParaRPr kumimoji="0"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90000" marR="0" lvl="0" indent="-90000" algn="just" defTabSz="457200" rtl="0" eaLnBrk="1" fontAlgn="auto" latinLnBrk="0" hangingPunct="1">
              <a:lnSpc>
                <a:spcPct val="100000"/>
              </a:lnSpc>
              <a:spcBef>
                <a:spcPts val="0"/>
              </a:spcBef>
              <a:spcAft>
                <a:spcPts val="0"/>
              </a:spcAft>
              <a:buClrTx/>
              <a:buSzTx/>
              <a:buFontTx/>
              <a:buNone/>
              <a:tabLst/>
              <a:defRPr/>
            </a:pPr>
            <a:endParaRPr kumimoji="0"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90000" marR="0" lvl="0" indent="-90000" algn="just" defTabSz="457200" rtl="0" eaLnBrk="1" fontAlgn="auto" latinLnBrk="0" hangingPunct="1">
              <a:lnSpc>
                <a:spcPct val="100000"/>
              </a:lnSpc>
              <a:spcBef>
                <a:spcPts val="0"/>
              </a:spcBef>
              <a:spcAft>
                <a:spcPts val="0"/>
              </a:spcAft>
              <a:buClrTx/>
              <a:buSzTx/>
              <a:buFontTx/>
              <a:buNone/>
              <a:tabLst/>
              <a:defRPr/>
            </a:pPr>
            <a:endParaRPr kumimoji="0"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90000" marR="0" lvl="0" indent="-90000" algn="just" defTabSz="457200" rtl="0" eaLnBrk="1" fontAlgn="auto" latinLnBrk="0" hangingPunct="1">
              <a:lnSpc>
                <a:spcPct val="100000"/>
              </a:lnSpc>
              <a:spcBef>
                <a:spcPts val="0"/>
              </a:spcBef>
              <a:spcAft>
                <a:spcPts val="0"/>
              </a:spcAft>
              <a:buClrTx/>
              <a:buSzTx/>
              <a:buFontTx/>
              <a:buNone/>
              <a:tabLst/>
              <a:defRPr/>
            </a:pPr>
            <a:endParaRPr kumimoji="0" lang="ja-JP"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90000" marR="0" lvl="0" indent="-90000" algn="just" defTabSz="457200" rtl="0" eaLnBrk="1" fontAlgn="auto" latinLnBrk="0" hangingPunct="1">
              <a:lnSpc>
                <a:spcPct val="100000"/>
              </a:lnSpc>
              <a:spcBef>
                <a:spcPts val="0"/>
              </a:spcBef>
              <a:spcAft>
                <a:spcPts val="0"/>
              </a:spcAft>
              <a:buClrTx/>
              <a:buSzTx/>
              <a:buFontTx/>
              <a:buNone/>
              <a:tabLst/>
              <a:defRPr/>
            </a:pPr>
            <a:r>
              <a:rPr kumimoji="0" lang="ja-JP" altLang="ja-JP" sz="1100" b="0"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＜まちづくり・防災＞</a:t>
            </a:r>
          </a:p>
          <a:p>
            <a:pPr marL="90000" marR="0" lvl="0" indent="-90000" algn="just" defTabSz="457200" rtl="0" eaLnBrk="1" fontAlgn="auto" latinLnBrk="0" hangingPunct="1">
              <a:lnSpc>
                <a:spcPct val="100000"/>
              </a:lnSpc>
              <a:spcBef>
                <a:spcPts val="0"/>
              </a:spcBef>
              <a:spcAft>
                <a:spcPts val="0"/>
              </a:spcAft>
              <a:buClrTx/>
              <a:buSzTx/>
              <a:buFontTx/>
              <a:buNone/>
              <a:tabLst/>
              <a:defRPr/>
            </a:pPr>
            <a:r>
              <a:rPr kumimoji="0" lang="ja-JP"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0" lang="ja-JP"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都市公園等の公共空間における先端的サービスの提供</a:t>
            </a:r>
          </a:p>
          <a:p>
            <a:pPr marL="90000" marR="0" lvl="0" indent="-90000" algn="just" defTabSz="457200" rtl="0" eaLnBrk="1" fontAlgn="auto" latinLnBrk="0" hangingPunct="1">
              <a:lnSpc>
                <a:spcPct val="100000"/>
              </a:lnSpc>
              <a:spcBef>
                <a:spcPts val="0"/>
              </a:spcBef>
              <a:spcAft>
                <a:spcPts val="0"/>
              </a:spcAft>
              <a:buClrTx/>
              <a:buSzTx/>
              <a:buFontTx/>
              <a:buNone/>
              <a:tabLst/>
              <a:defRPr/>
            </a:pPr>
            <a:r>
              <a:rPr kumimoji="0" lang="ja-JP"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0" lang="ja-JP"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ドローンや</a:t>
            </a:r>
            <a:r>
              <a:rPr kumimoji="0"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BIM</a:t>
            </a:r>
            <a:r>
              <a:rPr kumimoji="0" lang="ja-JP"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等の活用による建設現場の革新</a:t>
            </a:r>
          </a:p>
          <a:p>
            <a:pPr marL="90000" marR="0" lvl="0" indent="-90000" algn="just" defTabSz="457200" rtl="0" eaLnBrk="1" fontAlgn="auto" latinLnBrk="0" hangingPunct="1">
              <a:lnSpc>
                <a:spcPct val="100000"/>
              </a:lnSpc>
              <a:spcBef>
                <a:spcPts val="0"/>
              </a:spcBef>
              <a:spcAft>
                <a:spcPts val="0"/>
              </a:spcAft>
              <a:buClrTx/>
              <a:buSzTx/>
              <a:buFontTx/>
              <a:buNone/>
              <a:tabLst/>
              <a:defRPr/>
            </a:pPr>
            <a:r>
              <a:rPr kumimoji="0" lang="ja-JP"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0"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AI</a:t>
            </a:r>
            <a:r>
              <a:rPr kumimoji="0" lang="ja-JP"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を活用した気象予報の実施</a:t>
            </a:r>
          </a:p>
          <a:p>
            <a:pPr marL="90000" marR="0" lvl="0" indent="-90000" algn="just" defTabSz="457200" rtl="0" eaLnBrk="1" fontAlgn="auto" latinLnBrk="0" hangingPunct="1">
              <a:lnSpc>
                <a:spcPct val="100000"/>
              </a:lnSpc>
              <a:spcBef>
                <a:spcPts val="0"/>
              </a:spcBef>
              <a:spcAft>
                <a:spcPts val="0"/>
              </a:spcAft>
              <a:buClrTx/>
              <a:buSzTx/>
              <a:buFontTx/>
              <a:buNone/>
              <a:tabLst/>
              <a:defRPr/>
            </a:pPr>
            <a:r>
              <a:rPr kumimoji="0"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p>
          <a:p>
            <a:pPr marL="90000" marR="0" lvl="0" indent="-90000" algn="just" defTabSz="457200" rtl="0" eaLnBrk="1" fontAlgn="auto" latinLnBrk="0" hangingPunct="1">
              <a:lnSpc>
                <a:spcPct val="100000"/>
              </a:lnSpc>
              <a:spcBef>
                <a:spcPts val="0"/>
              </a:spcBef>
              <a:spcAft>
                <a:spcPts val="0"/>
              </a:spcAft>
              <a:buClrTx/>
              <a:buSzTx/>
              <a:buFontTx/>
              <a:buNone/>
              <a:tabLst/>
              <a:defRPr/>
            </a:pPr>
            <a:endParaRPr kumimoji="0"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90000" marR="0" lvl="0" indent="-90000" algn="just" defTabSz="457200" rtl="0" eaLnBrk="1" fontAlgn="auto" latinLnBrk="0" hangingPunct="1">
              <a:lnSpc>
                <a:spcPct val="100000"/>
              </a:lnSpc>
              <a:spcBef>
                <a:spcPts val="0"/>
              </a:spcBef>
              <a:spcAft>
                <a:spcPts val="0"/>
              </a:spcAft>
              <a:buClrTx/>
              <a:buSzTx/>
              <a:buFontTx/>
              <a:buNone/>
              <a:tabLst/>
              <a:defRPr/>
            </a:pPr>
            <a:endParaRPr kumimoji="0" lang="ja-JP"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90000" marR="0" lvl="0" indent="-90000" algn="just" defTabSz="457200" rtl="0" eaLnBrk="1" fontAlgn="auto" latinLnBrk="0" hangingPunct="1">
              <a:lnSpc>
                <a:spcPct val="100000"/>
              </a:lnSpc>
              <a:spcBef>
                <a:spcPts val="0"/>
              </a:spcBef>
              <a:spcAft>
                <a:spcPts val="0"/>
              </a:spcAft>
              <a:buClrTx/>
              <a:buSzTx/>
              <a:buFontTx/>
              <a:buNone/>
              <a:tabLst/>
              <a:defRPr/>
            </a:pPr>
            <a:r>
              <a:rPr kumimoji="0" lang="ja-JP" altLang="ja-JP" sz="1100" b="0"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＜その他＞</a:t>
            </a:r>
          </a:p>
          <a:p>
            <a:pPr marL="90000" marR="0" lvl="0" indent="-90000" algn="just" defTabSz="457200" rtl="0" eaLnBrk="1" fontAlgn="auto" latinLnBrk="0" hangingPunct="1">
              <a:lnSpc>
                <a:spcPct val="100000"/>
              </a:lnSpc>
              <a:spcBef>
                <a:spcPts val="0"/>
              </a:spcBef>
              <a:spcAft>
                <a:spcPts val="0"/>
              </a:spcAft>
              <a:buClrTx/>
              <a:buSzTx/>
              <a:buFontTx/>
              <a:buNone/>
              <a:tabLst/>
              <a:defRPr/>
            </a:pPr>
            <a:r>
              <a:rPr kumimoji="0" lang="ja-JP"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0" lang="ja-JP"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複数分野にわたる先端的サービスを支えるデータ連携基盤の整備</a:t>
            </a:r>
            <a:endPar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正方形/長方形 52">
            <a:extLst>
              <a:ext uri="{FF2B5EF4-FFF2-40B4-BE49-F238E27FC236}">
                <a16:creationId xmlns:a16="http://schemas.microsoft.com/office/drawing/2014/main" id="{A75CE83B-B9A6-DBA4-18ED-5AB48E13DDCE}"/>
              </a:ext>
            </a:extLst>
          </p:cNvPr>
          <p:cNvSpPr/>
          <p:nvPr/>
        </p:nvSpPr>
        <p:spPr>
          <a:xfrm>
            <a:off x="3237903" y="1671073"/>
            <a:ext cx="3780000" cy="498364"/>
          </a:xfrm>
          <a:prstGeom prst="rect">
            <a:avLst/>
          </a:prstGeom>
          <a:noFill/>
          <a:ln w="95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20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空飛ぶクルマの社会実装</a:t>
            </a:r>
            <a:endPar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80000" indent="-108000">
              <a:spcAft>
                <a:spcPts val="200"/>
              </a:spcAft>
              <a:buFont typeface="Arial" panose="020B0604020202020204" pitchFamily="34" charset="0"/>
              <a:buChar char="•"/>
              <a:defRPr/>
            </a:pPr>
            <a:r>
              <a:rPr kumimoji="1" lang="ja-JP" altLang="en-US" sz="800" dirty="0">
                <a:solidFill>
                  <a:schemeClr val="tx1"/>
                </a:solidFill>
                <a:latin typeface="Meiryo UI" panose="020B0604030504040204" pitchFamily="50" charset="-128"/>
                <a:ea typeface="Meiryo UI" panose="020B0604030504040204" pitchFamily="50" charset="-128"/>
              </a:rPr>
              <a:t>機体の安全性、操縦者、運航安全、離着陸場等に関する基準の整備 </a:t>
            </a:r>
            <a:r>
              <a:rPr kumimoji="1" lang="en-US" altLang="ja-JP" sz="80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令和５年度中に措置。同年</a:t>
            </a:r>
            <a:r>
              <a:rPr kumimoji="1" lang="en-US" altLang="ja-JP" sz="800" dirty="0">
                <a:solidFill>
                  <a:schemeClr val="tx1"/>
                </a:solidFill>
                <a:latin typeface="Meiryo UI" panose="020B0604030504040204" pitchFamily="50" charset="-128"/>
                <a:ea typeface="Meiryo UI" panose="020B0604030504040204" pitchFamily="50" charset="-128"/>
              </a:rPr>
              <a:t>11</a:t>
            </a:r>
            <a:r>
              <a:rPr kumimoji="1" lang="ja-JP" altLang="en-US" sz="800" dirty="0">
                <a:solidFill>
                  <a:schemeClr val="tx1"/>
                </a:solidFill>
                <a:latin typeface="Meiryo UI" panose="020B0604030504040204" pitchFamily="50" charset="-128"/>
                <a:ea typeface="Meiryo UI" panose="020B0604030504040204" pitchFamily="50" charset="-128"/>
              </a:rPr>
              <a:t>月及び</a:t>
            </a:r>
            <a:r>
              <a:rPr kumimoji="1" lang="en-US" altLang="ja-JP" sz="800" dirty="0">
                <a:solidFill>
                  <a:schemeClr val="tx1"/>
                </a:solidFill>
                <a:latin typeface="Meiryo UI" panose="020B0604030504040204" pitchFamily="50" charset="-128"/>
                <a:ea typeface="Meiryo UI" panose="020B0604030504040204" pitchFamily="50" charset="-128"/>
              </a:rPr>
              <a:t>12</a:t>
            </a:r>
            <a:r>
              <a:rPr kumimoji="1" lang="ja-JP" altLang="en-US" sz="800" dirty="0">
                <a:solidFill>
                  <a:schemeClr val="tx1"/>
                </a:solidFill>
                <a:latin typeface="Meiryo UI" panose="020B0604030504040204" pitchFamily="50" charset="-128"/>
                <a:ea typeface="Meiryo UI" panose="020B0604030504040204" pitchFamily="50" charset="-128"/>
              </a:rPr>
              <a:t>月に一部措置</a:t>
            </a:r>
            <a:r>
              <a:rPr kumimoji="1" lang="en-US" altLang="ja-JP" sz="800" dirty="0">
                <a:solidFill>
                  <a:schemeClr val="tx1"/>
                </a:solidFill>
                <a:latin typeface="Meiryo UI" panose="020B0604030504040204" pitchFamily="50" charset="-128"/>
                <a:ea typeface="Meiryo UI" panose="020B0604030504040204" pitchFamily="50" charset="-128"/>
              </a:rPr>
              <a:t>】</a:t>
            </a:r>
          </a:p>
        </p:txBody>
      </p:sp>
      <p:sp>
        <p:nvSpPr>
          <p:cNvPr id="54" name="正方形/長方形 53">
            <a:extLst>
              <a:ext uri="{FF2B5EF4-FFF2-40B4-BE49-F238E27FC236}">
                <a16:creationId xmlns:a16="http://schemas.microsoft.com/office/drawing/2014/main" id="{ABFDBD53-0603-646B-3348-9ED7C2A126B3}"/>
              </a:ext>
            </a:extLst>
          </p:cNvPr>
          <p:cNvSpPr/>
          <p:nvPr/>
        </p:nvSpPr>
        <p:spPr>
          <a:xfrm>
            <a:off x="3237903" y="2205948"/>
            <a:ext cx="3780000" cy="499867"/>
          </a:xfrm>
          <a:prstGeom prst="rect">
            <a:avLst/>
          </a:prstGeom>
          <a:noFill/>
          <a:ln w="95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20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自動運転バス等による効率的な輸送</a:t>
            </a:r>
            <a:endPar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80000" marR="0" lvl="0" indent="-10800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万博会場の建設工事における夢洲への荷物の運送についての貨物自動車運送事業法上の取扱いの明確化 </a:t>
            </a: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令和５年</a:t>
            </a: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3</a:t>
            </a: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月措置</a:t>
            </a: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p:txBody>
      </p:sp>
      <p:sp>
        <p:nvSpPr>
          <p:cNvPr id="55" name="正方形/長方形 54">
            <a:extLst>
              <a:ext uri="{FF2B5EF4-FFF2-40B4-BE49-F238E27FC236}">
                <a16:creationId xmlns:a16="http://schemas.microsoft.com/office/drawing/2014/main" id="{0A8E1285-24CB-D085-48D5-AECAEF5CE255}"/>
              </a:ext>
            </a:extLst>
          </p:cNvPr>
          <p:cNvSpPr/>
          <p:nvPr/>
        </p:nvSpPr>
        <p:spPr>
          <a:xfrm>
            <a:off x="3235247" y="4553974"/>
            <a:ext cx="3780000" cy="487434"/>
          </a:xfrm>
          <a:prstGeom prst="rect">
            <a:avLst/>
          </a:prstGeom>
          <a:noFill/>
          <a:ln w="95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20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○ドローンや</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BIM</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等の活用による建設現場の革新</a:t>
            </a:r>
          </a:p>
          <a:p>
            <a:pPr marL="180000" marR="0" lvl="0" indent="-10800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1" lang="ja-JP" altLang="en-US"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無人航空機用のワイヤレス電力伝送装置に係る型式指定の制度化 </a:t>
            </a:r>
            <a:r>
              <a:rPr kumimoji="1" lang="en-US" altLang="ja-JP"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漏洩電波対策を踏まえ、情報通信審議会において検討を開始し、速やかに措置</a:t>
            </a:r>
            <a:r>
              <a:rPr kumimoji="1" lang="en-US" altLang="ja-JP"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p:txBody>
      </p:sp>
      <p:sp>
        <p:nvSpPr>
          <p:cNvPr id="56" name="正方形/長方形 55">
            <a:extLst>
              <a:ext uri="{FF2B5EF4-FFF2-40B4-BE49-F238E27FC236}">
                <a16:creationId xmlns:a16="http://schemas.microsoft.com/office/drawing/2014/main" id="{9B657C65-61FC-7CDA-EA9C-92EE5DA89936}"/>
              </a:ext>
            </a:extLst>
          </p:cNvPr>
          <p:cNvSpPr/>
          <p:nvPr/>
        </p:nvSpPr>
        <p:spPr>
          <a:xfrm>
            <a:off x="3235247" y="3772481"/>
            <a:ext cx="3780000" cy="761872"/>
          </a:xfrm>
          <a:prstGeom prst="rect">
            <a:avLst/>
          </a:prstGeom>
          <a:noFill/>
          <a:ln w="95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20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○都市公園等の公共空間における先進的サービスの提供</a:t>
            </a:r>
          </a:p>
          <a:p>
            <a:pPr marL="180000" marR="0" lvl="0" indent="-10800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ローカル</a:t>
            </a: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5G</a:t>
            </a: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の共同利用の枠組みの創設、周波数帯域の分割が可能である旨の通知 </a:t>
            </a: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令和５年</a:t>
            </a: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8</a:t>
            </a: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月措置</a:t>
            </a: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180000" marR="0" lvl="0" indent="-10800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万博に関する仮設工作物等の設置に係る特例 </a:t>
            </a: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令和４年</a:t>
            </a: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4</a:t>
            </a: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月措置</a:t>
            </a: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p:txBody>
      </p:sp>
      <p:sp>
        <p:nvSpPr>
          <p:cNvPr id="57" name="正方形/長方形 56">
            <a:extLst>
              <a:ext uri="{FF2B5EF4-FFF2-40B4-BE49-F238E27FC236}">
                <a16:creationId xmlns:a16="http://schemas.microsoft.com/office/drawing/2014/main" id="{968C492A-3FB7-00DA-6D40-F5FFD879B43A}"/>
              </a:ext>
            </a:extLst>
          </p:cNvPr>
          <p:cNvSpPr/>
          <p:nvPr/>
        </p:nvSpPr>
        <p:spPr>
          <a:xfrm>
            <a:off x="3235247" y="2733946"/>
            <a:ext cx="3780000" cy="481573"/>
          </a:xfrm>
          <a:prstGeom prst="rect">
            <a:avLst/>
          </a:prstGeom>
          <a:noFill/>
          <a:ln w="95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20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○次世代都市型</a:t>
            </a:r>
            <a:r>
              <a:rPr kumimoji="1" lang="en-US" altLang="ja-JP" sz="105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MaaS</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の社会実装</a:t>
            </a:r>
            <a:endPar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80000" marR="0" lvl="0" indent="-10800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ダイナミックプライシング等による駐車料金の設定に向けた具体的スキームの検討、関係省庁からの助言 </a:t>
            </a: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令和５年中に実施</a:t>
            </a: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p:txBody>
      </p:sp>
      <p:sp>
        <p:nvSpPr>
          <p:cNvPr id="58" name="テキスト ボックス 57">
            <a:extLst>
              <a:ext uri="{FF2B5EF4-FFF2-40B4-BE49-F238E27FC236}">
                <a16:creationId xmlns:a16="http://schemas.microsoft.com/office/drawing/2014/main" id="{4BA2DB2F-57A0-95F3-B25F-8E20D11ECB75}"/>
              </a:ext>
            </a:extLst>
          </p:cNvPr>
          <p:cNvSpPr txBox="1"/>
          <p:nvPr/>
        </p:nvSpPr>
        <p:spPr>
          <a:xfrm>
            <a:off x="3185220" y="969669"/>
            <a:ext cx="3418843" cy="738664"/>
          </a:xfrm>
          <a:prstGeom prst="rect">
            <a:avLst/>
          </a:prstGeom>
          <a:noFill/>
        </p:spPr>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新たな規制改革事項</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（令和４年</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12</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22</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　第</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56</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回国家戦略特区諮問会議）</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（令和</a:t>
            </a:r>
            <a:r>
              <a:rPr kumimoji="1" lang="ja-JP" altLang="en-US"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５年６月１日　　第</a:t>
            </a:r>
            <a:r>
              <a:rPr kumimoji="1" lang="en-US" altLang="ja-JP"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58</a:t>
            </a:r>
            <a:r>
              <a:rPr kumimoji="1" lang="ja-JP" altLang="en-US"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回国家戦略特区諮問会議）</a:t>
            </a:r>
            <a:endParaRPr kumimoji="1" lang="en-US" altLang="ja-JP"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　（令和５年</a:t>
            </a:r>
            <a:r>
              <a:rPr kumimoji="1" lang="en-US" altLang="ja-JP" sz="1000" b="1" dirty="0">
                <a:latin typeface="Meiryo UI" panose="020B0604030504040204" pitchFamily="50" charset="-128"/>
                <a:ea typeface="Meiryo UI" panose="020B0604030504040204" pitchFamily="50" charset="-128"/>
              </a:rPr>
              <a:t>12</a:t>
            </a:r>
            <a:r>
              <a:rPr kumimoji="1" lang="ja-JP" altLang="en-US" sz="1000" b="1" dirty="0">
                <a:latin typeface="Meiryo UI" panose="020B0604030504040204" pitchFamily="50" charset="-128"/>
                <a:ea typeface="Meiryo UI" panose="020B0604030504040204" pitchFamily="50" charset="-128"/>
              </a:rPr>
              <a:t>月</a:t>
            </a:r>
            <a:r>
              <a:rPr kumimoji="1" lang="en-US" altLang="ja-JP" sz="1000" b="1" dirty="0">
                <a:latin typeface="Meiryo UI" panose="020B0604030504040204" pitchFamily="50" charset="-128"/>
                <a:ea typeface="Meiryo UI" panose="020B0604030504040204" pitchFamily="50" charset="-128"/>
              </a:rPr>
              <a:t>26</a:t>
            </a:r>
            <a:r>
              <a:rPr kumimoji="1" lang="ja-JP" altLang="en-US" sz="1000" b="1" dirty="0">
                <a:latin typeface="Meiryo UI" panose="020B0604030504040204" pitchFamily="50" charset="-128"/>
                <a:ea typeface="Meiryo UI" panose="020B0604030504040204" pitchFamily="50" charset="-128"/>
              </a:rPr>
              <a:t>日　第</a:t>
            </a:r>
            <a:r>
              <a:rPr kumimoji="1" lang="en-US" altLang="ja-JP" sz="1000" b="1" dirty="0">
                <a:latin typeface="Meiryo UI" panose="020B0604030504040204" pitchFamily="50" charset="-128"/>
                <a:ea typeface="Meiryo UI" panose="020B0604030504040204" pitchFamily="50" charset="-128"/>
              </a:rPr>
              <a:t>61</a:t>
            </a:r>
            <a:r>
              <a:rPr kumimoji="1" lang="ja-JP" altLang="en-US" sz="1000" b="1" dirty="0">
                <a:latin typeface="Meiryo UI" panose="020B0604030504040204" pitchFamily="50" charset="-128"/>
                <a:ea typeface="Meiryo UI" panose="020B0604030504040204" pitchFamily="50" charset="-128"/>
              </a:rPr>
              <a:t>回</a:t>
            </a:r>
            <a:r>
              <a:rPr kumimoji="1" lang="ja-JP" altLang="en-US"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国家戦略特区諮問会議</a:t>
            </a:r>
            <a:r>
              <a:rPr kumimoji="1" lang="ja-JP" altLang="en-US" sz="1000" b="1" dirty="0">
                <a:latin typeface="Meiryo UI" panose="020B0604030504040204" pitchFamily="50" charset="-128"/>
                <a:ea typeface="Meiryo UI" panose="020B0604030504040204" pitchFamily="50" charset="-128"/>
              </a:rPr>
              <a:t>）</a:t>
            </a:r>
            <a:endParaRPr kumimoji="1" lang="ja-JP" altLang="en-US" sz="14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59" name="正方形/長方形 58">
            <a:extLst>
              <a:ext uri="{FF2B5EF4-FFF2-40B4-BE49-F238E27FC236}">
                <a16:creationId xmlns:a16="http://schemas.microsoft.com/office/drawing/2014/main" id="{6AA0597F-7122-E60F-71F5-266AA1B65758}"/>
              </a:ext>
            </a:extLst>
          </p:cNvPr>
          <p:cNvSpPr/>
          <p:nvPr/>
        </p:nvSpPr>
        <p:spPr>
          <a:xfrm>
            <a:off x="3235247" y="6305368"/>
            <a:ext cx="3715790" cy="455387"/>
          </a:xfrm>
          <a:prstGeom prst="rect">
            <a:avLst/>
          </a:prstGeom>
          <a:noFill/>
          <a:ln w="95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50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上記以外の規制改革事項</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500"/>
              </a:spcAft>
              <a:buClrTx/>
              <a:buSzTx/>
              <a:buFontTx/>
              <a:buNone/>
              <a:tabLst/>
              <a:defRPr/>
            </a:pPr>
            <a:r>
              <a:rPr kumimoji="1" lang="ja-JP" altLang="en-US" sz="1050" dirty="0">
                <a:solidFill>
                  <a:prstClr val="black"/>
                </a:solidFill>
                <a:latin typeface="Meiryo UI" panose="020B0604030504040204" pitchFamily="50" charset="-128"/>
                <a:ea typeface="Meiryo UI" panose="020B0604030504040204" pitchFamily="50" charset="-128"/>
              </a:rPr>
              <a:t>・</a:t>
            </a:r>
            <a:r>
              <a:rPr kumimoji="1" lang="en-US" altLang="ja-JP" sz="1050" dirty="0">
                <a:solidFill>
                  <a:prstClr val="black"/>
                </a:solidFill>
                <a:latin typeface="Meiryo UI" panose="020B0604030504040204" pitchFamily="50" charset="-128"/>
                <a:ea typeface="Meiryo UI" panose="020B0604030504040204" pitchFamily="50" charset="-128"/>
              </a:rPr>
              <a:t>…</a:t>
            </a:r>
            <a:endParaRPr kumimoji="1" lang="en-US" altLang="ja-JP" sz="1050" b="0" i="0" u="none" strike="noStrike" kern="1200" cap="none" spc="-100" normalizeH="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60" name="直線矢印コネクタ 59">
            <a:extLst>
              <a:ext uri="{FF2B5EF4-FFF2-40B4-BE49-F238E27FC236}">
                <a16:creationId xmlns:a16="http://schemas.microsoft.com/office/drawing/2014/main" id="{FCBF94E3-7F38-E00D-A687-A44DA41D4164}"/>
              </a:ext>
            </a:extLst>
          </p:cNvPr>
          <p:cNvCxnSpPr/>
          <p:nvPr/>
        </p:nvCxnSpPr>
        <p:spPr>
          <a:xfrm flipV="1">
            <a:off x="2854283" y="1795866"/>
            <a:ext cx="462551" cy="389445"/>
          </a:xfrm>
          <a:prstGeom prst="straightConnector1">
            <a:avLst/>
          </a:prstGeom>
          <a:ln w="9525" cap="flat" cmpd="sng" algn="ctr">
            <a:solidFill>
              <a:schemeClr val="tx1">
                <a:lumMod val="75000"/>
                <a:lumOff val="25000"/>
              </a:schemeClr>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61" name="直線矢印コネクタ 60">
            <a:extLst>
              <a:ext uri="{FF2B5EF4-FFF2-40B4-BE49-F238E27FC236}">
                <a16:creationId xmlns:a16="http://schemas.microsoft.com/office/drawing/2014/main" id="{3F79E368-FA22-E090-82BA-09CFC6029087}"/>
              </a:ext>
            </a:extLst>
          </p:cNvPr>
          <p:cNvCxnSpPr/>
          <p:nvPr/>
        </p:nvCxnSpPr>
        <p:spPr>
          <a:xfrm flipV="1">
            <a:off x="2871516" y="4687152"/>
            <a:ext cx="445318" cy="314682"/>
          </a:xfrm>
          <a:prstGeom prst="straightConnector1">
            <a:avLst/>
          </a:prstGeom>
          <a:ln w="9525" cap="flat" cmpd="sng" algn="ctr">
            <a:solidFill>
              <a:schemeClr val="tx1">
                <a:lumMod val="75000"/>
                <a:lumOff val="25000"/>
              </a:schemeClr>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62" name="直線矢印コネクタ 61">
            <a:extLst>
              <a:ext uri="{FF2B5EF4-FFF2-40B4-BE49-F238E27FC236}">
                <a16:creationId xmlns:a16="http://schemas.microsoft.com/office/drawing/2014/main" id="{86CE8386-EA64-5D56-852A-7C07B47FAB80}"/>
              </a:ext>
            </a:extLst>
          </p:cNvPr>
          <p:cNvCxnSpPr/>
          <p:nvPr/>
        </p:nvCxnSpPr>
        <p:spPr>
          <a:xfrm flipV="1">
            <a:off x="2854572" y="2301994"/>
            <a:ext cx="472828" cy="92227"/>
          </a:xfrm>
          <a:prstGeom prst="straightConnector1">
            <a:avLst/>
          </a:prstGeom>
          <a:ln w="9525" cap="flat" cmpd="sng" algn="ctr">
            <a:solidFill>
              <a:schemeClr val="tx1">
                <a:lumMod val="75000"/>
                <a:lumOff val="25000"/>
              </a:schemeClr>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63" name="直線矢印コネクタ 62">
            <a:extLst>
              <a:ext uri="{FF2B5EF4-FFF2-40B4-BE49-F238E27FC236}">
                <a16:creationId xmlns:a16="http://schemas.microsoft.com/office/drawing/2014/main" id="{3AADDC12-20A4-2B31-0644-99E86E4638D6}"/>
              </a:ext>
            </a:extLst>
          </p:cNvPr>
          <p:cNvCxnSpPr/>
          <p:nvPr/>
        </p:nvCxnSpPr>
        <p:spPr>
          <a:xfrm>
            <a:off x="2867272" y="2620223"/>
            <a:ext cx="449562" cy="208968"/>
          </a:xfrm>
          <a:prstGeom prst="straightConnector1">
            <a:avLst/>
          </a:prstGeom>
          <a:ln w="9525" cap="flat" cmpd="sng" algn="ctr">
            <a:solidFill>
              <a:schemeClr val="tx1">
                <a:lumMod val="75000"/>
                <a:lumOff val="25000"/>
              </a:schemeClr>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64" name="直線矢印コネクタ 63">
            <a:extLst>
              <a:ext uri="{FF2B5EF4-FFF2-40B4-BE49-F238E27FC236}">
                <a16:creationId xmlns:a16="http://schemas.microsoft.com/office/drawing/2014/main" id="{FBCB7A7C-F815-73B5-ED24-0A123B94B436}"/>
              </a:ext>
            </a:extLst>
          </p:cNvPr>
          <p:cNvCxnSpPr/>
          <p:nvPr/>
        </p:nvCxnSpPr>
        <p:spPr>
          <a:xfrm flipV="1">
            <a:off x="2833219" y="5154840"/>
            <a:ext cx="473204" cy="276980"/>
          </a:xfrm>
          <a:prstGeom prst="straightConnector1">
            <a:avLst/>
          </a:prstGeom>
          <a:ln w="9525" cap="flat" cmpd="sng" algn="ctr">
            <a:solidFill>
              <a:schemeClr val="tx1">
                <a:lumMod val="75000"/>
                <a:lumOff val="25000"/>
              </a:schemeClr>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65" name="テキスト ボックス 64">
            <a:extLst>
              <a:ext uri="{FF2B5EF4-FFF2-40B4-BE49-F238E27FC236}">
                <a16:creationId xmlns:a16="http://schemas.microsoft.com/office/drawing/2014/main" id="{91BBF8A7-2F05-31D6-7322-EC510258BBF4}"/>
              </a:ext>
            </a:extLst>
          </p:cNvPr>
          <p:cNvSpPr txBox="1"/>
          <p:nvPr/>
        </p:nvSpPr>
        <p:spPr>
          <a:xfrm>
            <a:off x="7099065" y="1057521"/>
            <a:ext cx="2673593" cy="430887"/>
          </a:xfrm>
          <a:prstGeom prst="rect">
            <a:avLst/>
          </a:prstGeom>
          <a:noFill/>
        </p:spPr>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区域計画へ</a:t>
            </a:r>
            <a:r>
              <a:rPr kumimoji="1" lang="ja-JP" altLang="en-US" sz="12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の位置付け</a:t>
            </a:r>
            <a:endParaRPr kumimoji="1" lang="en-US" altLang="ja-JP" sz="1200" b="1">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（令和５年</a:t>
            </a:r>
            <a:r>
              <a:rPr kumimoji="1" lang="en-US" altLang="ja-JP" sz="1000" b="1">
                <a:solidFill>
                  <a:prstClr val="black"/>
                </a:solidFill>
                <a:latin typeface="Meiryo UI" panose="020B0604030504040204" pitchFamily="50" charset="-128"/>
                <a:ea typeface="Meiryo UI" panose="020B0604030504040204" pitchFamily="50" charset="-128"/>
              </a:rPr>
              <a:t>10</a:t>
            </a:r>
            <a:r>
              <a:rPr kumimoji="1" lang="ja-JP" altLang="en-US"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日　内閣総理大臣認定）</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6" name="テキスト ボックス 65">
            <a:extLst>
              <a:ext uri="{FF2B5EF4-FFF2-40B4-BE49-F238E27FC236}">
                <a16:creationId xmlns:a16="http://schemas.microsoft.com/office/drawing/2014/main" id="{6E9A2D32-5CAB-A171-9FD3-F1AB120B36E3}"/>
              </a:ext>
            </a:extLst>
          </p:cNvPr>
          <p:cNvSpPr txBox="1"/>
          <p:nvPr/>
        </p:nvSpPr>
        <p:spPr>
          <a:xfrm>
            <a:off x="7404559" y="6337827"/>
            <a:ext cx="2256756"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国家戦略特区</a:t>
            </a:r>
            <a:r>
              <a:rPr kumimoji="1" lang="en-US" altLang="ja-JP" sz="10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WG</a:t>
            </a:r>
            <a:r>
              <a:rPr kumimoji="1" lang="ja-JP" altLang="en-US" sz="10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において</a:t>
            </a:r>
            <a:endParaRPr kumimoji="1" lang="en-US" altLang="ja-JP" sz="10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規制改革事項を引き続き議論</a:t>
            </a:r>
            <a:endParaRPr kumimoji="1" lang="en-US" altLang="ja-JP" sz="10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7" name="楕円 66">
            <a:extLst>
              <a:ext uri="{FF2B5EF4-FFF2-40B4-BE49-F238E27FC236}">
                <a16:creationId xmlns:a16="http://schemas.microsoft.com/office/drawing/2014/main" id="{CFBF6628-EC42-16DB-9965-C809A2D19693}"/>
              </a:ext>
            </a:extLst>
          </p:cNvPr>
          <p:cNvSpPr/>
          <p:nvPr/>
        </p:nvSpPr>
        <p:spPr>
          <a:xfrm>
            <a:off x="7089634" y="5057087"/>
            <a:ext cx="2706666" cy="376678"/>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8" name="テキスト ボックス 67">
            <a:extLst>
              <a:ext uri="{FF2B5EF4-FFF2-40B4-BE49-F238E27FC236}">
                <a16:creationId xmlns:a16="http://schemas.microsoft.com/office/drawing/2014/main" id="{07C87079-2200-8795-E17A-6D097F0F2E93}"/>
              </a:ext>
            </a:extLst>
          </p:cNvPr>
          <p:cNvSpPr txBox="1"/>
          <p:nvPr/>
        </p:nvSpPr>
        <p:spPr>
          <a:xfrm>
            <a:off x="7345838" y="5111657"/>
            <a:ext cx="2227898"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sng"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全国措置済</a:t>
            </a:r>
            <a:r>
              <a:rPr kumimoji="1" lang="en-US" altLang="ja-JP" sz="800" b="1" i="0" u="sng"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a:t>
            </a:r>
            <a:endParaRPr kumimoji="1" lang="en-US" altLang="ja-JP" sz="1100" b="0" i="0" u="none" strike="noStrike" kern="1200" cap="none" spc="0" normalizeH="0" baseline="3000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9" name="楕円 68">
            <a:extLst>
              <a:ext uri="{FF2B5EF4-FFF2-40B4-BE49-F238E27FC236}">
                <a16:creationId xmlns:a16="http://schemas.microsoft.com/office/drawing/2014/main" id="{B4782718-E82D-9B07-96F0-201C7DC479BC}"/>
              </a:ext>
            </a:extLst>
          </p:cNvPr>
          <p:cNvSpPr/>
          <p:nvPr/>
        </p:nvSpPr>
        <p:spPr>
          <a:xfrm>
            <a:off x="7089634" y="1606422"/>
            <a:ext cx="2706666" cy="451265"/>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0" name="テキスト ボックス 69">
            <a:extLst>
              <a:ext uri="{FF2B5EF4-FFF2-40B4-BE49-F238E27FC236}">
                <a16:creationId xmlns:a16="http://schemas.microsoft.com/office/drawing/2014/main" id="{A6B4B633-9150-6EC7-8A18-42553AC307CE}"/>
              </a:ext>
            </a:extLst>
          </p:cNvPr>
          <p:cNvSpPr txBox="1"/>
          <p:nvPr/>
        </p:nvSpPr>
        <p:spPr>
          <a:xfrm>
            <a:off x="7153185" y="1590882"/>
            <a:ext cx="2479272" cy="4770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sng"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一部全国措置済</a:t>
            </a:r>
            <a:r>
              <a:rPr kumimoji="1" lang="en-US" altLang="ja-JP" sz="700" b="1" u="sng" dirty="0">
                <a:solidFill>
                  <a:srgbClr val="0070C0"/>
                </a:solidFill>
                <a:latin typeface="Meiryo UI" panose="020B0604030504040204" pitchFamily="50" charset="-128"/>
                <a:ea typeface="Meiryo UI" panose="020B0604030504040204" pitchFamily="50" charset="-128"/>
              </a:rPr>
              <a:t>※</a:t>
            </a:r>
            <a:endParaRPr kumimoji="1" lang="en-US" altLang="ja-JP" sz="1100" b="1" u="sng" dirty="0">
              <a:solidFill>
                <a:srgbClr val="0070C0"/>
              </a:solidFill>
              <a:latin typeface="Meiryo UI" panose="020B0604030504040204" pitchFamily="50" charset="-128"/>
              <a:ea typeface="Meiryo UI"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700" i="0" u="sng" strike="noStrike" kern="1200" cap="none" spc="-80" normalizeH="0" baseline="0" noProof="0" dirty="0">
                <a:ln>
                  <a:noFill/>
                </a:ln>
                <a:effectLst/>
                <a:uLnTx/>
                <a:uFillTx/>
                <a:latin typeface="Meiryo UI" panose="020B0604030504040204" pitchFamily="50" charset="-128"/>
                <a:ea typeface="Meiryo UI" panose="020B0604030504040204" pitchFamily="50" charset="-128"/>
                <a:cs typeface="+mn-cs"/>
              </a:rPr>
              <a:t>令和５年</a:t>
            </a:r>
            <a:r>
              <a:rPr kumimoji="1" lang="en-US" altLang="ja-JP" sz="700" i="0" u="sng" strike="noStrike" kern="1200" cap="none" spc="-80" normalizeH="0" baseline="0" noProof="0" dirty="0">
                <a:ln>
                  <a:noFill/>
                </a:ln>
                <a:effectLst/>
                <a:uLnTx/>
                <a:uFillTx/>
                <a:latin typeface="Meiryo UI" panose="020B0604030504040204" pitchFamily="50" charset="-128"/>
                <a:ea typeface="Meiryo UI" panose="020B0604030504040204" pitchFamily="50" charset="-128"/>
                <a:cs typeface="+mn-cs"/>
              </a:rPr>
              <a:t>12</a:t>
            </a:r>
            <a:r>
              <a:rPr kumimoji="1" lang="ja-JP" altLang="en-US" sz="700" i="0" u="sng" strike="noStrike" kern="1200" cap="none" spc="-80" normalizeH="0" baseline="0" noProof="0" dirty="0">
                <a:ln>
                  <a:noFill/>
                </a:ln>
                <a:effectLst/>
                <a:uLnTx/>
                <a:uFillTx/>
                <a:latin typeface="Meiryo UI" panose="020B0604030504040204" pitchFamily="50" charset="-128"/>
                <a:ea typeface="Meiryo UI" panose="020B0604030504040204" pitchFamily="50" charset="-128"/>
                <a:cs typeface="+mn-cs"/>
              </a:rPr>
              <a:t>月バーティポート整備指針公表　</a:t>
            </a:r>
            <a:endParaRPr kumimoji="1" lang="en-US" altLang="ja-JP" sz="700" i="0" u="sng" strike="noStrike" kern="1200" cap="none" spc="-8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700" i="0" u="sng" strike="noStrike" kern="1200" cap="none" spc="-80" normalizeH="0" baseline="0" noProof="0" dirty="0">
                <a:ln>
                  <a:noFill/>
                </a:ln>
                <a:effectLst/>
                <a:uLnTx/>
                <a:uFillTx/>
                <a:latin typeface="Meiryo UI" panose="020B0604030504040204" pitchFamily="50" charset="-128"/>
                <a:ea typeface="Meiryo UI" panose="020B0604030504040204" pitchFamily="50" charset="-128"/>
                <a:cs typeface="+mn-cs"/>
              </a:rPr>
              <a:t>令和５年</a:t>
            </a:r>
            <a:r>
              <a:rPr kumimoji="1" lang="en-US" altLang="ja-JP" sz="700" i="0" u="sng" strike="noStrike" kern="1200" cap="none" spc="-80" normalizeH="0" baseline="0" noProof="0" dirty="0">
                <a:ln>
                  <a:noFill/>
                </a:ln>
                <a:effectLst/>
                <a:uLnTx/>
                <a:uFillTx/>
                <a:latin typeface="Meiryo UI" panose="020B0604030504040204" pitchFamily="50" charset="-128"/>
                <a:ea typeface="Meiryo UI" panose="020B0604030504040204" pitchFamily="50" charset="-128"/>
                <a:cs typeface="+mn-cs"/>
              </a:rPr>
              <a:t>12</a:t>
            </a:r>
            <a:r>
              <a:rPr kumimoji="1" lang="ja-JP" altLang="en-US" sz="700" i="0" u="sng" strike="noStrike" kern="1200" cap="none" spc="-80" normalizeH="0" baseline="0" noProof="0" dirty="0">
                <a:ln>
                  <a:noFill/>
                </a:ln>
                <a:effectLst/>
                <a:uLnTx/>
                <a:uFillTx/>
                <a:latin typeface="Meiryo UI" panose="020B0604030504040204" pitchFamily="50" charset="-128"/>
                <a:ea typeface="Meiryo UI" panose="020B0604030504040204" pitchFamily="50" charset="-128"/>
                <a:cs typeface="+mn-cs"/>
              </a:rPr>
              <a:t>月航空法施行規則一部改正</a:t>
            </a:r>
            <a:endParaRPr kumimoji="1" lang="en-US" altLang="ja-JP" sz="5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71" name="楕円 70">
            <a:extLst>
              <a:ext uri="{FF2B5EF4-FFF2-40B4-BE49-F238E27FC236}">
                <a16:creationId xmlns:a16="http://schemas.microsoft.com/office/drawing/2014/main" id="{96E6DE6C-DB2B-D2EA-8650-693447A97038}"/>
              </a:ext>
            </a:extLst>
          </p:cNvPr>
          <p:cNvSpPr/>
          <p:nvPr/>
        </p:nvSpPr>
        <p:spPr>
          <a:xfrm>
            <a:off x="7089634" y="2708360"/>
            <a:ext cx="2706666" cy="442995"/>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2" name="テキスト ボックス 71">
            <a:extLst>
              <a:ext uri="{FF2B5EF4-FFF2-40B4-BE49-F238E27FC236}">
                <a16:creationId xmlns:a16="http://schemas.microsoft.com/office/drawing/2014/main" id="{545A3D77-56DE-8D1E-F03D-EA1910C16A1D}"/>
              </a:ext>
            </a:extLst>
          </p:cNvPr>
          <p:cNvSpPr txBox="1"/>
          <p:nvPr/>
        </p:nvSpPr>
        <p:spPr>
          <a:xfrm>
            <a:off x="7469410" y="2786874"/>
            <a:ext cx="2256756"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具体的なスキームを引き続き検討</a:t>
            </a:r>
            <a:r>
              <a:rPr kumimoji="1" lang="en-US" altLang="ja-JP" sz="8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0" i="0" u="sng" strike="noStrike" kern="1200" cap="none" spc="0" normalizeH="0" baseline="3000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3" name="正方形/長方形 72">
            <a:extLst>
              <a:ext uri="{FF2B5EF4-FFF2-40B4-BE49-F238E27FC236}">
                <a16:creationId xmlns:a16="http://schemas.microsoft.com/office/drawing/2014/main" id="{F57271DF-F475-D5F0-5924-2B4F1E5F1E70}"/>
              </a:ext>
            </a:extLst>
          </p:cNvPr>
          <p:cNvSpPr/>
          <p:nvPr/>
        </p:nvSpPr>
        <p:spPr>
          <a:xfrm>
            <a:off x="3235247" y="3252370"/>
            <a:ext cx="3780000" cy="478817"/>
          </a:xfrm>
          <a:prstGeom prst="rect">
            <a:avLst/>
          </a:prstGeom>
          <a:noFill/>
          <a:ln w="95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20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○国際的視点も備えた先端医療サービスの提供</a:t>
            </a:r>
          </a:p>
          <a:p>
            <a:pPr marL="180000" marR="0" lvl="0" indent="-10800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外国人一般を診療対象とした二国間協定の締結に係る要請をワンストップで行うことを可能とする特例措置の創設 </a:t>
            </a: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令和５年</a:t>
            </a: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4</a:t>
            </a: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月措置</a:t>
            </a: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p:txBody>
      </p:sp>
      <p:sp>
        <p:nvSpPr>
          <p:cNvPr id="74" name="正方形/長方形 73">
            <a:extLst>
              <a:ext uri="{FF2B5EF4-FFF2-40B4-BE49-F238E27FC236}">
                <a16:creationId xmlns:a16="http://schemas.microsoft.com/office/drawing/2014/main" id="{EA261746-1F27-E4B8-9724-2622ADEE3E8C}"/>
              </a:ext>
            </a:extLst>
          </p:cNvPr>
          <p:cNvSpPr/>
          <p:nvPr/>
        </p:nvSpPr>
        <p:spPr>
          <a:xfrm>
            <a:off x="3235247" y="5071592"/>
            <a:ext cx="3780000" cy="487813"/>
          </a:xfrm>
          <a:prstGeom prst="rect">
            <a:avLst/>
          </a:prstGeom>
          <a:noFill/>
          <a:ln w="95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20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AI</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を活用した気象予報の実施</a:t>
            </a:r>
          </a:p>
          <a:p>
            <a:pPr marL="180000" marR="0" lvl="0" indent="-10800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ソフトウェアを活用した気象予報に係る気象予報士の設置基準の緩和 </a:t>
            </a: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令和４年</a:t>
            </a: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12</a:t>
            </a: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月措置</a:t>
            </a: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p:txBody>
      </p:sp>
      <p:sp>
        <p:nvSpPr>
          <p:cNvPr id="75" name="楕円 74">
            <a:extLst>
              <a:ext uri="{FF2B5EF4-FFF2-40B4-BE49-F238E27FC236}">
                <a16:creationId xmlns:a16="http://schemas.microsoft.com/office/drawing/2014/main" id="{585D2B49-C1AF-8EBE-57BC-C295866DD74A}"/>
              </a:ext>
            </a:extLst>
          </p:cNvPr>
          <p:cNvSpPr/>
          <p:nvPr/>
        </p:nvSpPr>
        <p:spPr>
          <a:xfrm>
            <a:off x="7089634" y="2141800"/>
            <a:ext cx="2706666" cy="493711"/>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6" name="楕円 75">
            <a:extLst>
              <a:ext uri="{FF2B5EF4-FFF2-40B4-BE49-F238E27FC236}">
                <a16:creationId xmlns:a16="http://schemas.microsoft.com/office/drawing/2014/main" id="{A6784BF6-9467-2F9B-CE9E-B9A85D9E506B}"/>
              </a:ext>
            </a:extLst>
          </p:cNvPr>
          <p:cNvSpPr/>
          <p:nvPr/>
        </p:nvSpPr>
        <p:spPr>
          <a:xfrm>
            <a:off x="7089634" y="3727969"/>
            <a:ext cx="2706666" cy="385005"/>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7" name="テキスト ボックス 76">
            <a:extLst>
              <a:ext uri="{FF2B5EF4-FFF2-40B4-BE49-F238E27FC236}">
                <a16:creationId xmlns:a16="http://schemas.microsoft.com/office/drawing/2014/main" id="{C9210952-D132-338E-32ED-20171C561964}"/>
              </a:ext>
            </a:extLst>
          </p:cNvPr>
          <p:cNvSpPr txBox="1"/>
          <p:nvPr/>
        </p:nvSpPr>
        <p:spPr>
          <a:xfrm>
            <a:off x="7345838" y="3778153"/>
            <a:ext cx="2227898"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sng"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全国措置済</a:t>
            </a:r>
            <a:r>
              <a:rPr kumimoji="1" lang="en-US" altLang="ja-JP" sz="800" b="1" i="0" u="sng"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a:t>
            </a:r>
            <a:endParaRPr kumimoji="1" lang="en-US" altLang="ja-JP" sz="1100" b="0" i="0" u="none" strike="noStrike" kern="1200" cap="none" spc="0" normalizeH="0" baseline="3000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8" name="楕円 77">
            <a:extLst>
              <a:ext uri="{FF2B5EF4-FFF2-40B4-BE49-F238E27FC236}">
                <a16:creationId xmlns:a16="http://schemas.microsoft.com/office/drawing/2014/main" id="{E370B2B6-CE23-01AA-2637-BE652B9B9BD5}"/>
              </a:ext>
            </a:extLst>
          </p:cNvPr>
          <p:cNvSpPr/>
          <p:nvPr/>
        </p:nvSpPr>
        <p:spPr>
          <a:xfrm>
            <a:off x="7089634" y="4118639"/>
            <a:ext cx="2706666" cy="412777"/>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9" name="テキスト ボックス 78">
            <a:extLst>
              <a:ext uri="{FF2B5EF4-FFF2-40B4-BE49-F238E27FC236}">
                <a16:creationId xmlns:a16="http://schemas.microsoft.com/office/drawing/2014/main" id="{9704F173-2878-7E1F-BCD7-FB59FF646112}"/>
              </a:ext>
            </a:extLst>
          </p:cNvPr>
          <p:cNvSpPr txBox="1"/>
          <p:nvPr/>
        </p:nvSpPr>
        <p:spPr>
          <a:xfrm>
            <a:off x="7404559" y="4116640"/>
            <a:ext cx="2313044" cy="41549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令和５年</a:t>
            </a:r>
            <a:r>
              <a:rPr kumimoji="1" lang="en-US" altLang="ja-JP" sz="105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10</a:t>
            </a:r>
            <a:r>
              <a:rPr kumimoji="1" lang="ja-JP" altLang="en-US" sz="105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月、区域</a:t>
            </a:r>
            <a:r>
              <a:rPr kumimoji="1" lang="ja-JP" altLang="en-US" sz="105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計画に盛り込み、</a:t>
            </a:r>
            <a:br>
              <a:rPr kumimoji="1" lang="en-US" altLang="ja-JP" sz="105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br>
            <a:r>
              <a:rPr kumimoji="1" lang="ja-JP" altLang="en-US" sz="105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令和６年</a:t>
            </a:r>
            <a:r>
              <a:rPr kumimoji="1" lang="en-US" altLang="ja-JP" sz="105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9</a:t>
            </a:r>
            <a:r>
              <a:rPr kumimoji="1" lang="ja-JP" altLang="en-US" sz="105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月より実施予定</a:t>
            </a:r>
            <a:endParaRPr kumimoji="1" lang="en-US" altLang="ja-JP" sz="1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80" name="楕円 79">
            <a:extLst>
              <a:ext uri="{FF2B5EF4-FFF2-40B4-BE49-F238E27FC236}">
                <a16:creationId xmlns:a16="http://schemas.microsoft.com/office/drawing/2014/main" id="{EC4A4432-2606-122B-4F68-A430CE137AFB}"/>
              </a:ext>
            </a:extLst>
          </p:cNvPr>
          <p:cNvSpPr/>
          <p:nvPr/>
        </p:nvSpPr>
        <p:spPr>
          <a:xfrm>
            <a:off x="7089634" y="4558719"/>
            <a:ext cx="2706666" cy="412188"/>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1" name="テキスト ボックス 80">
            <a:extLst>
              <a:ext uri="{FF2B5EF4-FFF2-40B4-BE49-F238E27FC236}">
                <a16:creationId xmlns:a16="http://schemas.microsoft.com/office/drawing/2014/main" id="{077B758F-E5EC-DE58-ABA1-10533EC6CABA}"/>
              </a:ext>
            </a:extLst>
          </p:cNvPr>
          <p:cNvSpPr txBox="1"/>
          <p:nvPr/>
        </p:nvSpPr>
        <p:spPr>
          <a:xfrm>
            <a:off x="7404559" y="4634636"/>
            <a:ext cx="2256756"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引き続き漏洩電波対策について検討</a:t>
            </a:r>
            <a:r>
              <a:rPr kumimoji="1" lang="en-US" altLang="ja-JP" sz="8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0" i="0" u="sng" strike="noStrike" kern="1200" cap="none" spc="0" normalizeH="0" baseline="3000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2" name="正方形/長方形 81">
            <a:extLst>
              <a:ext uri="{FF2B5EF4-FFF2-40B4-BE49-F238E27FC236}">
                <a16:creationId xmlns:a16="http://schemas.microsoft.com/office/drawing/2014/main" id="{64806B84-62D8-92FB-1665-98F9B2F4FD06}"/>
              </a:ext>
            </a:extLst>
          </p:cNvPr>
          <p:cNvSpPr/>
          <p:nvPr/>
        </p:nvSpPr>
        <p:spPr>
          <a:xfrm>
            <a:off x="3235247" y="4293935"/>
            <a:ext cx="3780000" cy="219071"/>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Segoe UI"/>
              <a:ea typeface="Meiryo UI"/>
              <a:cs typeface="+mn-cs"/>
            </a:endParaRPr>
          </a:p>
        </p:txBody>
      </p:sp>
      <p:cxnSp>
        <p:nvCxnSpPr>
          <p:cNvPr id="83" name="直線矢印コネクタ 82">
            <a:extLst>
              <a:ext uri="{FF2B5EF4-FFF2-40B4-BE49-F238E27FC236}">
                <a16:creationId xmlns:a16="http://schemas.microsoft.com/office/drawing/2014/main" id="{8BDE2809-E705-E8ED-C557-C76717092C15}"/>
              </a:ext>
            </a:extLst>
          </p:cNvPr>
          <p:cNvCxnSpPr/>
          <p:nvPr/>
        </p:nvCxnSpPr>
        <p:spPr>
          <a:xfrm flipV="1">
            <a:off x="2898325" y="3954398"/>
            <a:ext cx="418072" cy="774217"/>
          </a:xfrm>
          <a:prstGeom prst="straightConnector1">
            <a:avLst/>
          </a:prstGeom>
          <a:ln w="9525" cap="flat" cmpd="sng" algn="ctr">
            <a:solidFill>
              <a:schemeClr val="tx1">
                <a:lumMod val="75000"/>
                <a:lumOff val="25000"/>
              </a:schemeClr>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84" name="直線矢印コネクタ 83">
            <a:extLst>
              <a:ext uri="{FF2B5EF4-FFF2-40B4-BE49-F238E27FC236}">
                <a16:creationId xmlns:a16="http://schemas.microsoft.com/office/drawing/2014/main" id="{F70F39DA-623F-CCCF-0CFC-813F2D78F8B9}"/>
              </a:ext>
            </a:extLst>
          </p:cNvPr>
          <p:cNvCxnSpPr/>
          <p:nvPr/>
        </p:nvCxnSpPr>
        <p:spPr>
          <a:xfrm flipV="1">
            <a:off x="2898325" y="3367070"/>
            <a:ext cx="418072" cy="17026"/>
          </a:xfrm>
          <a:prstGeom prst="straightConnector1">
            <a:avLst/>
          </a:prstGeom>
          <a:ln w="9525" cap="flat" cmpd="sng" algn="ctr">
            <a:solidFill>
              <a:schemeClr val="tx1">
                <a:lumMod val="75000"/>
                <a:lumOff val="25000"/>
              </a:schemeClr>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85" name="直線矢印コネクタ 84">
            <a:extLst>
              <a:ext uri="{FF2B5EF4-FFF2-40B4-BE49-F238E27FC236}">
                <a16:creationId xmlns:a16="http://schemas.microsoft.com/office/drawing/2014/main" id="{7217C332-6AC9-90B2-C25E-EE9A0DC352B6}"/>
              </a:ext>
            </a:extLst>
          </p:cNvPr>
          <p:cNvCxnSpPr/>
          <p:nvPr/>
        </p:nvCxnSpPr>
        <p:spPr>
          <a:xfrm flipV="1">
            <a:off x="2867272" y="6136075"/>
            <a:ext cx="4218022" cy="1"/>
          </a:xfrm>
          <a:prstGeom prst="straightConnector1">
            <a:avLst/>
          </a:prstGeom>
          <a:ln w="9525" cap="flat" cmpd="sng" algn="ctr">
            <a:solidFill>
              <a:schemeClr val="tx1">
                <a:lumMod val="75000"/>
                <a:lumOff val="25000"/>
              </a:schemeClr>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86" name="楕円 85">
            <a:extLst>
              <a:ext uri="{FF2B5EF4-FFF2-40B4-BE49-F238E27FC236}">
                <a16:creationId xmlns:a16="http://schemas.microsoft.com/office/drawing/2014/main" id="{D011CA53-DA44-1739-A898-8777DBE403C9}"/>
              </a:ext>
            </a:extLst>
          </p:cNvPr>
          <p:cNvSpPr/>
          <p:nvPr/>
        </p:nvSpPr>
        <p:spPr>
          <a:xfrm>
            <a:off x="7089634" y="5920031"/>
            <a:ext cx="2706666" cy="428695"/>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7" name="テキスト ボックス 86">
            <a:extLst>
              <a:ext uri="{FF2B5EF4-FFF2-40B4-BE49-F238E27FC236}">
                <a16:creationId xmlns:a16="http://schemas.microsoft.com/office/drawing/2014/main" id="{FF2DE01A-1F3F-F65B-396B-56AC95186A03}"/>
              </a:ext>
            </a:extLst>
          </p:cNvPr>
          <p:cNvSpPr txBox="1"/>
          <p:nvPr/>
        </p:nvSpPr>
        <p:spPr>
          <a:xfrm>
            <a:off x="7404559" y="5904550"/>
            <a:ext cx="2313044" cy="41549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令和５年</a:t>
            </a:r>
            <a:r>
              <a:rPr kumimoji="1" lang="en-US" altLang="ja-JP" sz="105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10</a:t>
            </a:r>
            <a:r>
              <a:rPr kumimoji="1" lang="ja-JP" altLang="en-US" sz="105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月、区域</a:t>
            </a:r>
            <a:r>
              <a:rPr kumimoji="1" lang="ja-JP" altLang="en-US" sz="105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計画に盛り込み、</a:t>
            </a:r>
            <a:br>
              <a:rPr kumimoji="1" lang="en-US" altLang="ja-JP" sz="105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br>
            <a:r>
              <a:rPr kumimoji="1" lang="ja-JP" altLang="en-US" sz="1050" b="1" u="sng">
                <a:solidFill>
                  <a:srgbClr val="FF0000"/>
                </a:solidFill>
                <a:latin typeface="Meiryo UI" panose="020B0604030504040204" pitchFamily="50" charset="-128"/>
                <a:ea typeface="Meiryo UI" panose="020B0604030504040204" pitchFamily="50" charset="-128"/>
              </a:rPr>
              <a:t>直ちに</a:t>
            </a:r>
            <a:r>
              <a:rPr kumimoji="1" lang="ja-JP" altLang="en-US" sz="105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実施</a:t>
            </a:r>
            <a:endParaRPr kumimoji="1" lang="en-US" altLang="ja-JP" sz="1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88" name="正方形/長方形 87">
            <a:extLst>
              <a:ext uri="{FF2B5EF4-FFF2-40B4-BE49-F238E27FC236}">
                <a16:creationId xmlns:a16="http://schemas.microsoft.com/office/drawing/2014/main" id="{0363A105-DDAA-C760-35F1-F90576F588D6}"/>
              </a:ext>
            </a:extLst>
          </p:cNvPr>
          <p:cNvSpPr/>
          <p:nvPr/>
        </p:nvSpPr>
        <p:spPr>
          <a:xfrm>
            <a:off x="74817" y="5925745"/>
            <a:ext cx="2853669" cy="554268"/>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Segoe UI"/>
              <a:ea typeface="Meiryo UI"/>
              <a:cs typeface="+mn-cs"/>
            </a:endParaRPr>
          </a:p>
        </p:txBody>
      </p:sp>
      <p:sp>
        <p:nvSpPr>
          <p:cNvPr id="89" name="テキスト ボックス 88">
            <a:extLst>
              <a:ext uri="{FF2B5EF4-FFF2-40B4-BE49-F238E27FC236}">
                <a16:creationId xmlns:a16="http://schemas.microsoft.com/office/drawing/2014/main" id="{F7A91D3C-A727-F055-C7B7-B065EAE0839F}"/>
              </a:ext>
            </a:extLst>
          </p:cNvPr>
          <p:cNvSpPr txBox="1"/>
          <p:nvPr/>
        </p:nvSpPr>
        <p:spPr>
          <a:xfrm>
            <a:off x="7345838" y="2252172"/>
            <a:ext cx="2227898"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sng"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措置済</a:t>
            </a:r>
            <a:r>
              <a:rPr kumimoji="1" lang="en-US" altLang="ja-JP" sz="700" b="1" i="0" u="sng"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a:t>
            </a:r>
            <a:endParaRPr kumimoji="1" lang="en-US" altLang="ja-JP" sz="1100" b="0" i="0" u="none" strike="noStrike" kern="1200" cap="none" spc="0" normalizeH="0" baseline="3000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90" name="テキスト ボックス 89">
            <a:extLst>
              <a:ext uri="{FF2B5EF4-FFF2-40B4-BE49-F238E27FC236}">
                <a16:creationId xmlns:a16="http://schemas.microsoft.com/office/drawing/2014/main" id="{FA7BD16D-6BA5-4491-7659-F943580E84EB}"/>
              </a:ext>
            </a:extLst>
          </p:cNvPr>
          <p:cNvSpPr txBox="1"/>
          <p:nvPr/>
        </p:nvSpPr>
        <p:spPr>
          <a:xfrm>
            <a:off x="7335513" y="3303958"/>
            <a:ext cx="2227898"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sng"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措置済</a:t>
            </a:r>
            <a:r>
              <a:rPr kumimoji="1" lang="en-US" altLang="ja-JP" sz="800" b="1" i="0" u="sng"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a:t>
            </a:r>
            <a:endParaRPr kumimoji="1" lang="en-US" altLang="ja-JP" sz="1100" b="0" i="0" u="none" strike="noStrike" kern="1200" cap="none" spc="0" normalizeH="0" baseline="3000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91" name="直線矢印コネクタ 90">
            <a:extLst>
              <a:ext uri="{FF2B5EF4-FFF2-40B4-BE49-F238E27FC236}">
                <a16:creationId xmlns:a16="http://schemas.microsoft.com/office/drawing/2014/main" id="{B56493D8-D295-ACFF-4F3D-F091BF325CCC}"/>
              </a:ext>
            </a:extLst>
          </p:cNvPr>
          <p:cNvCxnSpPr/>
          <p:nvPr/>
        </p:nvCxnSpPr>
        <p:spPr>
          <a:xfrm flipV="1">
            <a:off x="6862108" y="4304346"/>
            <a:ext cx="483634" cy="91356"/>
          </a:xfrm>
          <a:prstGeom prst="straightConnector1">
            <a:avLst/>
          </a:prstGeom>
          <a:ln w="9525" cap="flat" cmpd="sng" algn="ctr">
            <a:solidFill>
              <a:schemeClr val="tx1">
                <a:lumMod val="75000"/>
                <a:lumOff val="25000"/>
              </a:schemeClr>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92" name="楕円 91">
            <a:extLst>
              <a:ext uri="{FF2B5EF4-FFF2-40B4-BE49-F238E27FC236}">
                <a16:creationId xmlns:a16="http://schemas.microsoft.com/office/drawing/2014/main" id="{CF8EC4AD-7877-59C5-6581-B65DEDFFEABF}"/>
              </a:ext>
            </a:extLst>
          </p:cNvPr>
          <p:cNvSpPr/>
          <p:nvPr/>
        </p:nvSpPr>
        <p:spPr>
          <a:xfrm>
            <a:off x="7085294" y="5498162"/>
            <a:ext cx="2706666" cy="376678"/>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3" name="テキスト ボックス 92">
            <a:extLst>
              <a:ext uri="{FF2B5EF4-FFF2-40B4-BE49-F238E27FC236}">
                <a16:creationId xmlns:a16="http://schemas.microsoft.com/office/drawing/2014/main" id="{D16460D5-E56B-6514-DD86-BFFBFE355D64}"/>
              </a:ext>
            </a:extLst>
          </p:cNvPr>
          <p:cNvSpPr txBox="1"/>
          <p:nvPr/>
        </p:nvSpPr>
        <p:spPr>
          <a:xfrm>
            <a:off x="7305650" y="5488335"/>
            <a:ext cx="2355665" cy="41549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「特区スタートアップビザ」を区域計画に盛り込み、令和６年度中に実施予定</a:t>
            </a:r>
            <a:endParaRPr kumimoji="1" lang="en-US" altLang="ja-JP" sz="1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94" name="テキスト プレースホルダー 7">
            <a:extLst>
              <a:ext uri="{FF2B5EF4-FFF2-40B4-BE49-F238E27FC236}">
                <a16:creationId xmlns:a16="http://schemas.microsoft.com/office/drawing/2014/main" id="{C2032571-59EA-48D4-7586-7D4448FD1A8E}"/>
              </a:ext>
            </a:extLst>
          </p:cNvPr>
          <p:cNvSpPr txBox="1">
            <a:spLocks/>
          </p:cNvSpPr>
          <p:nvPr/>
        </p:nvSpPr>
        <p:spPr>
          <a:xfrm>
            <a:off x="-111469" y="583187"/>
            <a:ext cx="9829072" cy="513092"/>
          </a:xfrm>
          <a:prstGeom prst="rect">
            <a:avLst/>
          </a:prstGeom>
          <a:noFill/>
          <a:ln>
            <a:noFill/>
          </a:ln>
        </p:spPr>
        <p:txBody>
          <a:bodyPr vert="horz" wrap="square" lIns="216000" tIns="108000" rIns="216000" bIns="10800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lang="ja-JP" altLang="en-US" sz="2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355600" marR="0" lvl="0" indent="-355600" algn="l" defTabSz="915527" rtl="0" eaLnBrk="1" fontAlgn="auto" latinLnBrk="0" hangingPunct="1">
              <a:lnSpc>
                <a:spcPts val="15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anose="020B0604030504040204" pitchFamily="50" charset="-128"/>
              </a:rPr>
              <a:t>令和４年</a:t>
            </a: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anose="020B0604030504040204" pitchFamily="50" charset="-128"/>
              </a:rPr>
              <a:t>11</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anose="020B0604030504040204" pitchFamily="50" charset="-128"/>
              </a:rPr>
              <a:t>月に区域方針を定めるとともに、</a:t>
            </a:r>
            <a:r>
              <a:rPr lang="ja-JP" altLang="en-US" sz="1200" dirty="0">
                <a:solidFill>
                  <a:srgbClr val="000000"/>
                </a:solidFill>
                <a:cs typeface="メイリオ" panose="020B0604030504040204" pitchFamily="50" charset="-128"/>
              </a:rPr>
              <a:t>同年</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anose="020B0604030504040204" pitchFamily="50" charset="-128"/>
              </a:rPr>
              <a:t>４年</a:t>
            </a: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anose="020B0604030504040204" pitchFamily="50" charset="-128"/>
              </a:rPr>
              <a:t>12</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anose="020B0604030504040204" pitchFamily="50" charset="-128"/>
              </a:rPr>
              <a:t>月及び令和５年</a:t>
            </a: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anose="020B0604030504040204" pitchFamily="50" charset="-128"/>
              </a:rPr>
              <a:t>6</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anose="020B0604030504040204" pitchFamily="50" charset="-128"/>
              </a:rPr>
              <a:t>月</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メイリオ" panose="020B0604030504040204" pitchFamily="50" charset="-128"/>
              </a:rPr>
              <a:t>12</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メイリオ" panose="020B0604030504040204" pitchFamily="50" charset="-128"/>
              </a:rPr>
              <a:t>月に国家</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戦略特区諮問会議において新たな規制改革事項を決定。</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5527" rtl="0" eaLnBrk="1" fontAlgn="auto" latinLnBrk="0" hangingPunct="1">
              <a:lnSpc>
                <a:spcPts val="15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　これらの内容を踏まえ、順次、必要な記載を区域計画に盛り込んだ上で、事業を推進。</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2" name="テキスト プレースホルダー 3">
            <a:extLst>
              <a:ext uri="{FF2B5EF4-FFF2-40B4-BE49-F238E27FC236}">
                <a16:creationId xmlns:a16="http://schemas.microsoft.com/office/drawing/2014/main" id="{687B01D8-D99B-F1C1-19ED-56E57AF2CE34}"/>
              </a:ext>
            </a:extLst>
          </p:cNvPr>
          <p:cNvSpPr txBox="1">
            <a:spLocks/>
          </p:cNvSpPr>
          <p:nvPr/>
        </p:nvSpPr>
        <p:spPr>
          <a:xfrm>
            <a:off x="8340996" y="61042"/>
            <a:ext cx="1431662" cy="292955"/>
          </a:xfrm>
          <a:prstGeom prst="rect">
            <a:avLst/>
          </a:prstGeom>
          <a:solidFill>
            <a:schemeClr val="bg1"/>
          </a:solidFill>
          <a:ln>
            <a:solidFill>
              <a:schemeClr val="tx1"/>
            </a:solid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dirty="0">
                <a:ln>
                  <a:noFill/>
                </a:ln>
                <a:solidFill>
                  <a:srgbClr val="000000"/>
                </a:solidFill>
                <a:effectLst/>
                <a:uLnTx/>
                <a:uFillTx/>
                <a:latin typeface="Segoe UI"/>
                <a:ea typeface="Meiryo UI"/>
                <a:cs typeface="+mn-cs"/>
              </a:rPr>
              <a:t>資料　１－４</a:t>
            </a:r>
          </a:p>
        </p:txBody>
      </p:sp>
      <p:sp>
        <p:nvSpPr>
          <p:cNvPr id="13" name="正方形/長方形 12">
            <a:extLst>
              <a:ext uri="{FF2B5EF4-FFF2-40B4-BE49-F238E27FC236}">
                <a16:creationId xmlns:a16="http://schemas.microsoft.com/office/drawing/2014/main" id="{1D63FB01-BBFD-FD02-B613-52A3A6A8C28D}"/>
              </a:ext>
            </a:extLst>
          </p:cNvPr>
          <p:cNvSpPr/>
          <p:nvPr/>
        </p:nvSpPr>
        <p:spPr>
          <a:xfrm>
            <a:off x="7324460" y="912090"/>
            <a:ext cx="517844" cy="131056"/>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Segoe UI"/>
              <a:ea typeface="Meiryo UI"/>
              <a:cs typeface="+mn-cs"/>
            </a:endParaRPr>
          </a:p>
        </p:txBody>
      </p:sp>
      <p:sp>
        <p:nvSpPr>
          <p:cNvPr id="14" name="テキスト ボックス 13">
            <a:extLst>
              <a:ext uri="{FF2B5EF4-FFF2-40B4-BE49-F238E27FC236}">
                <a16:creationId xmlns:a16="http://schemas.microsoft.com/office/drawing/2014/main" id="{85AF9A70-0EDA-98AE-AC7A-7539569AD588}"/>
              </a:ext>
            </a:extLst>
          </p:cNvPr>
          <p:cNvSpPr txBox="1"/>
          <p:nvPr/>
        </p:nvSpPr>
        <p:spPr>
          <a:xfrm>
            <a:off x="7788398" y="828777"/>
            <a:ext cx="1872821" cy="276999"/>
          </a:xfrm>
          <a:prstGeom prst="rect">
            <a:avLst/>
          </a:prstGeom>
          <a:noFill/>
        </p:spPr>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区域計画記載</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 name="テキスト ボックス 7">
            <a:extLst>
              <a:ext uri="{FF2B5EF4-FFF2-40B4-BE49-F238E27FC236}">
                <a16:creationId xmlns:a16="http://schemas.microsoft.com/office/drawing/2014/main" id="{C951AC40-FBC9-6BC9-D910-9D1B444F71E5}"/>
              </a:ext>
            </a:extLst>
          </p:cNvPr>
          <p:cNvSpPr txBox="1"/>
          <p:nvPr/>
        </p:nvSpPr>
        <p:spPr>
          <a:xfrm>
            <a:off x="8320861" y="6648109"/>
            <a:ext cx="1655379" cy="246221"/>
          </a:xfrm>
          <a:prstGeom prst="rect">
            <a:avLst/>
          </a:prstGeom>
          <a:noFill/>
        </p:spPr>
        <p:txBody>
          <a:bodyPr wrap="square">
            <a:spAutoFit/>
          </a:bodyPr>
          <a:lstStyle/>
          <a:p>
            <a:r>
              <a:rPr lang="en-US" altLang="ja-JP" sz="1000" dirty="0"/>
              <a:t>※</a:t>
            </a:r>
            <a:r>
              <a:rPr lang="ja-JP" altLang="en-US" sz="1000" dirty="0"/>
              <a:t>区域計画への記載は不要</a:t>
            </a:r>
          </a:p>
        </p:txBody>
      </p:sp>
      <p:sp>
        <p:nvSpPr>
          <p:cNvPr id="17" name="テキスト ボックス 16">
            <a:extLst>
              <a:ext uri="{FF2B5EF4-FFF2-40B4-BE49-F238E27FC236}">
                <a16:creationId xmlns:a16="http://schemas.microsoft.com/office/drawing/2014/main" id="{62565A13-46E9-1A32-5F35-912FFFB2C699}"/>
              </a:ext>
            </a:extLst>
          </p:cNvPr>
          <p:cNvSpPr txBox="1"/>
          <p:nvPr/>
        </p:nvSpPr>
        <p:spPr>
          <a:xfrm>
            <a:off x="6534770" y="344653"/>
            <a:ext cx="3441470" cy="307777"/>
          </a:xfrm>
          <a:prstGeom prst="rect">
            <a:avLst/>
          </a:prstGeom>
          <a:noFill/>
          <a:ln>
            <a:noFill/>
          </a:ln>
        </p:spPr>
        <p:txBody>
          <a:bodyPr wrap="square" rtlCol="0">
            <a:spAutoFit/>
          </a:bodyPr>
          <a:lstStyle/>
          <a:p>
            <a:r>
              <a:rPr lang="ja-JP" altLang="en-US" sz="700" dirty="0">
                <a:latin typeface="+mn-ea"/>
              </a:rPr>
              <a:t>第１回大阪府・大阪市スーパーシティ型国家戦略特別区域会議（令和５年</a:t>
            </a:r>
            <a:r>
              <a:rPr lang="en-US" altLang="ja-JP" sz="700" dirty="0">
                <a:latin typeface="+mn-ea"/>
              </a:rPr>
              <a:t>10</a:t>
            </a:r>
            <a:r>
              <a:rPr lang="ja-JP" altLang="en-US" sz="700" dirty="0">
                <a:latin typeface="+mn-ea"/>
              </a:rPr>
              <a:t>月</a:t>
            </a:r>
            <a:r>
              <a:rPr lang="en-US" altLang="ja-JP" sz="700" dirty="0">
                <a:latin typeface="+mn-ea"/>
              </a:rPr>
              <a:t>11</a:t>
            </a:r>
            <a:r>
              <a:rPr lang="ja-JP" altLang="en-US" sz="700" dirty="0">
                <a:latin typeface="+mn-ea"/>
              </a:rPr>
              <a:t>日）</a:t>
            </a:r>
            <a:endParaRPr lang="en-US" altLang="ja-JP" sz="700" dirty="0">
              <a:latin typeface="+mn-ea"/>
            </a:endParaRPr>
          </a:p>
          <a:p>
            <a:r>
              <a:rPr lang="ja-JP" altLang="en-US" sz="700" dirty="0">
                <a:latin typeface="+mn-ea"/>
              </a:rPr>
              <a:t>資料４（事務局提出資料）より抜粋・一部加工</a:t>
            </a:r>
          </a:p>
        </p:txBody>
      </p:sp>
    </p:spTree>
    <p:extLst>
      <p:ext uri="{BB962C8B-B14F-4D97-AF65-F5344CB8AC3E}">
        <p14:creationId xmlns:p14="http://schemas.microsoft.com/office/powerpoint/2010/main" val="3073057861"/>
      </p:ext>
    </p:extLst>
  </p:cSld>
  <p:clrMapOvr>
    <a:masterClrMapping/>
  </p:clrMapOvr>
</p:sld>
</file>

<file path=ppt/theme/theme1.xml><?xml version="1.0" encoding="utf-8"?>
<a:theme xmlns:a="http://schemas.openxmlformats.org/drawingml/2006/main" name="テーマ1">
  <a:themeElements>
    <a:clrScheme name="ユーザー定義 2">
      <a:dk1>
        <a:srgbClr val="000000"/>
      </a:dk1>
      <a:lt1>
        <a:srgbClr val="FFFFFF"/>
      </a:lt1>
      <a:dk2>
        <a:srgbClr val="44546A"/>
      </a:dk2>
      <a:lt2>
        <a:srgbClr val="E7E6E6"/>
      </a:lt2>
      <a:accent1>
        <a:srgbClr val="3688D6"/>
      </a:accent1>
      <a:accent2>
        <a:srgbClr val="ED7D31"/>
      </a:accent2>
      <a:accent3>
        <a:srgbClr val="A5A5A5"/>
      </a:accent3>
      <a:accent4>
        <a:srgbClr val="9EE1D6"/>
      </a:accent4>
      <a:accent5>
        <a:srgbClr val="C7DAEB"/>
      </a:accent5>
      <a:accent6>
        <a:srgbClr val="F9E29B"/>
      </a:accent6>
      <a:hlink>
        <a:srgbClr val="0563C1"/>
      </a:hlink>
      <a:folHlink>
        <a:srgbClr val="954F72"/>
      </a:folHlink>
    </a:clrScheme>
    <a:fontScheme name="ユーザー定義 2">
      <a:majorFont>
        <a:latin typeface="Segoe UI"/>
        <a:ea typeface="Meiryo UI"/>
        <a:cs typeface=""/>
      </a:majorFont>
      <a:minorFont>
        <a:latin typeface="Segoe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9E29B"/>
        </a:solidFill>
        <a:ln>
          <a:solidFill>
            <a:schemeClr val="tx1"/>
          </a:solidFill>
        </a:ln>
      </a:spPr>
      <a:bodyPr rtlCol="0" anchor="ctr"/>
      <a:lstStyle>
        <a:defPPr algn="ctr">
          <a:defRPr b="1" dirty="0" smtClean="0">
            <a:solidFill>
              <a:schemeClr val="tx1"/>
            </a:solidFill>
            <a:latin typeface="+mj-lt"/>
            <a:ea typeface="+mj-ea"/>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テーマ1" id="{E389B8A5-6C9C-4643-9329-64365EB7A5D1}" vid="{1F287007-D52C-41DC-B826-8806CE934D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732</Words>
  <Application>Microsoft Office PowerPoint</Application>
  <PresentationFormat>A4 210 x 297 mm</PresentationFormat>
  <Paragraphs>71</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メイリオ</vt:lpstr>
      <vt:lpstr>游ゴシック</vt:lpstr>
      <vt:lpstr>Arial</vt:lpstr>
      <vt:lpstr>Calibri</vt:lpstr>
      <vt:lpstr>Segoe UI</vt:lpstr>
      <vt:lpstr>Wingdings</vt:lpstr>
      <vt:lpstr>テーマ1</vt:lpstr>
      <vt:lpstr>これまでに実現した規制改革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2024-04-26T08:18:54Z</dcterms:modified>
</cp:coreProperties>
</file>