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08" r:id="rId1"/>
  </p:sldMasterIdLst>
  <p:sldIdLst>
    <p:sldId id="263" r:id="rId2"/>
  </p:sldIdLst>
  <p:sldSz cx="6858000" cy="9906000" type="A4"/>
  <p:notesSz cx="6646863" cy="9777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8EC"/>
    <a:srgbClr val="FAF4D2"/>
    <a:srgbClr val="63A537"/>
    <a:srgbClr val="FFFECE"/>
    <a:srgbClr val="FEFECE"/>
    <a:srgbClr val="EEF2EA"/>
    <a:srgbClr val="FEF5CE"/>
    <a:srgbClr val="5BBCD1"/>
    <a:srgbClr val="67441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63" autoAdjust="0"/>
    <p:restoredTop sz="94660"/>
  </p:normalViewPr>
  <p:slideViewPr>
    <p:cSldViewPr snapToGrid="0">
      <p:cViewPr varScale="1">
        <p:scale>
          <a:sx n="85" d="100"/>
          <a:sy n="85" d="100"/>
        </p:scale>
        <p:origin x="280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1096264"/>
            <a:ext cx="5657850" cy="515112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000" spc="-3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8779" y="6435897"/>
            <a:ext cx="5657850" cy="1651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62738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9078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224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95547"/>
            <a:ext cx="1478756" cy="831985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95547"/>
            <a:ext cx="4350544" cy="8319853"/>
          </a:xfrm>
        </p:spPr>
        <p:txBody>
          <a:bodyPr vert="eaVert" lIns="45720" tIns="0" rIns="45720" bIns="0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880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5504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1096264"/>
            <a:ext cx="5657850" cy="515112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6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6432296"/>
            <a:ext cx="5657850" cy="1651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150" baseline="0">
                <a:solidFill>
                  <a:schemeClr val="tx2"/>
                </a:solidFill>
                <a:latin typeface="+mj-lt"/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679308" y="6273800"/>
            <a:ext cx="555498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5122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7220" y="2666060"/>
            <a:ext cx="2777490" cy="581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97580" y="2666062"/>
            <a:ext cx="2777490" cy="581152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530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20" y="2666520"/>
            <a:ext cx="2777490" cy="10635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" y="3730038"/>
            <a:ext cx="2777490" cy="487962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97580" y="2666520"/>
            <a:ext cx="2777490" cy="1063518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1500" b="0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97580" y="3730038"/>
            <a:ext cx="2777490" cy="487962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348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833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87" y="9245600"/>
            <a:ext cx="6856214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0" y="9149568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4245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" y="0"/>
            <a:ext cx="2278570" cy="9906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272540" y="0"/>
            <a:ext cx="36005" cy="9906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175" y="858519"/>
            <a:ext cx="1800225" cy="3302000"/>
          </a:xfrm>
        </p:spPr>
        <p:txBody>
          <a:bodyPr anchor="b">
            <a:norm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00338" y="1056640"/>
            <a:ext cx="3651885" cy="759460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7175" y="4226560"/>
            <a:ext cx="1800225" cy="4880957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1851" y="9330803"/>
            <a:ext cx="1472912" cy="527403"/>
          </a:xfrm>
        </p:spPr>
        <p:txBody>
          <a:bodyPr/>
          <a:lstStyle>
            <a:lvl1pPr algn="l">
              <a:defRPr/>
            </a:lvl1pPr>
          </a:lstStyle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00337" y="9330803"/>
            <a:ext cx="2614613" cy="527403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174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154333"/>
            <a:ext cx="6856214" cy="275166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" y="7099554"/>
            <a:ext cx="6856214" cy="9245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7220" y="7330440"/>
            <a:ext cx="5688926" cy="1188720"/>
          </a:xfrm>
        </p:spPr>
        <p:txBody>
          <a:bodyPr tIns="0" bIns="0" anchor="b">
            <a:noAutofit/>
          </a:bodyPr>
          <a:lstStyle>
            <a:lvl1pPr>
              <a:defRPr sz="2700" b="0">
                <a:solidFill>
                  <a:srgbClr val="FFFF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" y="0"/>
            <a:ext cx="6857992" cy="7099554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7220" y="8532368"/>
            <a:ext cx="5692140" cy="85852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450"/>
              </a:spcAft>
              <a:buNone/>
              <a:defRPr sz="1125">
                <a:solidFill>
                  <a:srgbClr val="FFFFFF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3708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9245600"/>
            <a:ext cx="6858001" cy="660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9149567"/>
            <a:ext cx="6858001" cy="95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17220" y="413984"/>
            <a:ext cx="5657850" cy="209553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7219" y="2666060"/>
            <a:ext cx="5657851" cy="581152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1" y="9330803"/>
            <a:ext cx="139065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rgbClr val="FFFFFF"/>
                </a:solidFill>
              </a:defRPr>
            </a:lvl1pPr>
          </a:lstStyle>
          <a:p>
            <a:fld id="{E768E5B3-F2BD-4E7A-BEA6-7F59BE9BA8A8}" type="datetimeFigureOut">
              <a:rPr kumimoji="1" lang="ja-JP" altLang="en-US" smtClean="0"/>
              <a:t>2026/2/25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73480" y="9330803"/>
            <a:ext cx="271282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 cap="all" baseline="0">
                <a:solidFill>
                  <a:srgbClr val="FFFFFF"/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69009" y="9330803"/>
            <a:ext cx="73801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88">
                <a:solidFill>
                  <a:srgbClr val="FFFFFF"/>
                </a:solidFill>
              </a:defRPr>
            </a:lvl1pPr>
          </a:lstStyle>
          <a:p>
            <a:fld id="{30E3477F-04A5-4FA2-8D3A-C239620E7508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671362" y="2510221"/>
            <a:ext cx="5606415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851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5800" rtl="0" eaLnBrk="1" latinLnBrk="0" hangingPunct="1">
        <a:lnSpc>
          <a:spcPct val="85000"/>
        </a:lnSpc>
        <a:spcBef>
          <a:spcPct val="0"/>
        </a:spcBef>
        <a:buNone/>
        <a:defRPr kumimoji="1" sz="3600" kern="1200" spc="-3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68580" indent="-68580" algn="l" defTabSz="685800" rtl="0" eaLnBrk="1" latinLnBrk="0" hangingPunct="1">
        <a:lnSpc>
          <a:spcPct val="90000"/>
        </a:lnSpc>
        <a:spcBef>
          <a:spcPts val="900"/>
        </a:spcBef>
        <a:spcAft>
          <a:spcPts val="15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kumimoji="1" sz="15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8803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42519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6235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99516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8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9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1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2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Font typeface="Calibri" pitchFamily="34" charset="0"/>
        <a:buChar char="◦"/>
        <a:defRPr kumimoji="1"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8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フローチャート: 代替処理 23">
            <a:extLst>
              <a:ext uri="{FF2B5EF4-FFF2-40B4-BE49-F238E27FC236}">
                <a16:creationId xmlns:a16="http://schemas.microsoft.com/office/drawing/2014/main" id="{4CCB838E-FA36-4547-9FC4-D03C24DC718E}"/>
              </a:ext>
            </a:extLst>
          </p:cNvPr>
          <p:cNvSpPr/>
          <p:nvPr/>
        </p:nvSpPr>
        <p:spPr>
          <a:xfrm>
            <a:off x="0" y="2673215"/>
            <a:ext cx="6858000" cy="1164123"/>
          </a:xfrm>
          <a:prstGeom prst="flowChartAlternateProcess">
            <a:avLst/>
          </a:prstGeom>
          <a:noFill/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rtlCol="0" anchor="t" anchorCtr="0"/>
          <a:lstStyle/>
          <a:p>
            <a:pPr algn="ctr"/>
            <a:r>
              <a:rPr kumimoji="1" lang="ja-JP" altLang="en-US" sz="9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２０２</a:t>
            </a:r>
            <a:r>
              <a:rPr kumimoji="1" lang="en-US" altLang="ja-JP" sz="96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5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050B15A1-BAD1-4D9A-B58C-6AA068B074E1}"/>
              </a:ext>
            </a:extLst>
          </p:cNvPr>
          <p:cNvSpPr txBox="1"/>
          <p:nvPr/>
        </p:nvSpPr>
        <p:spPr>
          <a:xfrm>
            <a:off x="0" y="1608953"/>
            <a:ext cx="6858000" cy="769441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rtlCol="0">
            <a:spAutoFit/>
          </a:bodyPr>
          <a:lstStyle/>
          <a:p>
            <a:pPr algn="ctr"/>
            <a:r>
              <a:rPr kumimoji="1" lang="ja-JP" altLang="en-US" sz="4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大阪府 環境白書</a:t>
            </a:r>
            <a:endParaRPr kumimoji="1" lang="ja-JP" altLang="en-US" sz="4400" dirty="0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06A0481-C176-4752-82C7-8F12CFCADC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196" y="249869"/>
            <a:ext cx="1725804" cy="576498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5F43E82E-589C-4E79-A36D-32A4BAB8C62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2"/>
          <a:stretch/>
        </p:blipFill>
        <p:spPr>
          <a:xfrm>
            <a:off x="89881" y="4701122"/>
            <a:ext cx="6703638" cy="3773103"/>
          </a:xfrm>
          <a:prstGeom prst="rect">
            <a:avLst/>
          </a:prstGeom>
        </p:spPr>
      </p:pic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6685A07-1CE6-487F-9B9C-54E2CD8AD9C7}"/>
              </a:ext>
            </a:extLst>
          </p:cNvPr>
          <p:cNvSpPr/>
          <p:nvPr/>
        </p:nvSpPr>
        <p:spPr>
          <a:xfrm flipV="1">
            <a:off x="6350" y="9051714"/>
            <a:ext cx="6840000" cy="92286"/>
          </a:xfrm>
          <a:prstGeom prst="rect">
            <a:avLst/>
          </a:prstGeom>
          <a:solidFill>
            <a:srgbClr val="FEFECE"/>
          </a:solidFill>
          <a:ln>
            <a:solidFill>
              <a:srgbClr val="FFFE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029756"/>
      </p:ext>
    </p:extLst>
  </p:cSld>
  <p:clrMapOvr>
    <a:masterClrMapping/>
  </p:clrMapOvr>
</p:sld>
</file>

<file path=ppt/theme/theme1.xml><?xml version="1.0" encoding="utf-8"?>
<a:theme xmlns:a="http://schemas.openxmlformats.org/drawingml/2006/main" name="レトロスペクト">
  <a:themeElements>
    <a:clrScheme name="レトロスペクト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レトロスペク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レトロスペクト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</Words>
  <Application>Microsoft Office PowerPoint</Application>
  <PresentationFormat>A4 210 x 297 mm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BIZ UDPゴシック</vt:lpstr>
      <vt:lpstr>Calibri</vt:lpstr>
      <vt:lpstr>Calibri Light</vt:lpstr>
      <vt:lpstr>レトロスペクト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2025-02-12T06:31:51Z</dcterms:created>
  <dcterms:modified xsi:type="dcterms:W3CDTF">2026-02-25T07:42:42Z</dcterms:modified>
</cp:coreProperties>
</file>