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2"/>
  </p:notesMasterIdLst>
  <p:sldIdLst>
    <p:sldId id="321" r:id="rId2"/>
    <p:sldId id="365" r:id="rId3"/>
    <p:sldId id="322" r:id="rId4"/>
    <p:sldId id="339" r:id="rId5"/>
    <p:sldId id="351" r:id="rId6"/>
    <p:sldId id="366" r:id="rId7"/>
    <p:sldId id="367" r:id="rId8"/>
    <p:sldId id="354" r:id="rId9"/>
    <p:sldId id="328" r:id="rId10"/>
    <p:sldId id="368" r:id="rId11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729FBD7-CF62-4518-BDB8-8FC71BA7078C}">
          <p14:sldIdLst>
            <p14:sldId id="321"/>
            <p14:sldId id="365"/>
            <p14:sldId id="322"/>
            <p14:sldId id="339"/>
            <p14:sldId id="351"/>
            <p14:sldId id="366"/>
            <p14:sldId id="367"/>
            <p14:sldId id="354"/>
            <p14:sldId id="328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3399FF"/>
    <a:srgbClr val="FFCCFF"/>
    <a:srgbClr val="FFCC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4333" autoAdjust="0"/>
  </p:normalViewPr>
  <p:slideViewPr>
    <p:cSldViewPr snapToGrid="0" showGuides="1">
      <p:cViewPr varScale="1">
        <p:scale>
          <a:sx n="73" d="100"/>
          <a:sy n="73" d="100"/>
        </p:scale>
        <p:origin x="990" y="72"/>
      </p:cViewPr>
      <p:guideLst>
        <p:guide orient="horz" pos="2205"/>
        <p:guide pos="312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50" d="100"/>
        <a:sy n="150" d="100"/>
      </p:scale>
      <p:origin x="0" y="-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2198" tIns="46099" rIns="92198" bIns="4609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2198" tIns="46099" rIns="92198" bIns="46099" rtlCol="0"/>
          <a:lstStyle>
            <a:lvl1pPr algn="r">
              <a:defRPr sz="1200"/>
            </a:lvl1pPr>
          </a:lstStyle>
          <a:p>
            <a:fld id="{965BF75E-1B2B-4BCD-9CB4-7C9DB5EECF1C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18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8" tIns="46099" rIns="92198" bIns="460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10"/>
            <a:ext cx="5445760" cy="3913615"/>
          </a:xfrm>
          <a:prstGeom prst="rect">
            <a:avLst/>
          </a:prstGeom>
        </p:spPr>
        <p:txBody>
          <a:bodyPr vert="horz" lIns="92198" tIns="46099" rIns="92198" bIns="4609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2198" tIns="46099" rIns="92198" bIns="4609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8"/>
            <a:ext cx="2949787" cy="498692"/>
          </a:xfrm>
          <a:prstGeom prst="rect">
            <a:avLst/>
          </a:prstGeom>
        </p:spPr>
        <p:txBody>
          <a:bodyPr vert="horz" lIns="92198" tIns="46099" rIns="92198" bIns="46099" rtlCol="0" anchor="b"/>
          <a:lstStyle>
            <a:lvl1pPr algn="r">
              <a:defRPr sz="1200"/>
            </a:lvl1pPr>
          </a:lstStyle>
          <a:p>
            <a:fld id="{822EB2AF-E35F-4219-9DB5-55AB84771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14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51E9-6D26-4D78-BE48-10D9257CC5F1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E1B-C3C9-43CB-BEE9-5128AE40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8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2696-0832-4B0C-858A-ED55B22933DA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E1B-C3C9-43CB-BEE9-5128AE40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8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049A-E434-4FF2-BE94-EC88BB5CBD98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E1B-C3C9-43CB-BEE9-5128AE40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43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FFFA-F67D-4A9B-9734-7D5F8BF8D0A5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E1B-C3C9-43CB-BEE9-5128AE40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06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CDF5-4B0A-4F8A-9CE4-32ADB688BDCB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E1B-C3C9-43CB-BEE9-5128AE40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8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787D-BEFF-46C5-80F0-A8814D01DE0E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E1B-C3C9-43CB-BEE9-5128AE40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65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3B8C-5859-4A67-BBDF-7C0CACAA524B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E1B-C3C9-43CB-BEE9-5128AE40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09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7D2-80ED-4732-8EDF-7B4CA8E68EFB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E1B-C3C9-43CB-BEE9-5128AE40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8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F671-CE59-4C0F-9AD1-9218A6D530E3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E1B-C3C9-43CB-BEE9-5128AE40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96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8C07-9EE8-422C-8632-F48329A51052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E1B-C3C9-43CB-BEE9-5128AE40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65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8E25-CFB5-4CC7-A3F5-A5648F767593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BE1B-C3C9-43CB-BEE9-5128AE40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38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1FE5-CF57-46A8-B063-3094A4F53F93}" type="datetime1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2BE1B-C3C9-43CB-BEE9-5128AE40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10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FB62BE1B-C3C9-43CB-BEE9-5128AE406710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4638" y="1961006"/>
            <a:ext cx="9319114" cy="2387600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グリーンフィールドで展開</a:t>
            </a:r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まちづくり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を核と</a:t>
            </a:r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した</a:t>
            </a:r>
            <a:r>
              <a:rPr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4000" b="1" dirty="0" smtClean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スーパーシティ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の実現</a:t>
            </a:r>
            <a:endParaRPr lang="ja-JP" altLang="en-US" sz="4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0" y="437549"/>
            <a:ext cx="2910253" cy="14551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30" y="394921"/>
            <a:ext cx="1873494" cy="18734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49" y="4542677"/>
            <a:ext cx="3122002" cy="17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62" y="14702"/>
            <a:ext cx="923438" cy="46171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39643" y="6426791"/>
            <a:ext cx="2228850" cy="365125"/>
          </a:xfrm>
        </p:spPr>
        <p:txBody>
          <a:bodyPr/>
          <a:lstStyle/>
          <a:p>
            <a:fld id="{FB62BE1B-C3C9-43CB-BEE9-5128AE4067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442485"/>
            <a:ext cx="9892553" cy="0"/>
          </a:xfrm>
          <a:prstGeom prst="line">
            <a:avLst/>
          </a:prstGeom>
          <a:ln w="730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40961" y="70148"/>
            <a:ext cx="982407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スーパーシティ及びうめきた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期地区、夢洲における全体スケジュール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想定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3" name="表 52"/>
          <p:cNvGraphicFramePr>
            <a:graphicFrameLocks noGrp="1"/>
          </p:cNvGraphicFramePr>
          <p:nvPr>
            <p:extLst/>
          </p:nvPr>
        </p:nvGraphicFramePr>
        <p:xfrm>
          <a:off x="187960" y="702791"/>
          <a:ext cx="9108000" cy="5724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3343399595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718938046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156295619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15255369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48388664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35361571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96519074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4263094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kumimoji="1" lang="ja-JP" altLang="en-US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kumimoji="1" lang="en-US" altLang="ja-JP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2020</a:t>
                      </a:r>
                      <a:r>
                        <a:rPr kumimoji="1" lang="ja-JP" altLang="en-US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endParaRPr kumimoji="1" lang="en-US" altLang="ja-JP" sz="1400" kern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algn="ctr" defTabSz="914423" rtl="0" eaLnBrk="1" latinLnBrk="0" hangingPunct="1"/>
                      <a:r>
                        <a:rPr kumimoji="1" lang="en-US" altLang="ja-JP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(R2)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kumimoji="1" lang="en-US" altLang="ja-JP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</a:t>
                      </a:r>
                      <a:r>
                        <a:rPr kumimoji="1" lang="ja-JP" altLang="en-US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endParaRPr kumimoji="1" lang="en-US" altLang="ja-JP" sz="1400" kern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algn="ctr" defTabSz="914423" rtl="0" eaLnBrk="1" latinLnBrk="0" hangingPunct="1"/>
                      <a:r>
                        <a:rPr kumimoji="1" lang="en-US" altLang="ja-JP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(R3)</a:t>
                      </a:r>
                      <a:endParaRPr kumimoji="1" lang="en-US" altLang="ja-JP" sz="1400" b="1" kern="12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kumimoji="1" lang="en-US" altLang="ja-JP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2022</a:t>
                      </a:r>
                      <a:r>
                        <a:rPr kumimoji="1" lang="ja-JP" altLang="en-US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endParaRPr kumimoji="1" lang="en-US" altLang="ja-JP" sz="1400" kern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algn="ctr" defTabSz="914423" rtl="0" eaLnBrk="1" latinLnBrk="0" hangingPunct="1"/>
                      <a:r>
                        <a:rPr kumimoji="1" lang="en-US" altLang="ja-JP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(R4)</a:t>
                      </a:r>
                      <a:endParaRPr kumimoji="1" lang="ja-JP" altLang="en-US" sz="1400" b="1" kern="12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kumimoji="1" lang="en-US" altLang="ja-JP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</a:t>
                      </a:r>
                      <a:r>
                        <a:rPr kumimoji="1" lang="ja-JP" altLang="en-US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endParaRPr kumimoji="1" lang="en-US" altLang="ja-JP" sz="1400" kern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algn="ctr" defTabSz="914423" rtl="0" eaLnBrk="1" latinLnBrk="0" hangingPunct="1"/>
                      <a:r>
                        <a:rPr kumimoji="1" lang="en-US" altLang="ja-JP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(R5)</a:t>
                      </a:r>
                      <a:endParaRPr kumimoji="1" lang="ja-JP" altLang="en-US" sz="1400" b="1" kern="12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kumimoji="1" lang="en-US" altLang="ja-JP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2024</a:t>
                      </a:r>
                      <a:r>
                        <a:rPr kumimoji="1" lang="ja-JP" altLang="en-US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endParaRPr kumimoji="1" lang="en-US" altLang="ja-JP" sz="1400" kern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algn="ctr" defTabSz="914423" rtl="0" eaLnBrk="1" latinLnBrk="0" hangingPunct="1"/>
                      <a:r>
                        <a:rPr kumimoji="1" lang="en-US" altLang="ja-JP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(R6)</a:t>
                      </a:r>
                      <a:endParaRPr kumimoji="1" lang="ja-JP" altLang="en-US" sz="1400" b="1" kern="12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kumimoji="1" lang="en-US" altLang="ja-JP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2025</a:t>
                      </a:r>
                      <a:r>
                        <a:rPr kumimoji="1" lang="ja-JP" altLang="en-US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endParaRPr kumimoji="1" lang="en-US" altLang="ja-JP" sz="1400" kern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algn="ctr" defTabSz="914423" rtl="0" eaLnBrk="1" latinLnBrk="0" hangingPunct="1"/>
                      <a:r>
                        <a:rPr kumimoji="1" lang="en-US" altLang="ja-JP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(R7)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kumimoji="1" lang="ja-JP" altLang="en-US" sz="14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万博後</a:t>
                      </a:r>
                      <a:endParaRPr kumimoji="1" lang="en-US" altLang="ja-JP" sz="1400" kern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032275"/>
                  </a:ext>
                </a:extLst>
              </a:tr>
              <a:tr h="1584000"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kumimoji="1" lang="ja-JP" altLang="en-US" sz="1800" b="1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スーパー</a:t>
                      </a:r>
                      <a:endParaRPr kumimoji="1" lang="en-US" altLang="ja-JP" sz="1800" b="1" kern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algn="ctr" defTabSz="914423" rtl="0" eaLnBrk="1" latinLnBrk="0" hangingPunct="1"/>
                      <a:r>
                        <a:rPr kumimoji="1" lang="ja-JP" altLang="en-US" sz="1800" b="1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シティ</a:t>
                      </a:r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873509"/>
                  </a:ext>
                </a:extLst>
              </a:tr>
              <a:tr h="1584000"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kumimoji="1" lang="ja-JP" altLang="en-US" sz="1800" b="1" kern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うめきた</a:t>
                      </a:r>
                      <a:endParaRPr kumimoji="1" lang="en-US" altLang="ja-JP" sz="1800" b="1" kern="12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algn="ctr" defTabSz="914423" rtl="0" eaLnBrk="1" latinLnBrk="0" hangingPunct="1"/>
                      <a:r>
                        <a:rPr kumimoji="1" lang="en-US" altLang="ja-JP" sz="1800" b="1" kern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800" b="1" kern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期</a:t>
                      </a:r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053140"/>
                  </a:ext>
                </a:extLst>
              </a:tr>
              <a:tr h="2016000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/>
                        <a:t>夢洲</a:t>
                      </a:r>
                      <a:endParaRPr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kumimoji="1" lang="ja-JP" altLang="en-US" sz="1800" b="1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4956"/>
                  </a:ext>
                </a:extLst>
              </a:tr>
            </a:tbl>
          </a:graphicData>
        </a:graphic>
      </p:graphicFrame>
      <p:sp>
        <p:nvSpPr>
          <p:cNvPr id="56" name="テキスト ボックス 55"/>
          <p:cNvSpPr txBox="1"/>
          <p:nvPr/>
        </p:nvSpPr>
        <p:spPr>
          <a:xfrm>
            <a:off x="1564337" y="4910924"/>
            <a:ext cx="1685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万博基本計画策定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316149" y="4620366"/>
            <a:ext cx="631371" cy="31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▼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587931" y="4617222"/>
            <a:ext cx="631371" cy="31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▼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178170" y="4914563"/>
            <a:ext cx="1685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万博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基本計画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ホームベース 59"/>
          <p:cNvSpPr/>
          <p:nvPr/>
        </p:nvSpPr>
        <p:spPr>
          <a:xfrm>
            <a:off x="4702629" y="4585538"/>
            <a:ext cx="1662612" cy="617918"/>
          </a:xfrm>
          <a:prstGeom prst="homePlate">
            <a:avLst>
              <a:gd name="adj" fmla="val 33088"/>
            </a:avLst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基本設計・</a:t>
            </a: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実施設計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1" name="ホームベース 60"/>
          <p:cNvSpPr/>
          <p:nvPr/>
        </p:nvSpPr>
        <p:spPr>
          <a:xfrm>
            <a:off x="6365242" y="4566153"/>
            <a:ext cx="1358044" cy="617918"/>
          </a:xfrm>
          <a:prstGeom prst="homePlate">
            <a:avLst>
              <a:gd name="adj" fmla="val 33088"/>
            </a:avLst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パビリオン等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建設</a:t>
            </a:r>
          </a:p>
        </p:txBody>
      </p:sp>
      <p:sp>
        <p:nvSpPr>
          <p:cNvPr id="62" name="角丸四角形 61"/>
          <p:cNvSpPr/>
          <p:nvPr/>
        </p:nvSpPr>
        <p:spPr>
          <a:xfrm>
            <a:off x="7723773" y="4546349"/>
            <a:ext cx="362131" cy="617918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万博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" name="ホームベース 62"/>
          <p:cNvSpPr/>
          <p:nvPr/>
        </p:nvSpPr>
        <p:spPr>
          <a:xfrm>
            <a:off x="8154848" y="4526964"/>
            <a:ext cx="461256" cy="617918"/>
          </a:xfrm>
          <a:prstGeom prst="homePlate">
            <a:avLst>
              <a:gd name="adj" fmla="val 33088"/>
            </a:avLst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撤去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337020" y="5167956"/>
            <a:ext cx="1685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4/13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10/13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7" name="ホームベース 66"/>
          <p:cNvSpPr/>
          <p:nvPr/>
        </p:nvSpPr>
        <p:spPr>
          <a:xfrm>
            <a:off x="8147118" y="5508731"/>
            <a:ext cx="1141112" cy="666454"/>
          </a:xfrm>
          <a:prstGeom prst="homePlate">
            <a:avLst>
              <a:gd name="adj" fmla="val 33088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跡地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003764" y="1651030"/>
            <a:ext cx="159693" cy="638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86794" y="1646674"/>
            <a:ext cx="159693" cy="638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561113" y="1646674"/>
            <a:ext cx="159693" cy="638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844143" y="1642318"/>
            <a:ext cx="159693" cy="638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096690" y="1646674"/>
            <a:ext cx="159693" cy="638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379720" y="1642318"/>
            <a:ext cx="159693" cy="638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654039" y="1642318"/>
            <a:ext cx="159693" cy="638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001589" y="2327122"/>
            <a:ext cx="1685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規制緩和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実現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>
            <a:off x="1606731" y="3259681"/>
            <a:ext cx="1071155" cy="617918"/>
          </a:xfrm>
          <a:prstGeom prst="homePlate">
            <a:avLst>
              <a:gd name="adj" fmla="val 33088"/>
            </a:avLst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サービス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検討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ホームベース 33"/>
          <p:cNvSpPr/>
          <p:nvPr/>
        </p:nvSpPr>
        <p:spPr>
          <a:xfrm>
            <a:off x="2756624" y="3278293"/>
            <a:ext cx="4032000" cy="617918"/>
          </a:xfrm>
          <a:prstGeom prst="homePlate">
            <a:avLst>
              <a:gd name="adj" fmla="val 33088"/>
            </a:avLst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サービス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業者との実証・実装に向けた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調整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6834050" y="3284711"/>
            <a:ext cx="362131" cy="617918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31624" y="3964875"/>
            <a:ext cx="1685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先行</a:t>
            </a:r>
            <a:r>
              <a:rPr lang="ja-JP" altLang="en-US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ま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ち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びら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ホームベース 36"/>
          <p:cNvSpPr/>
          <p:nvPr/>
        </p:nvSpPr>
        <p:spPr>
          <a:xfrm>
            <a:off x="7256500" y="3299060"/>
            <a:ext cx="2016000" cy="617918"/>
          </a:xfrm>
          <a:prstGeom prst="homePlate">
            <a:avLst>
              <a:gd name="adj" fmla="val 33088"/>
            </a:avLst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サービスの実証・実装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ホームベース 38"/>
          <p:cNvSpPr/>
          <p:nvPr/>
        </p:nvSpPr>
        <p:spPr>
          <a:xfrm>
            <a:off x="1606730" y="5509259"/>
            <a:ext cx="5932913" cy="666454"/>
          </a:xfrm>
          <a:prstGeom prst="homePlate">
            <a:avLst>
              <a:gd name="adj" fmla="val 33088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道路等インフラ整備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>
            <a:off x="2369564" y="1672277"/>
            <a:ext cx="308322" cy="617918"/>
          </a:xfrm>
          <a:prstGeom prst="homePlate">
            <a:avLst>
              <a:gd name="adj" fmla="val 33088"/>
            </a:avLst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公募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787980" y="1672277"/>
            <a:ext cx="308322" cy="617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区域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指定</a:t>
            </a:r>
            <a:endParaRPr kumimoji="1" lang="ja-JP" altLang="en-US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ホームベース 40"/>
          <p:cNvSpPr/>
          <p:nvPr/>
        </p:nvSpPr>
        <p:spPr>
          <a:xfrm>
            <a:off x="3180450" y="1672277"/>
            <a:ext cx="1730460" cy="617918"/>
          </a:xfrm>
          <a:prstGeom prst="homePlate">
            <a:avLst>
              <a:gd name="adj" fmla="val 33088"/>
            </a:avLst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基本構想作成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6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62" y="14702"/>
            <a:ext cx="923438" cy="46171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1332" y="72770"/>
            <a:ext cx="9824077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大阪府市におけるスーパーシティ（概要）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円/楕円 30"/>
          <p:cNvSpPr/>
          <p:nvPr/>
        </p:nvSpPr>
        <p:spPr>
          <a:xfrm>
            <a:off x="160233" y="3279130"/>
            <a:ext cx="1559776" cy="5104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円/楕円 31"/>
          <p:cNvSpPr/>
          <p:nvPr/>
        </p:nvSpPr>
        <p:spPr>
          <a:xfrm>
            <a:off x="2550765" y="3228370"/>
            <a:ext cx="1704000" cy="61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大阪・関西</a:t>
            </a: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万博</a:t>
            </a: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円/楕円 32"/>
          <p:cNvSpPr/>
          <p:nvPr/>
        </p:nvSpPr>
        <p:spPr>
          <a:xfrm>
            <a:off x="7451678" y="2868370"/>
            <a:ext cx="2292634" cy="1332000"/>
          </a:xfrm>
          <a:prstGeom prst="ellipse">
            <a:avLst/>
          </a:prstGeom>
          <a:solidFill>
            <a:srgbClr val="FC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市域・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府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域</a:t>
            </a:r>
            <a:endParaRPr lang="en-US" altLang="ja-JP" sz="20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全国へ展開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二等辺三角形 8"/>
          <p:cNvSpPr/>
          <p:nvPr/>
        </p:nvSpPr>
        <p:spPr>
          <a:xfrm rot="5400000">
            <a:off x="1807531" y="3448475"/>
            <a:ext cx="648000" cy="17179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10" name="正方形/長方形 9"/>
          <p:cNvSpPr/>
          <p:nvPr/>
        </p:nvSpPr>
        <p:spPr>
          <a:xfrm>
            <a:off x="2550765" y="2984364"/>
            <a:ext cx="728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131070" y="4015552"/>
            <a:ext cx="2592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01013" algn="l"/>
              </a:tabLst>
              <a:defRPr/>
            </a:pPr>
            <a:endParaRPr lang="en-US" altLang="ja-JP" sz="14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tabLst>
                <a:tab pos="801013" algn="l"/>
              </a:tabLst>
              <a:defRPr/>
            </a:pPr>
            <a:r>
              <a:rPr lang="ja-JP" altLang="en-US" sz="14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“</a:t>
            </a:r>
            <a:r>
              <a:rPr lang="en-US" altLang="ja-JP" sz="14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People’s Living Lab</a:t>
            </a:r>
            <a:r>
              <a:rPr lang="ja-JP" altLang="en-US" sz="14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”</a:t>
            </a:r>
            <a:endParaRPr lang="en-US" altLang="ja-JP" sz="1400" kern="0" dirty="0">
              <a:solidFill>
                <a:srgbClr val="FF0000"/>
              </a:solidFill>
              <a:latin typeface="メイリオ" panose="020B0604030504040204" pitchFamily="50" charset="-128"/>
              <a:ea typeface="小塚ゴシック Pro H" panose="020B0800000000000000"/>
              <a:cs typeface="Meiryo UI" panose="020B0604030504040204" pitchFamily="50" charset="-128"/>
            </a:endParaRPr>
          </a:p>
          <a:p>
            <a:pPr algn="ctr">
              <a:tabLst>
                <a:tab pos="801013" algn="l"/>
              </a:tabLst>
              <a:defRPr/>
            </a:pPr>
            <a:r>
              <a:rPr lang="ja-JP" altLang="en-US" sz="1400" b="1" kern="0" dirty="0">
                <a:latin typeface="メイリオ" panose="020B0604030504040204" pitchFamily="50" charset="-128"/>
                <a:ea typeface="小塚ゴシック Pro H" panose="020B0800000000000000"/>
                <a:cs typeface="Meiryo UI" panose="020B0604030504040204" pitchFamily="50" charset="-128"/>
              </a:rPr>
              <a:t>未来社会の実験場</a:t>
            </a:r>
            <a:endParaRPr lang="en-US" altLang="ja-JP" sz="1400" b="1" kern="0" dirty="0">
              <a:latin typeface="メイリオ" panose="020B0604030504040204" pitchFamily="50" charset="-128"/>
              <a:ea typeface="小塚ゴシック Pro H" panose="020B0800000000000000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26116" y="4001950"/>
            <a:ext cx="27577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SMART RESORT</a:t>
            </a:r>
            <a:r>
              <a:rPr lang="ja-JP" altLang="en-US" dirty="0">
                <a:solidFill>
                  <a:srgbClr val="0070C0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 </a:t>
            </a:r>
            <a:r>
              <a:rPr lang="en-US" altLang="ja-JP" dirty="0">
                <a:solidFill>
                  <a:srgbClr val="0070C0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CITY</a:t>
            </a:r>
          </a:p>
          <a:p>
            <a:pPr algn="ctr"/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夢と創造に出会える未来都市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102270" y="2947379"/>
            <a:ext cx="6510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万博後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二等辺三角形 13"/>
          <p:cNvSpPr/>
          <p:nvPr/>
        </p:nvSpPr>
        <p:spPr>
          <a:xfrm rot="5400000">
            <a:off x="4322372" y="3466615"/>
            <a:ext cx="850170" cy="13551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15" name="正方形/長方形 14"/>
          <p:cNvSpPr/>
          <p:nvPr/>
        </p:nvSpPr>
        <p:spPr>
          <a:xfrm>
            <a:off x="1540234" y="3064412"/>
            <a:ext cx="383261" cy="22101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36000" tIns="36000" rIns="36000" bIns="0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発信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60233" y="2995992"/>
            <a:ext cx="728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415342" y="3827990"/>
            <a:ext cx="394300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801013" algn="l"/>
              </a:tabLst>
              <a:defRPr/>
            </a:pPr>
            <a:r>
              <a:rPr lang="en-US" altLang="ja-JP" sz="1050" b="1" dirty="0">
                <a:solidFill>
                  <a:srgbClr val="FF0000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+mj-ea"/>
                <a:ea typeface="+mj-ea"/>
              </a:rPr>
              <a:t>DESIGNING FUTURE SOCIETY FOR OUR </a:t>
            </a:r>
            <a:r>
              <a:rPr lang="en-US" altLang="ja-JP" sz="105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+mj-ea"/>
                <a:ea typeface="+mj-ea"/>
              </a:rPr>
              <a:t>LIVES</a:t>
            </a:r>
          </a:p>
          <a:p>
            <a:pPr algn="ctr">
              <a:tabLst>
                <a:tab pos="801013" algn="l"/>
              </a:tabLst>
              <a:defRPr/>
            </a:pPr>
            <a:r>
              <a:rPr lang="ja-JP" altLang="en-US" sz="1200" b="1" kern="0" dirty="0" smtClean="0">
                <a:latin typeface="+mj-ea"/>
                <a:ea typeface="+mj-ea"/>
                <a:cs typeface="Meiryo UI" panose="020B0604030504040204" pitchFamily="50" charset="-128"/>
              </a:rPr>
              <a:t>いのち輝く未来社会のデザイン</a:t>
            </a:r>
            <a:endParaRPr lang="en-US" altLang="ja-JP" sz="1200" kern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8" name="二等辺三角形 17"/>
          <p:cNvSpPr/>
          <p:nvPr/>
        </p:nvSpPr>
        <p:spPr>
          <a:xfrm rot="5400000">
            <a:off x="6719348" y="3462370"/>
            <a:ext cx="1008000" cy="1440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-9378" y="3932017"/>
            <a:ext cx="22171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solidFill>
                  <a:schemeClr val="accent6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希望の</a:t>
            </a:r>
            <a:r>
              <a:rPr lang="ja-JP" altLang="en-US" sz="1400" dirty="0" smtClean="0">
                <a:solidFill>
                  <a:schemeClr val="accent6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杜</a:t>
            </a:r>
            <a:r>
              <a:rPr lang="ja-JP" altLang="en-US" sz="1400" dirty="0">
                <a:solidFill>
                  <a:schemeClr val="accent6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　</a:t>
            </a:r>
            <a:r>
              <a:rPr lang="en-US" altLang="ja-JP" sz="1400" dirty="0">
                <a:solidFill>
                  <a:schemeClr val="accent6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Osaka</a:t>
            </a:r>
            <a:r>
              <a:rPr lang="ja-JP" altLang="en-US" sz="1400" dirty="0">
                <a:solidFill>
                  <a:schemeClr val="accent6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 </a:t>
            </a:r>
            <a:r>
              <a:rPr lang="en-US" altLang="ja-JP" sz="1400" dirty="0">
                <a:solidFill>
                  <a:schemeClr val="accent6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“MIDORI”LIFE</a:t>
            </a:r>
            <a:r>
              <a:rPr lang="ja-JP" altLang="en-US" sz="1400" dirty="0">
                <a:solidFill>
                  <a:schemeClr val="accent6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 </a:t>
            </a:r>
            <a:endParaRPr lang="en-US" altLang="ja-JP" sz="1400" dirty="0">
              <a:solidFill>
                <a:schemeClr val="accent6"/>
              </a:solidFill>
              <a:effectLst>
                <a:glow rad="228600">
                  <a:schemeClr val="bg1">
                    <a:alpha val="87000"/>
                  </a:schemeClr>
                </a:glow>
              </a:effectLst>
              <a:latin typeface="小塚ゴシック Pro H" panose="020B0800000000000000" pitchFamily="34" charset="-128"/>
              <a:ea typeface="小塚ゴシック Pro H" panose="020B0800000000000000" pitchFamily="34" charset="-128"/>
            </a:endParaRPr>
          </a:p>
          <a:p>
            <a:pPr algn="ctr"/>
            <a:r>
              <a:rPr lang="ja-JP" altLang="en-US" sz="1400" dirty="0">
                <a:solidFill>
                  <a:schemeClr val="accent6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　</a:t>
            </a:r>
            <a:r>
              <a:rPr lang="en-US" altLang="ja-JP" sz="1400" dirty="0">
                <a:solidFill>
                  <a:schemeClr val="accent6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2070</a:t>
            </a:r>
            <a:r>
              <a:rPr lang="ja-JP" altLang="en-US" sz="1400" dirty="0">
                <a:solidFill>
                  <a:schemeClr val="accent6"/>
                </a:solidFill>
                <a:effectLst>
                  <a:glow rad="228600">
                    <a:schemeClr val="bg1">
                      <a:alpha val="87000"/>
                    </a:schemeClr>
                  </a:glow>
                </a:effectLst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の創造</a:t>
            </a:r>
            <a:endParaRPr lang="en-US" altLang="ja-JP" sz="1400" dirty="0">
              <a:solidFill>
                <a:schemeClr val="accent6"/>
              </a:solidFill>
              <a:effectLst>
                <a:glow rad="228600">
                  <a:schemeClr val="bg1">
                    <a:alpha val="87000"/>
                  </a:schemeClr>
                </a:glow>
              </a:effectLst>
              <a:latin typeface="小塚ゴシック Pro H" panose="020B0800000000000000" pitchFamily="34" charset="-128"/>
              <a:ea typeface="小塚ゴシック Pro H" panose="020B0800000000000000" pitchFamily="34" charset="-128"/>
            </a:endParaRPr>
          </a:p>
        </p:txBody>
      </p:sp>
      <p:sp>
        <p:nvSpPr>
          <p:cNvPr id="20" name="円/楕円 32"/>
          <p:cNvSpPr/>
          <p:nvPr/>
        </p:nvSpPr>
        <p:spPr>
          <a:xfrm>
            <a:off x="5102270" y="3102370"/>
            <a:ext cx="1769356" cy="86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lIns="55295" tIns="27647" rIns="55295" bIns="27647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夢洲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まちづくり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937593" y="2995991"/>
            <a:ext cx="434933" cy="25179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36000" tIns="36000" rIns="36000" bIns="0">
            <a:spAutoFit/>
          </a:bodyPr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実験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47440" y="2959494"/>
            <a:ext cx="538274" cy="28257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lIns="36000" tIns="36000" rIns="36000" bIns="0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実現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9239865" y="2908583"/>
            <a:ext cx="538274" cy="3133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lIns="36000" tIns="36000" rIns="36000" bIns="0">
            <a:spAutoFit/>
          </a:bodyPr>
          <a:lstStyle/>
          <a:p>
            <a:pPr algn="ctr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発展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 flipH="1">
            <a:off x="0" y="476421"/>
            <a:ext cx="98346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462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■大阪府市のめざすスーパーシティ</a:t>
            </a:r>
            <a:endParaRPr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-17462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-17462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・人口減少・超高齢社会の到来を見すえ、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住民の生活の質（</a:t>
            </a:r>
            <a:r>
              <a:rPr lang="en-US" altLang="ja-JP" sz="1600" b="1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QoL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）の向上や都市機能の強化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　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-17462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図るうえで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「スマートシティ」の実現は不可欠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-17462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-17462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「大阪モデル」のスマートシティの確立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を促進するため、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スーパーシティ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構想を実現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-17462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-17462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・対象地域はグリーンフィールドである「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うめきた２期地区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」「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夢洲地区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-17462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両地区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の取り組みを発展させ、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225530" y="6087391"/>
            <a:ext cx="2948083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年日本国際博覧会（大阪・関西万博）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652361" y="6097699"/>
            <a:ext cx="2948083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うめきた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期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727006" y="6047905"/>
            <a:ext cx="797205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夢洲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54" y="4383756"/>
            <a:ext cx="2637443" cy="1868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7300458" y="5772438"/>
            <a:ext cx="3623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夢洲</a:t>
            </a:r>
          </a:p>
        </p:txBody>
      </p:sp>
      <p:sp>
        <p:nvSpPr>
          <p:cNvPr id="30" name="Rectangle 197"/>
          <p:cNvSpPr>
            <a:spLocks noChangeArrowheads="1"/>
          </p:cNvSpPr>
          <p:nvPr/>
        </p:nvSpPr>
        <p:spPr bwMode="auto">
          <a:xfrm>
            <a:off x="8492640" y="5018373"/>
            <a:ext cx="666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23"/>
            <a:r>
              <a:rPr kumimoji="0" lang="ja-JP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うめきた</a:t>
            </a:r>
            <a:endParaRPr kumimoji="0" lang="ja-JP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円/楕円 10"/>
          <p:cNvSpPr/>
          <p:nvPr/>
        </p:nvSpPr>
        <p:spPr>
          <a:xfrm>
            <a:off x="8694649" y="5173167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円/楕円 11"/>
          <p:cNvSpPr/>
          <p:nvPr/>
        </p:nvSpPr>
        <p:spPr>
          <a:xfrm>
            <a:off x="7358007" y="5943739"/>
            <a:ext cx="108000" cy="1008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0" y="442485"/>
            <a:ext cx="9892553" cy="0"/>
          </a:xfrm>
          <a:prstGeom prst="line">
            <a:avLst/>
          </a:prstGeom>
          <a:ln w="730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図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526" y="4667414"/>
            <a:ext cx="2192589" cy="146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正方形/長方形 34"/>
          <p:cNvSpPr/>
          <p:nvPr/>
        </p:nvSpPr>
        <p:spPr>
          <a:xfrm>
            <a:off x="3064029" y="2161899"/>
            <a:ext cx="5738620" cy="50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indent="-17462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大阪市域・府域、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全国へ大阪モデルのスマートシティを展開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97354" y="330815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うめ</a:t>
            </a:r>
            <a:r>
              <a:rPr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きた</a:t>
            </a:r>
            <a:r>
              <a:rPr lang="en-US" altLang="ja-JP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期地区</a:t>
            </a:r>
            <a:endParaRPr lang="en-US" altLang="ja-JP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試み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233" y="4654671"/>
            <a:ext cx="2240280" cy="1471353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39" name="テキスト ボックス 38"/>
          <p:cNvSpPr txBox="1"/>
          <p:nvPr/>
        </p:nvSpPr>
        <p:spPr>
          <a:xfrm>
            <a:off x="188544" y="6294099"/>
            <a:ext cx="2273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提供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：うめきた</a:t>
            </a:r>
            <a:r>
              <a:rPr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期地区開発事</a:t>
            </a:r>
            <a:r>
              <a:rPr lang="ja-JP" altLang="en-US" sz="9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業者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スライド番号プレースホルダー 6"/>
          <p:cNvSpPr txBox="1">
            <a:spLocks/>
          </p:cNvSpPr>
          <p:nvPr/>
        </p:nvSpPr>
        <p:spPr>
          <a:xfrm>
            <a:off x="7697411" y="63728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62BE1B-C3C9-43CB-BEE9-5128AE406710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2413452" y="6297022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900" dirty="0">
                <a:ea typeface="游ゴシック" panose="020B0400000000000000" pitchFamily="50" charset="-128"/>
                <a:cs typeface="Times New Roman" panose="02020603050405020304" pitchFamily="18" charset="0"/>
              </a:rPr>
              <a:t>提供：２０２５年日本国際博覧会協会</a:t>
            </a:r>
            <a:endParaRPr lang="ja-JP" altLang="en-US" sz="900" dirty="0"/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185" y="4708717"/>
            <a:ext cx="1967960" cy="1328880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4854402" y="6297022"/>
            <a:ext cx="2748941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ja-JP" altLang="en-US" sz="900" dirty="0">
                <a:latin typeface="ＭＳ Ｐゴシック" panose="020B060007020508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9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夢洲地区航空写真</a:t>
            </a:r>
            <a:r>
              <a:rPr lang="zh-TW" altLang="en-US" sz="9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（撮影</a:t>
            </a:r>
            <a:r>
              <a:rPr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時期：令和</a:t>
            </a:r>
            <a:r>
              <a:rPr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</a:t>
            </a:r>
            <a:r>
              <a:rPr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年</a:t>
            </a:r>
            <a:r>
              <a:rPr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8</a:t>
            </a:r>
            <a:r>
              <a:rPr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月）</a:t>
            </a:r>
            <a:endParaRPr lang="en-US" altLang="zh-TW" sz="900" dirty="0"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4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62" y="14702"/>
            <a:ext cx="923438" cy="461719"/>
          </a:xfrm>
          <a:prstGeom prst="rect">
            <a:avLst/>
          </a:prstGeom>
        </p:spPr>
      </p:pic>
      <p:sp>
        <p:nvSpPr>
          <p:cNvPr id="12" name="右矢印吹き出し 11"/>
          <p:cNvSpPr/>
          <p:nvPr/>
        </p:nvSpPr>
        <p:spPr>
          <a:xfrm rot="5400000">
            <a:off x="2226727" y="-1508437"/>
            <a:ext cx="5452534" cy="9824075"/>
          </a:xfrm>
          <a:prstGeom prst="rightArrowCallout">
            <a:avLst>
              <a:gd name="adj1" fmla="val 25000"/>
              <a:gd name="adj2" fmla="val 24773"/>
              <a:gd name="adj3" fmla="val 6088"/>
              <a:gd name="adj4" fmla="val 9125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163529" y="2525940"/>
            <a:ext cx="4680000" cy="1964807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南海トラフ巨大地震等への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備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えに向けた自助・共助意識の向上や、地域の見守り力の向上など、適時・適切な情報収集・情報発信が求められる。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074212" y="851750"/>
            <a:ext cx="4680000" cy="163487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移動手段が限られる高齢者等が増加する一方で、利用者数の減少や運転手不足などから、持続可能で、安心・安全な公共交通が求められる。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442485"/>
            <a:ext cx="9892553" cy="0"/>
          </a:xfrm>
          <a:prstGeom prst="line">
            <a:avLst/>
          </a:prstGeom>
          <a:ln w="730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40961" y="70148"/>
            <a:ext cx="982407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スーパーシティにおける地域の状況とコンセプト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住民の</a:t>
            </a:r>
            <a:r>
              <a:rPr lang="en-US" altLang="ja-JP" b="1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QoL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向上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7175580-D927-48A2-BF37-CB352AA7EF90}"/>
              </a:ext>
            </a:extLst>
          </p:cNvPr>
          <p:cNvSpPr txBox="1"/>
          <p:nvPr/>
        </p:nvSpPr>
        <p:spPr>
          <a:xfrm>
            <a:off x="163529" y="535560"/>
            <a:ext cx="1770617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状況</a:t>
            </a:r>
          </a:p>
        </p:txBody>
      </p:sp>
      <p:sp>
        <p:nvSpPr>
          <p:cNvPr id="27" name="正方形/長方形 26"/>
          <p:cNvSpPr/>
          <p:nvPr/>
        </p:nvSpPr>
        <p:spPr>
          <a:xfrm flipH="1">
            <a:off x="1648422" y="6230051"/>
            <a:ext cx="6609145" cy="5892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marL="180975" indent="-180975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市民・</a:t>
            </a:r>
            <a:r>
              <a:rPr lang="ja-JP" altLang="en-US" sz="36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府民</a:t>
            </a:r>
            <a:r>
              <a:rPr lang="ja-JP" altLang="en-US" sz="3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3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QOL</a:t>
            </a:r>
            <a:r>
              <a:rPr lang="ja-JP" altLang="en-US" sz="36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の向上</a:t>
            </a:r>
            <a:endParaRPr lang="en-US" altLang="ja-JP" sz="3600" dirty="0" smtClean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167638" y="919766"/>
            <a:ext cx="1353082" cy="3975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交通・移動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6950" y="2626123"/>
            <a:ext cx="1353082" cy="3975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防災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63529" y="853739"/>
            <a:ext cx="4680000" cy="163487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大阪は、平均寿命・健康寿命ともに全国平均より低く、このまま放置すれば、今後増大する中高年齢者の生活の質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16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QoL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6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を阻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害するおそれがある。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56955" y="921755"/>
            <a:ext cx="1353082" cy="3975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福祉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078485" y="2525940"/>
            <a:ext cx="4680000" cy="1964807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コロナ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の感染拡大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防止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に向けた、世界的な人・モノの移動制限によるインバウンドの消失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不要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不急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の外出自粛や各店舗への営業自粛の要請等により、消費の大きな落ち込みが見られるなど、大阪経済への多大なダメージ。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171911" y="2626123"/>
            <a:ext cx="1353082" cy="3975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観光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集客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93993" y="5832128"/>
            <a:ext cx="8718003" cy="226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これらの地域の状況に対応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838199" y="4522944"/>
            <a:ext cx="8043333" cy="106975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脱炭素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社会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実現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に向けて、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技術を使ったエネルギーの効率化や再生可能エネルギーの活用等の取り組み推進が求められる。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933491" y="4669104"/>
            <a:ext cx="1353082" cy="3975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環境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7663703" y="6502199"/>
            <a:ext cx="2228850" cy="365125"/>
          </a:xfrm>
        </p:spPr>
        <p:txBody>
          <a:bodyPr/>
          <a:lstStyle/>
          <a:p>
            <a:fld id="{FB62BE1B-C3C9-43CB-BEE9-5128AE40671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8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62" y="14702"/>
            <a:ext cx="923438" cy="46171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FD14727-10B9-4E20-B259-44AA81DED3BC}"/>
              </a:ext>
            </a:extLst>
          </p:cNvPr>
          <p:cNvSpPr txBox="1"/>
          <p:nvPr/>
        </p:nvSpPr>
        <p:spPr>
          <a:xfrm>
            <a:off x="484433" y="5486922"/>
            <a:ext cx="8807550" cy="12003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：うめきたにおける</a:t>
            </a:r>
            <a:r>
              <a:rPr lang="ja-JP" altLang="en-US" sz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Park-ness</a:t>
            </a:r>
            <a:r>
              <a:rPr lang="ja-JP" altLang="en-US" sz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とは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marL="360372"/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公園が本来持つリラクゼーション効果を活かして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60372"/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身体的健康を実現する</a:t>
            </a:r>
            <a:r>
              <a:rPr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fit-ness</a:t>
            </a:r>
            <a:r>
              <a:rPr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1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60372"/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精神的健康を実現する</a:t>
            </a:r>
            <a:r>
              <a:rPr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mindful-ness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60372"/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五感を刺激し感性を磨くことで社会的健康を向上させる</a:t>
            </a:r>
            <a:r>
              <a:rPr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well-ness</a:t>
            </a:r>
            <a:r>
              <a:rPr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1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60372"/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更に、うめ</a:t>
            </a:r>
            <a:r>
              <a:rPr lang="ja-JP" altLang="en-US" sz="1200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きたの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立地を活かした</a:t>
            </a:r>
            <a:r>
              <a:rPr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2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busi</a:t>
            </a:r>
            <a:r>
              <a:rPr lang="en-US" altLang="ja-JP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-ness</a:t>
            </a:r>
            <a:r>
              <a:rPr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とをかけ合わせた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2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</a:t>
            </a:r>
            <a:r>
              <a:rPr lang="en-US" altLang="ja-JP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</a:t>
            </a:r>
            <a:r>
              <a:rPr lang="en-US" altLang="ja-JP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スマート</a:t>
            </a:r>
            <a:r>
              <a:rPr lang="en-US" altLang="ja-JP" sz="12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IoT</a:t>
            </a:r>
            <a:r>
              <a:rPr lang="ja-JP" altLang="en-US" sz="1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の新たな</a:t>
            </a:r>
            <a:r>
              <a:rPr lang="ja-JP" altLang="en-US" sz="12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概念</a:t>
            </a:r>
            <a:endParaRPr lang="en-US" altLang="ja-JP" sz="1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AEB314-4379-49A7-ACCA-6196005B15AA}"/>
              </a:ext>
            </a:extLst>
          </p:cNvPr>
          <p:cNvSpPr txBox="1"/>
          <p:nvPr/>
        </p:nvSpPr>
        <p:spPr>
          <a:xfrm>
            <a:off x="458859" y="854828"/>
            <a:ext cx="4220000" cy="28379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rIns="36000" rtlCol="0">
            <a:no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JR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大阪駅をはじめとする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駅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路線が接続し、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日約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万人が行き交う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西日本最大の鉄道ターミナル駅前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（新駅、新線）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先行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開発区域（グランフロント大阪）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 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年間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利用者数　　</a:t>
            </a:r>
            <a:r>
              <a:rPr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約５</a:t>
            </a:r>
            <a:r>
              <a:rPr lang="en-US" altLang="ja-JP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０００万人</a:t>
            </a:r>
            <a:endParaRPr lang="en-US" altLang="ja-JP" sz="12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800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○都市空間と一体となった「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みどり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（全体約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8ha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の「みどり」。うち防災公園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4.5ha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800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○「みどり」での活動や公共空間で展開される体験や実証実験を通じた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イノベーションの創出</a:t>
            </a:r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［みどりとイノベーションの融合拠点］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（中核機能、ｽﾃｯﾌﾟ広場）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800"/>
              </a:lnSpc>
            </a:pP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単にまちの中に公園や緑地を確保することにとどまらず、未来に向けた</a:t>
            </a:r>
            <a:r>
              <a:rPr lang="ja-JP" altLang="en-US" sz="900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都市や人間と自然、環境との新しい関係性を構築し、比類なき魅力を備え、都市の文化となる新しいまちづくりの概念</a:t>
            </a:r>
            <a:endParaRPr lang="en-US" altLang="ja-JP" sz="900" u="sng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「うめきた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期区域まちづくりの方針」より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（都市再生緊急整備地域協議会大阪駅周辺地域部会において策定）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7175580-D927-48A2-BF37-CB352AA7EF90}"/>
              </a:ext>
            </a:extLst>
          </p:cNvPr>
          <p:cNvSpPr txBox="1"/>
          <p:nvPr/>
        </p:nvSpPr>
        <p:spPr>
          <a:xfrm>
            <a:off x="458860" y="572858"/>
            <a:ext cx="1716661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うめきた２期の特徴</a:t>
            </a:r>
            <a:endParaRPr lang="ja-JP" altLang="en-US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BB9B650-347D-46C6-B234-DE20BECF4F1F}"/>
              </a:ext>
            </a:extLst>
          </p:cNvPr>
          <p:cNvSpPr txBox="1"/>
          <p:nvPr/>
        </p:nvSpPr>
        <p:spPr>
          <a:xfrm>
            <a:off x="4982671" y="894524"/>
            <a:ext cx="4355054" cy="91940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rIns="36000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</a:t>
            </a:r>
            <a:r>
              <a:rPr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府民・市民</a:t>
            </a:r>
            <a:r>
              <a:rPr lang="en-US" altLang="ja-JP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QOL</a:t>
            </a:r>
            <a:r>
              <a:rPr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の向上</a:t>
            </a:r>
            <a:endParaRPr lang="en-US" altLang="ja-JP" sz="12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安全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安心、使いやすさ、分かりやすさ、災害レジリエンス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</a:t>
            </a:r>
            <a:r>
              <a:rPr lang="ja-JP" altLang="en-US" sz="12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イノベーション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の創出による大阪・関西の発展牽引、国の成長に寄与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C208977-FF2E-4F41-ACBB-D85C6C718A80}"/>
              </a:ext>
            </a:extLst>
          </p:cNvPr>
          <p:cNvSpPr txBox="1"/>
          <p:nvPr/>
        </p:nvSpPr>
        <p:spPr>
          <a:xfrm>
            <a:off x="4511393" y="1721924"/>
            <a:ext cx="7533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endParaRPr lang="ja-JP" altLang="en-US" sz="2400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矢印: 右 8">
            <a:extLst>
              <a:ext uri="{FF2B5EF4-FFF2-40B4-BE49-F238E27FC236}">
                <a16:creationId xmlns:a16="http://schemas.microsoft.com/office/drawing/2014/main" id="{78436B66-2344-4E82-8BD4-5B7064FBAFD4}"/>
              </a:ext>
            </a:extLst>
          </p:cNvPr>
          <p:cNvSpPr/>
          <p:nvPr/>
        </p:nvSpPr>
        <p:spPr>
          <a:xfrm rot="5400000">
            <a:off x="4609628" y="3490089"/>
            <a:ext cx="327232" cy="933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BB9B650-347D-46C6-B234-DE20BECF4F1F}"/>
              </a:ext>
            </a:extLst>
          </p:cNvPr>
          <p:cNvSpPr txBox="1"/>
          <p:nvPr/>
        </p:nvSpPr>
        <p:spPr>
          <a:xfrm>
            <a:off x="4982671" y="2178292"/>
            <a:ext cx="4355054" cy="112371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rIns="36000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○「</a:t>
            </a:r>
            <a:r>
              <a:rPr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みどり」の新しい価値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の発信・波及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様々な使い方を通じて、</a:t>
            </a:r>
            <a:r>
              <a:rPr lang="ja-JP" altLang="en-US" sz="12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「みどり＝健康」という新たな</a:t>
            </a:r>
            <a:endParaRPr lang="en-US" altLang="ja-JP" sz="1200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まちの価値を創造・発信・波及</a:t>
            </a:r>
            <a:endParaRPr lang="en-US" altLang="ja-JP" sz="1200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</a:t>
            </a:r>
            <a:r>
              <a:rPr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ニューノーマル・ポストコロナ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に対応した</a:t>
            </a:r>
            <a:r>
              <a:rPr lang="ja-JP" altLang="en-US" sz="12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lang="en-US" altLang="ja-JP" sz="1200" dirty="0" err="1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</a:t>
            </a:r>
            <a:r>
              <a:rPr lang="ja-JP" altLang="en-US" sz="12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プレイス</a:t>
            </a:r>
            <a:r>
              <a:rPr lang="en-US" altLang="ja-JP" sz="12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として</a:t>
            </a:r>
            <a:r>
              <a:rPr lang="ja-JP" altLang="en-US" sz="12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の新た</a:t>
            </a:r>
            <a:r>
              <a:rPr lang="ja-JP" altLang="en-US" sz="12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な公園のあり方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036337" y="1863356"/>
            <a:ext cx="3066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スーパーシティによって促進される課題解決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加算 37"/>
          <p:cNvSpPr/>
          <p:nvPr/>
        </p:nvSpPr>
        <p:spPr>
          <a:xfrm>
            <a:off x="5787345" y="1820913"/>
            <a:ext cx="355600" cy="30956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838702" y="839222"/>
            <a:ext cx="4802837" cy="2854728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748F7DE-D700-455A-9619-0C9A4D900512}"/>
              </a:ext>
            </a:extLst>
          </p:cNvPr>
          <p:cNvSpPr txBox="1"/>
          <p:nvPr/>
        </p:nvSpPr>
        <p:spPr>
          <a:xfrm>
            <a:off x="4832212" y="579217"/>
            <a:ext cx="1673526" cy="24622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うめきた</a:t>
            </a:r>
            <a:r>
              <a:rPr lang="en-US" altLang="ja-JP" sz="1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期の役割</a:t>
            </a:r>
            <a:endParaRPr lang="ja-JP" altLang="en-US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748F7DE-D700-455A-9619-0C9A4D900512}"/>
              </a:ext>
            </a:extLst>
          </p:cNvPr>
          <p:cNvSpPr txBox="1"/>
          <p:nvPr/>
        </p:nvSpPr>
        <p:spPr>
          <a:xfrm>
            <a:off x="458860" y="3787188"/>
            <a:ext cx="3022597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うめきた</a:t>
            </a:r>
            <a:r>
              <a:rPr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期の目指す姿</a:t>
            </a:r>
            <a:endParaRPr lang="ja-JP" altLang="en-US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982672" y="3314930"/>
            <a:ext cx="4658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※1st: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家、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2nd: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オフィス、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3rd: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カフェ等の休息スペースに続く第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の場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9E415AD-4267-447C-875E-0B9C338BC7EF}"/>
              </a:ext>
            </a:extLst>
          </p:cNvPr>
          <p:cNvSpPr txBox="1"/>
          <p:nvPr/>
        </p:nvSpPr>
        <p:spPr>
          <a:xfrm>
            <a:off x="2937643" y="4120674"/>
            <a:ext cx="389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“</a:t>
            </a:r>
            <a:r>
              <a:rPr lang="en-US" altLang="ja-JP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Parkness</a:t>
            </a:r>
            <a:r>
              <a:rPr lang="ja-JP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”　</a:t>
            </a:r>
            <a:r>
              <a:rPr lang="en-US" altLang="ja-JP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Challenge</a:t>
            </a:r>
            <a:endParaRPr lang="ja-JP" altLang="en-US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FD14727-10B9-4E20-B259-44AA81DED3BC}"/>
              </a:ext>
            </a:extLst>
          </p:cNvPr>
          <p:cNvSpPr txBox="1"/>
          <p:nvPr/>
        </p:nvSpPr>
        <p:spPr>
          <a:xfrm>
            <a:off x="672883" y="4521259"/>
            <a:ext cx="8430415" cy="923330"/>
          </a:xfrm>
          <a:prstGeom prst="rect">
            <a:avLst/>
          </a:prstGeom>
          <a:noFill/>
          <a:ln w="31750" cmpd="dbl">
            <a:solidFill>
              <a:schemeClr val="accent1"/>
            </a:solidFill>
          </a:ln>
        </p:spPr>
        <p:txBody>
          <a:bodyPr wrap="square" rIns="0" rtlCol="0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うめきたの“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MIDORI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”を舞台に、</a:t>
            </a:r>
            <a:endParaRPr lang="en-US" altLang="ja-JP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「</a:t>
            </a:r>
            <a:r>
              <a:rPr lang="ja-JP" altLang="en-US" b="1" u="sng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健康をテーマとした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新たな都市公園」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を中心とするまちづくりを実現。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コンセプトは「</a:t>
            </a:r>
            <a:r>
              <a:rPr lang="en-US" altLang="ja-JP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Park-ness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の発信」</a:t>
            </a:r>
            <a:endParaRPr lang="en-US" altLang="ja-JP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0" y="442485"/>
            <a:ext cx="9892553" cy="0"/>
          </a:xfrm>
          <a:prstGeom prst="line">
            <a:avLst/>
          </a:prstGeom>
          <a:ln w="730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71332" y="72770"/>
            <a:ext cx="9824077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うめきた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期での取り組み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7663703" y="6502199"/>
            <a:ext cx="2228850" cy="365125"/>
          </a:xfrm>
        </p:spPr>
        <p:txBody>
          <a:bodyPr/>
          <a:lstStyle/>
          <a:p>
            <a:fld id="{FB62BE1B-C3C9-43CB-BEE9-5128AE406710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62" y="14702"/>
            <a:ext cx="923438" cy="461719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1851"/>
            <a:ext cx="9906000" cy="4581373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9CEDF1A-0C53-40EA-A270-59CA98F87CFE}"/>
              </a:ext>
            </a:extLst>
          </p:cNvPr>
          <p:cNvSpPr txBox="1"/>
          <p:nvPr/>
        </p:nvSpPr>
        <p:spPr>
          <a:xfrm>
            <a:off x="2658829" y="-87043"/>
            <a:ext cx="4110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Parkness</a:t>
            </a:r>
            <a:r>
              <a:rPr lang="ja-JP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altLang="ja-JP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ja-JP" altLang="en-US" dirty="0"/>
              <a:t>　</a:t>
            </a:r>
            <a:endParaRPr lang="ja-JP" altLang="en-US" sz="1600" dirty="0"/>
          </a:p>
        </p:txBody>
      </p:sp>
      <p:sp>
        <p:nvSpPr>
          <p:cNvPr id="35" name="スライド番号プレースホルダー 2"/>
          <p:cNvSpPr txBox="1">
            <a:spLocks/>
          </p:cNvSpPr>
          <p:nvPr/>
        </p:nvSpPr>
        <p:spPr>
          <a:xfrm>
            <a:off x="7476351" y="62590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B124F6-653F-4DC1-BED4-1CFBA118EE28}" type="slidenum"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5</a:t>
            </a:fld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9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SpPr txBox="1"/>
          <p:nvPr/>
        </p:nvSpPr>
        <p:spPr>
          <a:xfrm>
            <a:off x="4209865" y="2792945"/>
            <a:ext cx="410369" cy="246221"/>
          </a:xfrm>
          <a:prstGeom prst="rect">
            <a:avLst/>
          </a:prstGeom>
          <a:solidFill>
            <a:srgbClr val="95400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スポーツ</a:t>
            </a:r>
            <a:endParaRPr lang="en-US" altLang="ja-JP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キューブ</a:t>
            </a:r>
          </a:p>
        </p:txBody>
      </p:sp>
      <p:sp>
        <p:nvSpPr>
          <p:cNvPr id="46" name="テキスト ボックス 39">
            <a:extLst>
              <a:ext uri="{FF2B5EF4-FFF2-40B4-BE49-F238E27FC236}">
                <a16:creationId xmlns:a16="http://schemas.microsoft.com/office/drawing/2014/main" id="{19192CD1-5DBD-4284-A000-893E8824D4B6}"/>
              </a:ext>
            </a:extLst>
          </p:cNvPr>
          <p:cNvSpPr txBox="1"/>
          <p:nvPr/>
        </p:nvSpPr>
        <p:spPr>
          <a:xfrm>
            <a:off x="6519996" y="5015319"/>
            <a:ext cx="718145" cy="369332"/>
          </a:xfrm>
          <a:prstGeom prst="rect">
            <a:avLst/>
          </a:prstGeom>
          <a:solidFill>
            <a:srgbClr val="95400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ネクスト</a:t>
            </a:r>
            <a:endParaRPr lang="en-US" altLang="ja-JP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イノベーション</a:t>
            </a:r>
            <a:endParaRPr lang="en-US" altLang="ja-JP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ミュージアム</a:t>
            </a:r>
          </a:p>
        </p:txBody>
      </p:sp>
      <p:sp>
        <p:nvSpPr>
          <p:cNvPr id="47" name="テキスト ボックス 39">
            <a:extLst>
              <a:ext uri="{FF2B5EF4-FFF2-40B4-BE49-F238E27FC236}">
                <a16:creationId xmlns:a16="http://schemas.microsoft.com/office/drawing/2014/main" id="{9C4110AF-A7CA-4F5E-BCE4-F35D1EC85F9A}"/>
              </a:ext>
            </a:extLst>
          </p:cNvPr>
          <p:cNvSpPr txBox="1"/>
          <p:nvPr/>
        </p:nvSpPr>
        <p:spPr>
          <a:xfrm>
            <a:off x="7417292" y="3974648"/>
            <a:ext cx="820738" cy="123111"/>
          </a:xfrm>
          <a:prstGeom prst="rect">
            <a:avLst/>
          </a:prstGeom>
          <a:solidFill>
            <a:srgbClr val="95400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みんなのキューブ</a:t>
            </a:r>
          </a:p>
        </p:txBody>
      </p:sp>
      <p:sp>
        <p:nvSpPr>
          <p:cNvPr id="48" name="テキスト ボックス 39">
            <a:extLst>
              <a:ext uri="{FF2B5EF4-FFF2-40B4-BE49-F238E27FC236}">
                <a16:creationId xmlns:a16="http://schemas.microsoft.com/office/drawing/2014/main" id="{2075A49B-28FA-4B36-8A7F-1A176B71BAA7}"/>
              </a:ext>
            </a:extLst>
          </p:cNvPr>
          <p:cNvSpPr txBox="1"/>
          <p:nvPr/>
        </p:nvSpPr>
        <p:spPr>
          <a:xfrm>
            <a:off x="7887618" y="3738367"/>
            <a:ext cx="1333698" cy="123111"/>
          </a:xfrm>
          <a:prstGeom prst="rect">
            <a:avLst/>
          </a:prstGeom>
          <a:solidFill>
            <a:srgbClr val="95400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エデュテインメントキューブ</a:t>
            </a:r>
          </a:p>
        </p:txBody>
      </p:sp>
      <p:sp>
        <p:nvSpPr>
          <p:cNvPr id="51" name="テキスト ボックス 39">
            <a:extLst>
              <a:ext uri="{FF2B5EF4-FFF2-40B4-BE49-F238E27FC236}">
                <a16:creationId xmlns:a16="http://schemas.microsoft.com/office/drawing/2014/main" id="{51425571-C87F-48BF-A873-045F03D5C721}"/>
              </a:ext>
            </a:extLst>
          </p:cNvPr>
          <p:cNvSpPr txBox="1"/>
          <p:nvPr/>
        </p:nvSpPr>
        <p:spPr>
          <a:xfrm>
            <a:off x="4825248" y="2727902"/>
            <a:ext cx="1267821" cy="281826"/>
          </a:xfrm>
          <a:prstGeom prst="rect">
            <a:avLst/>
          </a:prstGeom>
          <a:solidFill>
            <a:srgbClr val="95400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ctr" anchorCtr="0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みどりと食を通じて多様な価値を提供するレストラン</a:t>
            </a:r>
            <a:endParaRPr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39">
            <a:extLst>
              <a:ext uri="{FF2B5EF4-FFF2-40B4-BE49-F238E27FC236}">
                <a16:creationId xmlns:a16="http://schemas.microsoft.com/office/drawing/2014/main" id="{0FB84709-79BE-499A-9D44-42E7E9FC86BD}"/>
              </a:ext>
            </a:extLst>
          </p:cNvPr>
          <p:cNvSpPr txBox="1"/>
          <p:nvPr/>
        </p:nvSpPr>
        <p:spPr>
          <a:xfrm>
            <a:off x="2374552" y="3630297"/>
            <a:ext cx="512961" cy="123111"/>
          </a:xfrm>
          <a:prstGeom prst="rect">
            <a:avLst/>
          </a:prstGeom>
          <a:solidFill>
            <a:srgbClr val="95400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都市型スパ</a:t>
            </a:r>
          </a:p>
        </p:txBody>
      </p:sp>
      <p:sp>
        <p:nvSpPr>
          <p:cNvPr id="55" name="テキスト ボックス 39">
            <a:extLst>
              <a:ext uri="{FF2B5EF4-FFF2-40B4-BE49-F238E27FC236}">
                <a16:creationId xmlns:a16="http://schemas.microsoft.com/office/drawing/2014/main" id="{4E06FB72-6529-4D6B-93DA-578AE6DDF855}"/>
              </a:ext>
            </a:extLst>
          </p:cNvPr>
          <p:cNvSpPr txBox="1"/>
          <p:nvPr/>
        </p:nvSpPr>
        <p:spPr>
          <a:xfrm>
            <a:off x="7499481" y="4684261"/>
            <a:ext cx="923330" cy="123111"/>
          </a:xfrm>
          <a:prstGeom prst="rect">
            <a:avLst/>
          </a:prstGeom>
          <a:solidFill>
            <a:srgbClr val="95400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脳計測ステーション</a:t>
            </a:r>
          </a:p>
        </p:txBody>
      </p:sp>
      <p:sp>
        <p:nvSpPr>
          <p:cNvPr id="56" name="テキスト ボックス 39">
            <a:extLst>
              <a:ext uri="{FF2B5EF4-FFF2-40B4-BE49-F238E27FC236}">
                <a16:creationId xmlns:a16="http://schemas.microsoft.com/office/drawing/2014/main" id="{24A3CCB9-30A3-4D05-991E-6EF6616F7699}"/>
              </a:ext>
            </a:extLst>
          </p:cNvPr>
          <p:cNvSpPr txBox="1"/>
          <p:nvPr/>
        </p:nvSpPr>
        <p:spPr>
          <a:xfrm>
            <a:off x="3361065" y="4367453"/>
            <a:ext cx="718145" cy="123111"/>
          </a:xfrm>
          <a:prstGeom prst="rect">
            <a:avLst/>
          </a:prstGeom>
          <a:solidFill>
            <a:srgbClr val="95400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大屋根スペース</a:t>
            </a:r>
          </a:p>
        </p:txBody>
      </p:sp>
      <p:sp>
        <p:nvSpPr>
          <p:cNvPr id="57" name="テキスト ボックス 39">
            <a:extLst>
              <a:ext uri="{FF2B5EF4-FFF2-40B4-BE49-F238E27FC236}">
                <a16:creationId xmlns:a16="http://schemas.microsoft.com/office/drawing/2014/main" id="{B00E6F4A-A784-4A55-B826-5919399FF22A}"/>
              </a:ext>
            </a:extLst>
          </p:cNvPr>
          <p:cNvSpPr txBox="1"/>
          <p:nvPr/>
        </p:nvSpPr>
        <p:spPr>
          <a:xfrm>
            <a:off x="2871191" y="4092112"/>
            <a:ext cx="410369" cy="246221"/>
          </a:xfrm>
          <a:prstGeom prst="rect">
            <a:avLst/>
          </a:prstGeom>
          <a:solidFill>
            <a:srgbClr val="95400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アクセス</a:t>
            </a:r>
            <a:endParaRPr lang="en-US" altLang="ja-JP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ランタン</a:t>
            </a:r>
          </a:p>
        </p:txBody>
      </p:sp>
      <p:sp>
        <p:nvSpPr>
          <p:cNvPr id="58" name="テキスト ボックス 39">
            <a:extLst>
              <a:ext uri="{FF2B5EF4-FFF2-40B4-BE49-F238E27FC236}">
                <a16:creationId xmlns:a16="http://schemas.microsoft.com/office/drawing/2014/main" id="{7BC79764-1C67-4E45-8B19-40FAAB15FD80}"/>
              </a:ext>
            </a:extLst>
          </p:cNvPr>
          <p:cNvSpPr txBox="1"/>
          <p:nvPr/>
        </p:nvSpPr>
        <p:spPr>
          <a:xfrm>
            <a:off x="6432313" y="3553646"/>
            <a:ext cx="615553" cy="123111"/>
          </a:xfrm>
          <a:prstGeom prst="rect">
            <a:avLst/>
          </a:prstGeom>
          <a:solidFill>
            <a:srgbClr val="95400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うめ</a:t>
            </a:r>
            <a:r>
              <a:rPr lang="ja-JP" altLang="en-US" sz="800" b="1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きたの</a:t>
            </a:r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森</a:t>
            </a:r>
          </a:p>
        </p:txBody>
      </p:sp>
      <p:cxnSp>
        <p:nvCxnSpPr>
          <p:cNvPr id="59" name="直線コネクタ 58"/>
          <p:cNvCxnSpPr/>
          <p:nvPr/>
        </p:nvCxnSpPr>
        <p:spPr>
          <a:xfrm>
            <a:off x="0" y="442485"/>
            <a:ext cx="9892553" cy="0"/>
          </a:xfrm>
          <a:prstGeom prst="line">
            <a:avLst/>
          </a:prstGeom>
          <a:ln w="730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0" y="86305"/>
            <a:ext cx="9824077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うめきた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期での取り組み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1" name="吹き出し: 角を丸めた四角形 6">
            <a:extLst>
              <a:ext uri="{FF2B5EF4-FFF2-40B4-BE49-F238E27FC236}">
                <a16:creationId xmlns:a16="http://schemas.microsoft.com/office/drawing/2014/main" id="{71E5830A-8126-4D81-A2F2-EDE77D68E080}"/>
              </a:ext>
            </a:extLst>
          </p:cNvPr>
          <p:cNvSpPr/>
          <p:nvPr/>
        </p:nvSpPr>
        <p:spPr>
          <a:xfrm>
            <a:off x="84523" y="1303020"/>
            <a:ext cx="4678696" cy="9654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US" altLang="ja-JP" sz="1200" b="1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lang="ja-JP" altLang="en-US" sz="1200" b="1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</a:t>
            </a: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健康のシェア”　</a:t>
            </a:r>
            <a:endParaRPr lang="en-US" altLang="ja-JP" sz="1200" i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○健康データの取得・管理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○ウェルビーイング活動（運動、食事など）の提供、レコメンドサービス等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●ＡＲを用いたヨガ・体操コーチング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最先端</a:t>
            </a:r>
            <a:r>
              <a:rPr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のセンシング技術を用いたリラクゼーションサービス　　など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吹き出し: 角を丸めた四角形 9">
            <a:extLst>
              <a:ext uri="{FF2B5EF4-FFF2-40B4-BE49-F238E27FC236}">
                <a16:creationId xmlns:a16="http://schemas.microsoft.com/office/drawing/2014/main" id="{6C28EF14-35C8-459C-9931-B945D6AA9C2F}"/>
              </a:ext>
            </a:extLst>
          </p:cNvPr>
          <p:cNvSpPr/>
          <p:nvPr/>
        </p:nvSpPr>
        <p:spPr>
          <a:xfrm>
            <a:off x="5068450" y="1302470"/>
            <a:ext cx="4663533" cy="966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US" altLang="ja-JP" sz="12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1200" b="1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2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</a:t>
            </a:r>
            <a:r>
              <a:rPr lang="ja-JP" altLang="en-US" sz="1200" b="1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育てる体験”</a:t>
            </a:r>
            <a:r>
              <a:rPr lang="en-US" altLang="ja-JP" sz="1200" i="1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200" i="1" dirty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200" i="1" dirty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○水と緑の中での多様なアクティビティを通じ</a:t>
            </a:r>
            <a:r>
              <a:rPr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、公園</a:t>
            </a:r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コミュニティを育成</a:t>
            </a: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○植物データの共有により来園者が</a:t>
            </a:r>
            <a:r>
              <a:rPr lang="en-US" altLang="ja-JP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TREE</a:t>
            </a:r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を設定し、公園内の植物の</a:t>
            </a:r>
            <a:r>
              <a:rPr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擬似的</a:t>
            </a:r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な育成体験を提供</a:t>
            </a: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●園内のバイオフィリックな個室に泊まる・楽しむ　など</a:t>
            </a:r>
          </a:p>
        </p:txBody>
      </p:sp>
      <p:sp>
        <p:nvSpPr>
          <p:cNvPr id="63" name="吹き出し: 角を丸めた四角形 10">
            <a:extLst>
              <a:ext uri="{FF2B5EF4-FFF2-40B4-BE49-F238E27FC236}">
                <a16:creationId xmlns:a16="http://schemas.microsoft.com/office/drawing/2014/main" id="{360A2005-1983-4466-99EC-19144A6C33E3}"/>
              </a:ext>
            </a:extLst>
          </p:cNvPr>
          <p:cNvSpPr/>
          <p:nvPr/>
        </p:nvSpPr>
        <p:spPr>
          <a:xfrm>
            <a:off x="117192" y="5384651"/>
            <a:ext cx="4661815" cy="1266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en-US" altLang="ja-JP" sz="1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 </a:t>
            </a:r>
            <a:r>
              <a:rPr lang="ja-JP" altLang="en-US" sz="12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つなぐ”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200" i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○日、月単位で園内に設置される様々な形態のコワーキングスペース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○新技術や新製品の開発・実証実験等の企業活動の促進・可視化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○周辺駅</a:t>
            </a:r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と公園間、公園内の自動運転・都市内モビリティの利用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○ドローンや自動走行</a:t>
            </a:r>
            <a:r>
              <a:rPr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ロボット等に</a:t>
            </a:r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よる公園内・建物内への配送</a:t>
            </a:r>
            <a:r>
              <a:rPr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、警備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●防災、防犯・安全に資するスマートポール（災害時の充電機能付）の配備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●自然エネルギー等を地区全体で有効活用　</a:t>
            </a:r>
            <a:r>
              <a:rPr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など</a:t>
            </a:r>
            <a:endParaRPr lang="ja-JP" altLang="en-US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吹き出し: 角を丸めた四角形 7">
            <a:extLst>
              <a:ext uri="{FF2B5EF4-FFF2-40B4-BE49-F238E27FC236}">
                <a16:creationId xmlns:a16="http://schemas.microsoft.com/office/drawing/2014/main" id="{1CB8286B-B187-4E01-B9F7-48025AAA8058}"/>
              </a:ext>
            </a:extLst>
          </p:cNvPr>
          <p:cNvSpPr/>
          <p:nvPr/>
        </p:nvSpPr>
        <p:spPr>
          <a:xfrm>
            <a:off x="4936322" y="5392544"/>
            <a:ext cx="4834372" cy="12586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altLang="ja-JP" sz="12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 </a:t>
            </a:r>
            <a:r>
              <a:rPr lang="ja-JP" altLang="en-US" sz="12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</a:t>
            </a:r>
            <a:r>
              <a:rPr lang="ja-JP" altLang="en-US" sz="12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感性のシェア” </a:t>
            </a:r>
            <a:r>
              <a:rPr lang="ja-JP" altLang="en-US" sz="105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050" i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○データ共有により、緑・景観の美しさ、池の水面、滝の流れ・音、夕日映え、近景・遠景・バードアイ（ドローン・気球）を世界に配信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○老若男女を問わず感性が高まる落ち着いた空間（屋内外）の提供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●世界（姉妹都市など）の公園を映像でシェア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●世界規模のスポーツイベント等の開催・体験　　など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336D532-A038-43A5-891F-A65EAFF9150C}"/>
              </a:ext>
            </a:extLst>
          </p:cNvPr>
          <p:cNvSpPr txBox="1"/>
          <p:nvPr/>
        </p:nvSpPr>
        <p:spPr>
          <a:xfrm>
            <a:off x="73232" y="493460"/>
            <a:ext cx="9504033" cy="738664"/>
          </a:xfrm>
          <a:prstGeom prst="rect">
            <a:avLst/>
          </a:prstGeom>
          <a:solidFill>
            <a:schemeClr val="bg1"/>
          </a:solidFill>
          <a:ln w="19050" cmpd="sng">
            <a:noFill/>
            <a:prstDash val="solid"/>
          </a:ln>
        </p:spPr>
        <p:txBody>
          <a:bodyPr wrap="square" rIns="0" rtlCol="0">
            <a:spAutoFit/>
          </a:bodyPr>
          <a:lstStyle/>
          <a:p>
            <a:pPr marL="285757" indent="-285757">
              <a:buFont typeface="Wingdings" panose="05000000000000000000" pitchFamily="2" charset="2"/>
              <a:buChar char="u"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日本の都市公園を牽引する</a:t>
            </a:r>
            <a:r>
              <a:rPr lang="ja-JP" altLang="en-US" sz="1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トライアルパークとしての</a:t>
            </a:r>
            <a:r>
              <a:rPr lang="en-US" altLang="ja-JP" sz="1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MIDORI</a:t>
            </a:r>
            <a:r>
              <a:rPr lang="ja-JP" altLang="en-US" sz="1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のリビングラボ（実証実験空間）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を実現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7" indent="-285757">
              <a:buFont typeface="Wingdings" panose="05000000000000000000" pitchFamily="2" charset="2"/>
              <a:buChar char="u"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市民・来訪者の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QOL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・健康長寿の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HUB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となる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MIDORI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において、運動やビジネスなどの日常、感性を高める非日常体験などを通して、健康増進をテーマに、</a:t>
            </a:r>
            <a:r>
              <a:rPr lang="ja-JP" altLang="en-US" sz="1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都市公園のポテンシャルを見える化</a:t>
            </a:r>
            <a:endParaRPr lang="en-US" altLang="ja-JP" sz="14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DF42435-C1CC-471B-BC0A-8BA1FBC41356}"/>
              </a:ext>
            </a:extLst>
          </p:cNvPr>
          <p:cNvSpPr txBox="1"/>
          <p:nvPr/>
        </p:nvSpPr>
        <p:spPr>
          <a:xfrm>
            <a:off x="8615068" y="2995159"/>
            <a:ext cx="1143734" cy="461665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○日常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●非日常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7" name="テキスト ボックス 39">
            <a:extLst>
              <a:ext uri="{FF2B5EF4-FFF2-40B4-BE49-F238E27FC236}">
                <a16:creationId xmlns:a16="http://schemas.microsoft.com/office/drawing/2014/main" id="{4E06FB72-6529-4D6B-93DA-578AE6DDF855}"/>
              </a:ext>
            </a:extLst>
          </p:cNvPr>
          <p:cNvSpPr txBox="1"/>
          <p:nvPr/>
        </p:nvSpPr>
        <p:spPr>
          <a:xfrm>
            <a:off x="2798112" y="2689377"/>
            <a:ext cx="1025922" cy="123111"/>
          </a:xfrm>
          <a:prstGeom prst="rect">
            <a:avLst/>
          </a:prstGeom>
          <a:solidFill>
            <a:srgbClr val="95400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健康計測ステーション</a:t>
            </a:r>
          </a:p>
        </p:txBody>
      </p:sp>
      <p:sp>
        <p:nvSpPr>
          <p:cNvPr id="68" name="Footer Placeholder 4"/>
          <p:cNvSpPr txBox="1">
            <a:spLocks/>
          </p:cNvSpPr>
          <p:nvPr/>
        </p:nvSpPr>
        <p:spPr>
          <a:xfrm>
            <a:off x="3507983" y="6632023"/>
            <a:ext cx="6216153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100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※A</a:t>
            </a:r>
            <a:r>
              <a:rPr lang="ja-JP" altLang="en-US" sz="1100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100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lang="ja-JP" altLang="en-US" sz="1100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記載の内容は想定しているサービスのイメージで</a:t>
            </a:r>
            <a:r>
              <a:rPr lang="ja-JP" altLang="en-US" sz="1100" b="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あり決定</a:t>
            </a:r>
            <a:r>
              <a:rPr lang="ja-JP" altLang="en-US" sz="1100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しているものでは</a:t>
            </a:r>
            <a:r>
              <a:rPr lang="ja-JP" altLang="en-US" sz="1100" b="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ありません</a:t>
            </a:r>
            <a:endParaRPr lang="ja-JP" altLang="en-US" sz="1100" b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9" name="テキスト ボックス 39">
            <a:extLst>
              <a:ext uri="{FF2B5EF4-FFF2-40B4-BE49-F238E27FC236}">
                <a16:creationId xmlns:a16="http://schemas.microsoft.com/office/drawing/2014/main" id="{B00E6F4A-A784-4A55-B826-5919399FF22A}"/>
              </a:ext>
            </a:extLst>
          </p:cNvPr>
          <p:cNvSpPr txBox="1"/>
          <p:nvPr/>
        </p:nvSpPr>
        <p:spPr>
          <a:xfrm>
            <a:off x="2798112" y="4766082"/>
            <a:ext cx="363882" cy="246221"/>
          </a:xfrm>
          <a:prstGeom prst="rect">
            <a:avLst/>
          </a:prstGeom>
          <a:solidFill>
            <a:srgbClr val="95400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ctr" anchorCtr="0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新駅</a:t>
            </a:r>
            <a:endParaRPr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テキスト ボックス 39">
            <a:extLst>
              <a:ext uri="{FF2B5EF4-FFF2-40B4-BE49-F238E27FC236}">
                <a16:creationId xmlns:a16="http://schemas.microsoft.com/office/drawing/2014/main" id="{2FE47B02-4A71-4476-8FEB-3BD653E3FB05}"/>
              </a:ext>
            </a:extLst>
          </p:cNvPr>
          <p:cNvSpPr txBox="1"/>
          <p:nvPr/>
        </p:nvSpPr>
        <p:spPr>
          <a:xfrm>
            <a:off x="3716024" y="4002675"/>
            <a:ext cx="923330" cy="123111"/>
          </a:xfrm>
          <a:prstGeom prst="rect">
            <a:avLst/>
          </a:prstGeom>
          <a:solidFill>
            <a:srgbClr val="954001">
              <a:alpha val="76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リフレクション広場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3232" y="3331847"/>
            <a:ext cx="2296462" cy="1617007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イノベーション施設を核として、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「みどり」と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「イノベ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―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ション」の融合拠点を実現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77150" y="6557307"/>
            <a:ext cx="2228850" cy="365125"/>
          </a:xfrm>
        </p:spPr>
        <p:txBody>
          <a:bodyPr/>
          <a:lstStyle/>
          <a:p>
            <a:fld id="{FB62BE1B-C3C9-43CB-BEE9-5128AE406710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34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62" y="14702"/>
            <a:ext cx="923438" cy="461719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0" y="442485"/>
            <a:ext cx="9892553" cy="0"/>
          </a:xfrm>
          <a:prstGeom prst="line">
            <a:avLst/>
          </a:prstGeom>
          <a:ln w="730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71332" y="72770"/>
            <a:ext cx="982407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万博での取り組み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18269" y="1455"/>
            <a:ext cx="7787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993" algn="l"/>
              </a:tabLst>
              <a:defRPr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“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People’s Living Lab</a:t>
            </a: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”　　</a:t>
            </a: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未来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社会の</a:t>
            </a: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実験場</a:t>
            </a: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0789" y="819316"/>
            <a:ext cx="6528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◆ 名称            ： </a:t>
            </a:r>
            <a:r>
              <a:rPr lang="en-US" altLang="ja-JP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日本国際博覧会（略称「大阪・関西万博」）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◆ テ－マ         ： いのち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輝く未来社会のデザイン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◆ サブテ－マ   ：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Saving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Lives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（いのちを救う）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　　　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Empowering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Lives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（いのちに力を与える） 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Connecting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Lives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（いのちをつなぐ）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◆ コンセプト   ：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People’s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Living Lab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（未来社会の実験場）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◆ 会場            ： 夢洲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ゆめしま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大阪市此花区）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◆ 開催期間      ： 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日）～</a:t>
            </a:r>
            <a:r>
              <a:rPr lang="en-US" altLang="ja-JP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月）</a:t>
            </a:r>
            <a:r>
              <a:rPr lang="en-US" altLang="ja-JP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184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日間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◆ 想定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来場者数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： 約</a:t>
            </a:r>
            <a:r>
              <a:rPr lang="en-US" altLang="ja-JP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2,820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万人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1358" y="560022"/>
            <a:ext cx="3130254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(1) 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開催概要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1358" y="2803173"/>
            <a:ext cx="338395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(2) 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未来社会のショーケース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336D532-A038-43A5-891F-A65EAFF9150C}"/>
              </a:ext>
            </a:extLst>
          </p:cNvPr>
          <p:cNvSpPr txBox="1"/>
          <p:nvPr/>
        </p:nvSpPr>
        <p:spPr>
          <a:xfrm>
            <a:off x="225033" y="3023463"/>
            <a:ext cx="9421716" cy="954107"/>
          </a:xfrm>
          <a:prstGeom prst="rect">
            <a:avLst/>
          </a:prstGeom>
          <a:noFill/>
          <a:ln w="19050" cmpd="sng">
            <a:noFill/>
            <a:prstDash val="solid"/>
          </a:ln>
        </p:spPr>
        <p:txBody>
          <a:bodyPr wrap="square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◆ 万博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会場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を未来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社会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のショーケースに見立て、先端的な技術やシステムを取り入れることで、未来社会の一端を実現することをめざす。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◆ 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『People’s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Living 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Lab 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（未来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社会の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実験場）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という、大阪・関西万博のコンセプトに基づき、多彩な企業や大学、公的機関等との共創を通じて、「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Society5.0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実現型会場」を創造し、来場者に驚きと未来への展望を与える。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558" y="3966817"/>
            <a:ext cx="4423560" cy="2878303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213889" y="4241330"/>
            <a:ext cx="52122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・チケッティング、</a:t>
            </a:r>
            <a:r>
              <a:rPr kumimoji="1" lang="en-US" altLang="ja-JP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MaaS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（マース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）、自動運転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・来場者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等の認証方法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、セキュリティ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、バックアップ等を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確保するためのオペレーティングシステム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の導入・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活用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・カーボンニュートラル、エネルギー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を最適化する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技術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・水素エネルギー技術の導入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・モビリティ、チケット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購入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等を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組み合わせた検索・予約・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決済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・会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場内の情報、周辺の観光情報等を、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を活用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し最適化し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提供する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アプリ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構築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・空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飛ぶ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クルマ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・高速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大容量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、低遅延、多数同時接続の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5G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等ネットワークの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整備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・清掃、ごみ運搬、物流、モビリティ等の分野におけるロボットの導入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・自動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翻訳技術等の導入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・ＡＲ（拡張現実）、ＶＲ（仮想現実）、アバター等のバーチャル技術の活用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63715" y="3948524"/>
            <a:ext cx="2845685" cy="29161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＜検討中の事業例＞</a:t>
            </a:r>
            <a:endParaRPr kumimoji="1" lang="en-US" altLang="ja-JP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99633" y="3966818"/>
            <a:ext cx="5201090" cy="2868698"/>
          </a:xfrm>
          <a:prstGeom prst="roundRect">
            <a:avLst>
              <a:gd name="adj" fmla="val 3272"/>
            </a:avLst>
          </a:prstGeom>
          <a:noFill/>
          <a:ln w="31750" cmpd="sng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179886" y="3940330"/>
            <a:ext cx="3070550" cy="38318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以下の事業で阻害要因となる規制については</a:t>
            </a:r>
            <a:endParaRPr kumimoji="1" lang="en-US" altLang="ja-JP" sz="105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0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積極的に規制緩和を進める。</a:t>
            </a:r>
            <a:endParaRPr kumimoji="1" lang="en-US" altLang="ja-JP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スライド番号プレースホルダー 6"/>
          <p:cNvSpPr txBox="1">
            <a:spLocks/>
          </p:cNvSpPr>
          <p:nvPr/>
        </p:nvSpPr>
        <p:spPr>
          <a:xfrm>
            <a:off x="7663703" y="647039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62BE1B-C3C9-43CB-BEE9-5128AE406710}" type="slidenum"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6</a:t>
            </a:fld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766142" y="2815267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提供：２０２５年日本国際博覧会協会</a:t>
            </a:r>
            <a:endParaRPr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759258" y="6652952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提供：２０２５年日本国際博覧会協会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502" y="525196"/>
            <a:ext cx="3606616" cy="2259874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679167" y="532154"/>
            <a:ext cx="26084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zh-CN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２０２５年日本国際博覧会基本計画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より抜粋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9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62" y="14702"/>
            <a:ext cx="923438" cy="461719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0" y="442485"/>
            <a:ext cx="9892553" cy="0"/>
          </a:xfrm>
          <a:prstGeom prst="line">
            <a:avLst/>
          </a:prstGeom>
          <a:ln w="730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71332" y="72770"/>
            <a:ext cx="982407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夢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洲での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取り組み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CEDF1A-0C53-40EA-A270-59CA98F87CFE}"/>
              </a:ext>
            </a:extLst>
          </p:cNvPr>
          <p:cNvSpPr txBox="1"/>
          <p:nvPr/>
        </p:nvSpPr>
        <p:spPr>
          <a:xfrm>
            <a:off x="2201629" y="-40115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sz="2800" dirty="0" smtClean="0">
                <a:solidFill>
                  <a:schemeClr val="accent2"/>
                </a:solidFill>
                <a:effectLst/>
              </a:rPr>
              <a:t> “夢洲建設プラットフォーム”</a:t>
            </a:r>
            <a:endParaRPr lang="en-US" altLang="ja-JP" sz="2800" dirty="0" smtClean="0">
              <a:solidFill>
                <a:schemeClr val="accent2"/>
              </a:solidFill>
              <a:effectLst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336D532-A038-43A5-891F-A65EAFF9150C}"/>
              </a:ext>
            </a:extLst>
          </p:cNvPr>
          <p:cNvSpPr txBox="1"/>
          <p:nvPr/>
        </p:nvSpPr>
        <p:spPr>
          <a:xfrm>
            <a:off x="73232" y="499918"/>
            <a:ext cx="9708943" cy="984885"/>
          </a:xfrm>
          <a:prstGeom prst="rect">
            <a:avLst/>
          </a:prstGeom>
          <a:solidFill>
            <a:schemeClr val="bg1"/>
          </a:solidFill>
          <a:ln w="19050" cmpd="sng">
            <a:noFill/>
            <a:prstDash val="solid"/>
          </a:ln>
        </p:spPr>
        <p:txBody>
          <a:bodyPr wrap="square" rIns="0" rtlCol="0">
            <a:spAutoFit/>
          </a:bodyPr>
          <a:lstStyle/>
          <a:p>
            <a:pPr marL="285757" indent="-285757">
              <a:buFont typeface="Wingdings" panose="05000000000000000000" pitchFamily="2" charset="2"/>
              <a:buChar char="u"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夢洲では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年大阪・関西万博の開催に向け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、会場整備や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インフラ整備等の建設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工事を円滑に行うため、工事車両の渋滞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対策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や作業員の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円滑な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移動などに取り組む必要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7" indent="-285757">
              <a:buFont typeface="Wingdings" panose="05000000000000000000" pitchFamily="2" charset="2"/>
              <a:buChar char="u"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グリーンフィールド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である夢洲を実証の場に、最先端技術の活用に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よる、</a:t>
            </a:r>
            <a:r>
              <a:rPr lang="ja-JP" altLang="en-US" sz="1600" b="1" dirty="0" smtClean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建設</a:t>
            </a:r>
            <a:r>
              <a:rPr lang="ja-JP" altLang="en-US" sz="16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工事の安全かつ円滑な実施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通して、</a:t>
            </a:r>
            <a:r>
              <a:rPr lang="en-US" altLang="ja-JP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QoL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を高める技術の創出を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推進し、万博及び将来の夢洲のまちづくりに活かしていく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9" name="二等辺三角形 78"/>
          <p:cNvSpPr/>
          <p:nvPr/>
        </p:nvSpPr>
        <p:spPr>
          <a:xfrm rot="10800000">
            <a:off x="4335540" y="1466823"/>
            <a:ext cx="1238921" cy="16006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53241" y="6492875"/>
            <a:ext cx="2228850" cy="365125"/>
          </a:xfrm>
        </p:spPr>
        <p:txBody>
          <a:bodyPr/>
          <a:lstStyle/>
          <a:p>
            <a:fld id="{FB62BE1B-C3C9-43CB-BEE9-5128AE406710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4" name="グループ化 83"/>
          <p:cNvGrpSpPr/>
          <p:nvPr/>
        </p:nvGrpSpPr>
        <p:grpSpPr>
          <a:xfrm>
            <a:off x="4393821" y="2184657"/>
            <a:ext cx="5324854" cy="3935616"/>
            <a:chOff x="4281204" y="2116249"/>
            <a:chExt cx="5499184" cy="4064464"/>
          </a:xfrm>
        </p:grpSpPr>
        <p:grpSp>
          <p:nvGrpSpPr>
            <p:cNvPr id="85" name="グループ化 84"/>
            <p:cNvGrpSpPr/>
            <p:nvPr/>
          </p:nvGrpSpPr>
          <p:grpSpPr>
            <a:xfrm>
              <a:off x="4281204" y="2116249"/>
              <a:ext cx="5499184" cy="4064464"/>
              <a:chOff x="4535693" y="1964540"/>
              <a:chExt cx="5243989" cy="3875849"/>
            </a:xfrm>
          </p:grpSpPr>
          <p:pic>
            <p:nvPicPr>
              <p:cNvPr id="88" name="図 8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535693" y="1964540"/>
                <a:ext cx="5243989" cy="387584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89" name="フリーフォーム 88"/>
              <p:cNvSpPr/>
              <p:nvPr/>
            </p:nvSpPr>
            <p:spPr>
              <a:xfrm>
                <a:off x="6565495" y="3187815"/>
                <a:ext cx="155119" cy="302973"/>
              </a:xfrm>
              <a:custGeom>
                <a:avLst/>
                <a:gdLst>
                  <a:gd name="connsiteX0" fmla="*/ 0 w 195262"/>
                  <a:gd name="connsiteY0" fmla="*/ 385763 h 385763"/>
                  <a:gd name="connsiteX1" fmla="*/ 195262 w 195262"/>
                  <a:gd name="connsiteY1" fmla="*/ 0 h 38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262" h="385763">
                    <a:moveTo>
                      <a:pt x="0" y="385763"/>
                    </a:moveTo>
                    <a:lnTo>
                      <a:pt x="195262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222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0" name="フリーフォーム 89"/>
              <p:cNvSpPr/>
              <p:nvPr/>
            </p:nvSpPr>
            <p:spPr>
              <a:xfrm>
                <a:off x="4809835" y="3411569"/>
                <a:ext cx="1316147" cy="1310172"/>
              </a:xfrm>
              <a:custGeom>
                <a:avLst/>
                <a:gdLst>
                  <a:gd name="connsiteX0" fmla="*/ 1479550 w 1479550"/>
                  <a:gd name="connsiteY0" fmla="*/ 406400 h 908050"/>
                  <a:gd name="connsiteX1" fmla="*/ 1073150 w 1479550"/>
                  <a:gd name="connsiteY1" fmla="*/ 107950 h 908050"/>
                  <a:gd name="connsiteX2" fmla="*/ 482600 w 1479550"/>
                  <a:gd name="connsiteY2" fmla="*/ 0 h 908050"/>
                  <a:gd name="connsiteX3" fmla="*/ 0 w 1479550"/>
                  <a:gd name="connsiteY3" fmla="*/ 723900 h 908050"/>
                  <a:gd name="connsiteX4" fmla="*/ 1085850 w 1479550"/>
                  <a:gd name="connsiteY4" fmla="*/ 908050 h 908050"/>
                  <a:gd name="connsiteX5" fmla="*/ 1479550 w 1479550"/>
                  <a:gd name="connsiteY5" fmla="*/ 406400 h 908050"/>
                  <a:gd name="connsiteX0" fmla="*/ 1479550 w 1479550"/>
                  <a:gd name="connsiteY0" fmla="*/ 406400 h 908050"/>
                  <a:gd name="connsiteX1" fmla="*/ 1193800 w 1479550"/>
                  <a:gd name="connsiteY1" fmla="*/ 133350 h 908050"/>
                  <a:gd name="connsiteX2" fmla="*/ 482600 w 1479550"/>
                  <a:gd name="connsiteY2" fmla="*/ 0 h 908050"/>
                  <a:gd name="connsiteX3" fmla="*/ 0 w 1479550"/>
                  <a:gd name="connsiteY3" fmla="*/ 723900 h 908050"/>
                  <a:gd name="connsiteX4" fmla="*/ 1085850 w 1479550"/>
                  <a:gd name="connsiteY4" fmla="*/ 908050 h 908050"/>
                  <a:gd name="connsiteX5" fmla="*/ 1479550 w 1479550"/>
                  <a:gd name="connsiteY5" fmla="*/ 406400 h 908050"/>
                  <a:gd name="connsiteX0" fmla="*/ 1479550 w 1479550"/>
                  <a:gd name="connsiteY0" fmla="*/ 406400 h 908050"/>
                  <a:gd name="connsiteX1" fmla="*/ 1219200 w 1479550"/>
                  <a:gd name="connsiteY1" fmla="*/ 146050 h 908050"/>
                  <a:gd name="connsiteX2" fmla="*/ 482600 w 1479550"/>
                  <a:gd name="connsiteY2" fmla="*/ 0 h 908050"/>
                  <a:gd name="connsiteX3" fmla="*/ 0 w 1479550"/>
                  <a:gd name="connsiteY3" fmla="*/ 723900 h 908050"/>
                  <a:gd name="connsiteX4" fmla="*/ 1085850 w 1479550"/>
                  <a:gd name="connsiteY4" fmla="*/ 908050 h 908050"/>
                  <a:gd name="connsiteX5" fmla="*/ 1479550 w 1479550"/>
                  <a:gd name="connsiteY5" fmla="*/ 406400 h 908050"/>
                  <a:gd name="connsiteX0" fmla="*/ 1492250 w 1492250"/>
                  <a:gd name="connsiteY0" fmla="*/ 412750 h 908050"/>
                  <a:gd name="connsiteX1" fmla="*/ 1219200 w 1492250"/>
                  <a:gd name="connsiteY1" fmla="*/ 146050 h 908050"/>
                  <a:gd name="connsiteX2" fmla="*/ 482600 w 1492250"/>
                  <a:gd name="connsiteY2" fmla="*/ 0 h 908050"/>
                  <a:gd name="connsiteX3" fmla="*/ 0 w 1492250"/>
                  <a:gd name="connsiteY3" fmla="*/ 723900 h 908050"/>
                  <a:gd name="connsiteX4" fmla="*/ 1085850 w 1492250"/>
                  <a:gd name="connsiteY4" fmla="*/ 908050 h 908050"/>
                  <a:gd name="connsiteX5" fmla="*/ 1492250 w 1492250"/>
                  <a:gd name="connsiteY5" fmla="*/ 412750 h 908050"/>
                  <a:gd name="connsiteX0" fmla="*/ 1492250 w 1492250"/>
                  <a:gd name="connsiteY0" fmla="*/ 266700 h 762000"/>
                  <a:gd name="connsiteX1" fmla="*/ 1219200 w 1492250"/>
                  <a:gd name="connsiteY1" fmla="*/ 0 h 762000"/>
                  <a:gd name="connsiteX2" fmla="*/ 110481 w 1492250"/>
                  <a:gd name="connsiteY2" fmla="*/ 391455 h 762000"/>
                  <a:gd name="connsiteX3" fmla="*/ 0 w 1492250"/>
                  <a:gd name="connsiteY3" fmla="*/ 577850 h 762000"/>
                  <a:gd name="connsiteX4" fmla="*/ 1085850 w 1492250"/>
                  <a:gd name="connsiteY4" fmla="*/ 762000 h 762000"/>
                  <a:gd name="connsiteX5" fmla="*/ 1492250 w 1492250"/>
                  <a:gd name="connsiteY5" fmla="*/ 266700 h 762000"/>
                  <a:gd name="connsiteX0" fmla="*/ 1492250 w 1492250"/>
                  <a:gd name="connsiteY0" fmla="*/ 0 h 495300"/>
                  <a:gd name="connsiteX1" fmla="*/ 1400091 w 1492250"/>
                  <a:gd name="connsiteY1" fmla="*/ 374171 h 495300"/>
                  <a:gd name="connsiteX2" fmla="*/ 110481 w 1492250"/>
                  <a:gd name="connsiteY2" fmla="*/ 124755 h 495300"/>
                  <a:gd name="connsiteX3" fmla="*/ 0 w 1492250"/>
                  <a:gd name="connsiteY3" fmla="*/ 311150 h 495300"/>
                  <a:gd name="connsiteX4" fmla="*/ 1085850 w 1492250"/>
                  <a:gd name="connsiteY4" fmla="*/ 495300 h 495300"/>
                  <a:gd name="connsiteX5" fmla="*/ 1492250 w 1492250"/>
                  <a:gd name="connsiteY5" fmla="*/ 0 h 495300"/>
                  <a:gd name="connsiteX0" fmla="*/ 1094290 w 1400091"/>
                  <a:gd name="connsiteY0" fmla="*/ 645325 h 645325"/>
                  <a:gd name="connsiteX1" fmla="*/ 1400091 w 1400091"/>
                  <a:gd name="connsiteY1" fmla="*/ 249416 h 645325"/>
                  <a:gd name="connsiteX2" fmla="*/ 110481 w 1400091"/>
                  <a:gd name="connsiteY2" fmla="*/ 0 h 645325"/>
                  <a:gd name="connsiteX3" fmla="*/ 0 w 1400091"/>
                  <a:gd name="connsiteY3" fmla="*/ 186395 h 645325"/>
                  <a:gd name="connsiteX4" fmla="*/ 1085850 w 1400091"/>
                  <a:gd name="connsiteY4" fmla="*/ 370545 h 645325"/>
                  <a:gd name="connsiteX5" fmla="*/ 1094290 w 1400091"/>
                  <a:gd name="connsiteY5" fmla="*/ 645325 h 645325"/>
                  <a:gd name="connsiteX0" fmla="*/ 1099458 w 1400091"/>
                  <a:gd name="connsiteY0" fmla="*/ 619484 h 619484"/>
                  <a:gd name="connsiteX1" fmla="*/ 1400091 w 1400091"/>
                  <a:gd name="connsiteY1" fmla="*/ 249416 h 619484"/>
                  <a:gd name="connsiteX2" fmla="*/ 110481 w 1400091"/>
                  <a:gd name="connsiteY2" fmla="*/ 0 h 619484"/>
                  <a:gd name="connsiteX3" fmla="*/ 0 w 1400091"/>
                  <a:gd name="connsiteY3" fmla="*/ 186395 h 619484"/>
                  <a:gd name="connsiteX4" fmla="*/ 1085850 w 1400091"/>
                  <a:gd name="connsiteY4" fmla="*/ 370545 h 619484"/>
                  <a:gd name="connsiteX5" fmla="*/ 1099458 w 1400091"/>
                  <a:gd name="connsiteY5" fmla="*/ 619484 h 619484"/>
                  <a:gd name="connsiteX0" fmla="*/ 1099458 w 1400091"/>
                  <a:gd name="connsiteY0" fmla="*/ 619484 h 619484"/>
                  <a:gd name="connsiteX1" fmla="*/ 1400091 w 1400091"/>
                  <a:gd name="connsiteY1" fmla="*/ 249416 h 619484"/>
                  <a:gd name="connsiteX2" fmla="*/ 110481 w 1400091"/>
                  <a:gd name="connsiteY2" fmla="*/ 0 h 619484"/>
                  <a:gd name="connsiteX3" fmla="*/ 0 w 1400091"/>
                  <a:gd name="connsiteY3" fmla="*/ 186395 h 619484"/>
                  <a:gd name="connsiteX4" fmla="*/ 817097 w 1400091"/>
                  <a:gd name="connsiteY4" fmla="*/ 349872 h 619484"/>
                  <a:gd name="connsiteX5" fmla="*/ 1099458 w 1400091"/>
                  <a:gd name="connsiteY5" fmla="*/ 619484 h 619484"/>
                  <a:gd name="connsiteX0" fmla="*/ 1083953 w 1400091"/>
                  <a:gd name="connsiteY0" fmla="*/ 619484 h 619484"/>
                  <a:gd name="connsiteX1" fmla="*/ 1400091 w 1400091"/>
                  <a:gd name="connsiteY1" fmla="*/ 249416 h 619484"/>
                  <a:gd name="connsiteX2" fmla="*/ 110481 w 1400091"/>
                  <a:gd name="connsiteY2" fmla="*/ 0 h 619484"/>
                  <a:gd name="connsiteX3" fmla="*/ 0 w 1400091"/>
                  <a:gd name="connsiteY3" fmla="*/ 186395 h 619484"/>
                  <a:gd name="connsiteX4" fmla="*/ 817097 w 1400091"/>
                  <a:gd name="connsiteY4" fmla="*/ 349872 h 619484"/>
                  <a:gd name="connsiteX5" fmla="*/ 1083953 w 1400091"/>
                  <a:gd name="connsiteY5" fmla="*/ 619484 h 619484"/>
                  <a:gd name="connsiteX0" fmla="*/ 1083953 w 1083953"/>
                  <a:gd name="connsiteY0" fmla="*/ 619484 h 619484"/>
                  <a:gd name="connsiteX1" fmla="*/ 707536 w 1083953"/>
                  <a:gd name="connsiteY1" fmla="*/ 120208 h 619484"/>
                  <a:gd name="connsiteX2" fmla="*/ 110481 w 1083953"/>
                  <a:gd name="connsiteY2" fmla="*/ 0 h 619484"/>
                  <a:gd name="connsiteX3" fmla="*/ 0 w 1083953"/>
                  <a:gd name="connsiteY3" fmla="*/ 186395 h 619484"/>
                  <a:gd name="connsiteX4" fmla="*/ 817097 w 1083953"/>
                  <a:gd name="connsiteY4" fmla="*/ 349872 h 619484"/>
                  <a:gd name="connsiteX5" fmla="*/ 1083953 w 1083953"/>
                  <a:gd name="connsiteY5" fmla="*/ 619484 h 619484"/>
                  <a:gd name="connsiteX0" fmla="*/ 1399221 w 1399221"/>
                  <a:gd name="connsiteY0" fmla="*/ 619484 h 723900"/>
                  <a:gd name="connsiteX1" fmla="*/ 1022804 w 1399221"/>
                  <a:gd name="connsiteY1" fmla="*/ 120208 h 723900"/>
                  <a:gd name="connsiteX2" fmla="*/ 425749 w 1399221"/>
                  <a:gd name="connsiteY2" fmla="*/ 0 h 723900"/>
                  <a:gd name="connsiteX3" fmla="*/ 0 w 1399221"/>
                  <a:gd name="connsiteY3" fmla="*/ 723900 h 723900"/>
                  <a:gd name="connsiteX4" fmla="*/ 1132365 w 1399221"/>
                  <a:gd name="connsiteY4" fmla="*/ 349872 h 723900"/>
                  <a:gd name="connsiteX5" fmla="*/ 1399221 w 1399221"/>
                  <a:gd name="connsiteY5" fmla="*/ 619484 h 723900"/>
                  <a:gd name="connsiteX0" fmla="*/ 1579609 w 1579609"/>
                  <a:gd name="connsiteY0" fmla="*/ 619484 h 723900"/>
                  <a:gd name="connsiteX1" fmla="*/ 1203192 w 1579609"/>
                  <a:gd name="connsiteY1" fmla="*/ 120208 h 723900"/>
                  <a:gd name="connsiteX2" fmla="*/ 606137 w 1579609"/>
                  <a:gd name="connsiteY2" fmla="*/ 0 h 723900"/>
                  <a:gd name="connsiteX3" fmla="*/ 180388 w 1579609"/>
                  <a:gd name="connsiteY3" fmla="*/ 723900 h 723900"/>
                  <a:gd name="connsiteX4" fmla="*/ 0 w 1579609"/>
                  <a:gd name="connsiteY4" fmla="*/ 628961 h 723900"/>
                  <a:gd name="connsiteX5" fmla="*/ 1579609 w 1579609"/>
                  <a:gd name="connsiteY5" fmla="*/ 619484 h 723900"/>
                  <a:gd name="connsiteX0" fmla="*/ 0 w 1437663"/>
                  <a:gd name="connsiteY0" fmla="*/ 970930 h 970930"/>
                  <a:gd name="connsiteX1" fmla="*/ 1437663 w 1437663"/>
                  <a:gd name="connsiteY1" fmla="*/ 120208 h 970930"/>
                  <a:gd name="connsiteX2" fmla="*/ 840608 w 1437663"/>
                  <a:gd name="connsiteY2" fmla="*/ 0 h 970930"/>
                  <a:gd name="connsiteX3" fmla="*/ 414859 w 1437663"/>
                  <a:gd name="connsiteY3" fmla="*/ 723900 h 970930"/>
                  <a:gd name="connsiteX4" fmla="*/ 234471 w 1437663"/>
                  <a:gd name="connsiteY4" fmla="*/ 628961 h 970930"/>
                  <a:gd name="connsiteX5" fmla="*/ 0 w 1437663"/>
                  <a:gd name="connsiteY5" fmla="*/ 970930 h 970930"/>
                  <a:gd name="connsiteX0" fmla="*/ 0 w 1437663"/>
                  <a:gd name="connsiteY0" fmla="*/ 970930 h 970930"/>
                  <a:gd name="connsiteX1" fmla="*/ 704548 w 1437663"/>
                  <a:gd name="connsiteY1" fmla="*/ 557182 h 970930"/>
                  <a:gd name="connsiteX2" fmla="*/ 1437663 w 1437663"/>
                  <a:gd name="connsiteY2" fmla="*/ 120208 h 970930"/>
                  <a:gd name="connsiteX3" fmla="*/ 840608 w 1437663"/>
                  <a:gd name="connsiteY3" fmla="*/ 0 h 970930"/>
                  <a:gd name="connsiteX4" fmla="*/ 414859 w 1437663"/>
                  <a:gd name="connsiteY4" fmla="*/ 723900 h 970930"/>
                  <a:gd name="connsiteX5" fmla="*/ 234471 w 1437663"/>
                  <a:gd name="connsiteY5" fmla="*/ 628961 h 970930"/>
                  <a:gd name="connsiteX6" fmla="*/ 0 w 1437663"/>
                  <a:gd name="connsiteY6" fmla="*/ 970930 h 970930"/>
                  <a:gd name="connsiteX0" fmla="*/ 0 w 1437663"/>
                  <a:gd name="connsiteY0" fmla="*/ 970930 h 1213558"/>
                  <a:gd name="connsiteX1" fmla="*/ 554668 w 1437663"/>
                  <a:gd name="connsiteY1" fmla="*/ 1213558 h 1213558"/>
                  <a:gd name="connsiteX2" fmla="*/ 1437663 w 1437663"/>
                  <a:gd name="connsiteY2" fmla="*/ 120208 h 1213558"/>
                  <a:gd name="connsiteX3" fmla="*/ 840608 w 1437663"/>
                  <a:gd name="connsiteY3" fmla="*/ 0 h 1213558"/>
                  <a:gd name="connsiteX4" fmla="*/ 414859 w 1437663"/>
                  <a:gd name="connsiteY4" fmla="*/ 723900 h 1213558"/>
                  <a:gd name="connsiteX5" fmla="*/ 234471 w 1437663"/>
                  <a:gd name="connsiteY5" fmla="*/ 628961 h 1213558"/>
                  <a:gd name="connsiteX6" fmla="*/ 0 w 1437663"/>
                  <a:gd name="connsiteY6" fmla="*/ 970930 h 1213558"/>
                  <a:gd name="connsiteX0" fmla="*/ 0 w 1437663"/>
                  <a:gd name="connsiteY0" fmla="*/ 970930 h 1213558"/>
                  <a:gd name="connsiteX1" fmla="*/ 554668 w 1437663"/>
                  <a:gd name="connsiteY1" fmla="*/ 1213558 h 1213558"/>
                  <a:gd name="connsiteX2" fmla="*/ 637361 w 1437663"/>
                  <a:gd name="connsiteY2" fmla="*/ 1089518 h 1213558"/>
                  <a:gd name="connsiteX3" fmla="*/ 1437663 w 1437663"/>
                  <a:gd name="connsiteY3" fmla="*/ 120208 h 1213558"/>
                  <a:gd name="connsiteX4" fmla="*/ 840608 w 1437663"/>
                  <a:gd name="connsiteY4" fmla="*/ 0 h 1213558"/>
                  <a:gd name="connsiteX5" fmla="*/ 414859 w 1437663"/>
                  <a:gd name="connsiteY5" fmla="*/ 723900 h 1213558"/>
                  <a:gd name="connsiteX6" fmla="*/ 234471 w 1437663"/>
                  <a:gd name="connsiteY6" fmla="*/ 628961 h 1213558"/>
                  <a:gd name="connsiteX7" fmla="*/ 0 w 1437663"/>
                  <a:gd name="connsiteY7" fmla="*/ 970930 h 1213558"/>
                  <a:gd name="connsiteX0" fmla="*/ 0 w 1437663"/>
                  <a:gd name="connsiteY0" fmla="*/ 970930 h 1213558"/>
                  <a:gd name="connsiteX1" fmla="*/ 554668 w 1437663"/>
                  <a:gd name="connsiteY1" fmla="*/ 1213558 h 1213558"/>
                  <a:gd name="connsiteX2" fmla="*/ 756232 w 1437663"/>
                  <a:gd name="connsiteY2" fmla="*/ 1198054 h 1213558"/>
                  <a:gd name="connsiteX3" fmla="*/ 1437663 w 1437663"/>
                  <a:gd name="connsiteY3" fmla="*/ 120208 h 1213558"/>
                  <a:gd name="connsiteX4" fmla="*/ 840608 w 1437663"/>
                  <a:gd name="connsiteY4" fmla="*/ 0 h 1213558"/>
                  <a:gd name="connsiteX5" fmla="*/ 414859 w 1437663"/>
                  <a:gd name="connsiteY5" fmla="*/ 723900 h 1213558"/>
                  <a:gd name="connsiteX6" fmla="*/ 234471 w 1437663"/>
                  <a:gd name="connsiteY6" fmla="*/ 628961 h 1213558"/>
                  <a:gd name="connsiteX7" fmla="*/ 0 w 1437663"/>
                  <a:gd name="connsiteY7" fmla="*/ 970930 h 1213558"/>
                  <a:gd name="connsiteX0" fmla="*/ 0 w 1437663"/>
                  <a:gd name="connsiteY0" fmla="*/ 970930 h 1213558"/>
                  <a:gd name="connsiteX1" fmla="*/ 554668 w 1437663"/>
                  <a:gd name="connsiteY1" fmla="*/ 1213558 h 1213558"/>
                  <a:gd name="connsiteX2" fmla="*/ 756232 w 1437663"/>
                  <a:gd name="connsiteY2" fmla="*/ 1198054 h 1213558"/>
                  <a:gd name="connsiteX3" fmla="*/ 823420 w 1437663"/>
                  <a:gd name="connsiteY3" fmla="*/ 1084351 h 1213558"/>
                  <a:gd name="connsiteX4" fmla="*/ 1437663 w 1437663"/>
                  <a:gd name="connsiteY4" fmla="*/ 120208 h 1213558"/>
                  <a:gd name="connsiteX5" fmla="*/ 840608 w 1437663"/>
                  <a:gd name="connsiteY5" fmla="*/ 0 h 1213558"/>
                  <a:gd name="connsiteX6" fmla="*/ 414859 w 1437663"/>
                  <a:gd name="connsiteY6" fmla="*/ 723900 h 1213558"/>
                  <a:gd name="connsiteX7" fmla="*/ 234471 w 1437663"/>
                  <a:gd name="connsiteY7" fmla="*/ 628961 h 1213558"/>
                  <a:gd name="connsiteX8" fmla="*/ 0 w 1437663"/>
                  <a:gd name="connsiteY8" fmla="*/ 970930 h 1213558"/>
                  <a:gd name="connsiteX0" fmla="*/ 0 w 1437663"/>
                  <a:gd name="connsiteY0" fmla="*/ 970930 h 1745895"/>
                  <a:gd name="connsiteX1" fmla="*/ 554668 w 1437663"/>
                  <a:gd name="connsiteY1" fmla="*/ 1213558 h 1745895"/>
                  <a:gd name="connsiteX2" fmla="*/ 756232 w 1437663"/>
                  <a:gd name="connsiteY2" fmla="*/ 1198054 h 1745895"/>
                  <a:gd name="connsiteX3" fmla="*/ 415124 w 1437663"/>
                  <a:gd name="connsiteY3" fmla="*/ 1745895 h 1745895"/>
                  <a:gd name="connsiteX4" fmla="*/ 1437663 w 1437663"/>
                  <a:gd name="connsiteY4" fmla="*/ 120208 h 1745895"/>
                  <a:gd name="connsiteX5" fmla="*/ 840608 w 1437663"/>
                  <a:gd name="connsiteY5" fmla="*/ 0 h 1745895"/>
                  <a:gd name="connsiteX6" fmla="*/ 414859 w 1437663"/>
                  <a:gd name="connsiteY6" fmla="*/ 723900 h 1745895"/>
                  <a:gd name="connsiteX7" fmla="*/ 234471 w 1437663"/>
                  <a:gd name="connsiteY7" fmla="*/ 628961 h 1745895"/>
                  <a:gd name="connsiteX8" fmla="*/ 0 w 1437663"/>
                  <a:gd name="connsiteY8" fmla="*/ 970930 h 1745895"/>
                  <a:gd name="connsiteX0" fmla="*/ 0 w 1437663"/>
                  <a:gd name="connsiteY0" fmla="*/ 970930 h 1745895"/>
                  <a:gd name="connsiteX1" fmla="*/ 554668 w 1437663"/>
                  <a:gd name="connsiteY1" fmla="*/ 1213558 h 1745895"/>
                  <a:gd name="connsiteX2" fmla="*/ 756232 w 1437663"/>
                  <a:gd name="connsiteY2" fmla="*/ 1198054 h 1745895"/>
                  <a:gd name="connsiteX3" fmla="*/ 415124 w 1437663"/>
                  <a:gd name="connsiteY3" fmla="*/ 1745895 h 1745895"/>
                  <a:gd name="connsiteX4" fmla="*/ 823420 w 1437663"/>
                  <a:gd name="connsiteY4" fmla="*/ 1068845 h 1745895"/>
                  <a:gd name="connsiteX5" fmla="*/ 1437663 w 1437663"/>
                  <a:gd name="connsiteY5" fmla="*/ 120208 h 1745895"/>
                  <a:gd name="connsiteX6" fmla="*/ 840608 w 1437663"/>
                  <a:gd name="connsiteY6" fmla="*/ 0 h 1745895"/>
                  <a:gd name="connsiteX7" fmla="*/ 414859 w 1437663"/>
                  <a:gd name="connsiteY7" fmla="*/ 723900 h 1745895"/>
                  <a:gd name="connsiteX8" fmla="*/ 234471 w 1437663"/>
                  <a:gd name="connsiteY8" fmla="*/ 628961 h 1745895"/>
                  <a:gd name="connsiteX9" fmla="*/ 0 w 1437663"/>
                  <a:gd name="connsiteY9" fmla="*/ 970930 h 1745895"/>
                  <a:gd name="connsiteX0" fmla="*/ 0 w 1437663"/>
                  <a:gd name="connsiteY0" fmla="*/ 970930 h 2314410"/>
                  <a:gd name="connsiteX1" fmla="*/ 554668 w 1437663"/>
                  <a:gd name="connsiteY1" fmla="*/ 1213558 h 2314410"/>
                  <a:gd name="connsiteX2" fmla="*/ 756232 w 1437663"/>
                  <a:gd name="connsiteY2" fmla="*/ 1198054 h 2314410"/>
                  <a:gd name="connsiteX3" fmla="*/ 415124 w 1437663"/>
                  <a:gd name="connsiteY3" fmla="*/ 1745895 h 2314410"/>
                  <a:gd name="connsiteX4" fmla="*/ 776905 w 1437663"/>
                  <a:gd name="connsiteY4" fmla="*/ 2314410 h 2314410"/>
                  <a:gd name="connsiteX5" fmla="*/ 1437663 w 1437663"/>
                  <a:gd name="connsiteY5" fmla="*/ 120208 h 2314410"/>
                  <a:gd name="connsiteX6" fmla="*/ 840608 w 1437663"/>
                  <a:gd name="connsiteY6" fmla="*/ 0 h 2314410"/>
                  <a:gd name="connsiteX7" fmla="*/ 414859 w 1437663"/>
                  <a:gd name="connsiteY7" fmla="*/ 723900 h 2314410"/>
                  <a:gd name="connsiteX8" fmla="*/ 234471 w 1437663"/>
                  <a:gd name="connsiteY8" fmla="*/ 628961 h 2314410"/>
                  <a:gd name="connsiteX9" fmla="*/ 0 w 1437663"/>
                  <a:gd name="connsiteY9" fmla="*/ 970930 h 2314410"/>
                  <a:gd name="connsiteX0" fmla="*/ 0 w 1437663"/>
                  <a:gd name="connsiteY0" fmla="*/ 970930 h 2314410"/>
                  <a:gd name="connsiteX1" fmla="*/ 554668 w 1437663"/>
                  <a:gd name="connsiteY1" fmla="*/ 1213558 h 2314410"/>
                  <a:gd name="connsiteX2" fmla="*/ 756232 w 1437663"/>
                  <a:gd name="connsiteY2" fmla="*/ 1198054 h 2314410"/>
                  <a:gd name="connsiteX3" fmla="*/ 415124 w 1437663"/>
                  <a:gd name="connsiteY3" fmla="*/ 1720054 h 2314410"/>
                  <a:gd name="connsiteX4" fmla="*/ 776905 w 1437663"/>
                  <a:gd name="connsiteY4" fmla="*/ 2314410 h 2314410"/>
                  <a:gd name="connsiteX5" fmla="*/ 1437663 w 1437663"/>
                  <a:gd name="connsiteY5" fmla="*/ 120208 h 2314410"/>
                  <a:gd name="connsiteX6" fmla="*/ 840608 w 1437663"/>
                  <a:gd name="connsiteY6" fmla="*/ 0 h 2314410"/>
                  <a:gd name="connsiteX7" fmla="*/ 414859 w 1437663"/>
                  <a:gd name="connsiteY7" fmla="*/ 723900 h 2314410"/>
                  <a:gd name="connsiteX8" fmla="*/ 234471 w 1437663"/>
                  <a:gd name="connsiteY8" fmla="*/ 628961 h 2314410"/>
                  <a:gd name="connsiteX9" fmla="*/ 0 w 1437663"/>
                  <a:gd name="connsiteY9" fmla="*/ 970930 h 2314410"/>
                  <a:gd name="connsiteX0" fmla="*/ 0 w 1437663"/>
                  <a:gd name="connsiteY0" fmla="*/ 970930 h 2314410"/>
                  <a:gd name="connsiteX1" fmla="*/ 554668 w 1437663"/>
                  <a:gd name="connsiteY1" fmla="*/ 1213558 h 2314410"/>
                  <a:gd name="connsiteX2" fmla="*/ 756232 w 1437663"/>
                  <a:gd name="connsiteY2" fmla="*/ 1198054 h 2314410"/>
                  <a:gd name="connsiteX3" fmla="*/ 415124 w 1437663"/>
                  <a:gd name="connsiteY3" fmla="*/ 1720054 h 2314410"/>
                  <a:gd name="connsiteX4" fmla="*/ 776905 w 1437663"/>
                  <a:gd name="connsiteY4" fmla="*/ 2314410 h 2314410"/>
                  <a:gd name="connsiteX5" fmla="*/ 962964 w 1437663"/>
                  <a:gd name="connsiteY5" fmla="*/ 1704547 h 2314410"/>
                  <a:gd name="connsiteX6" fmla="*/ 1437663 w 1437663"/>
                  <a:gd name="connsiteY6" fmla="*/ 120208 h 2314410"/>
                  <a:gd name="connsiteX7" fmla="*/ 840608 w 1437663"/>
                  <a:gd name="connsiteY7" fmla="*/ 0 h 2314410"/>
                  <a:gd name="connsiteX8" fmla="*/ 414859 w 1437663"/>
                  <a:gd name="connsiteY8" fmla="*/ 723900 h 2314410"/>
                  <a:gd name="connsiteX9" fmla="*/ 234471 w 1437663"/>
                  <a:gd name="connsiteY9" fmla="*/ 628961 h 2314410"/>
                  <a:gd name="connsiteX10" fmla="*/ 0 w 1437663"/>
                  <a:gd name="connsiteY10" fmla="*/ 970930 h 2314410"/>
                  <a:gd name="connsiteX0" fmla="*/ 0 w 2286054"/>
                  <a:gd name="connsiteY0" fmla="*/ 970930 h 2464291"/>
                  <a:gd name="connsiteX1" fmla="*/ 554668 w 2286054"/>
                  <a:gd name="connsiteY1" fmla="*/ 1213558 h 2464291"/>
                  <a:gd name="connsiteX2" fmla="*/ 756232 w 2286054"/>
                  <a:gd name="connsiteY2" fmla="*/ 1198054 h 2464291"/>
                  <a:gd name="connsiteX3" fmla="*/ 415124 w 2286054"/>
                  <a:gd name="connsiteY3" fmla="*/ 1720054 h 2464291"/>
                  <a:gd name="connsiteX4" fmla="*/ 776905 w 2286054"/>
                  <a:gd name="connsiteY4" fmla="*/ 2314410 h 2464291"/>
                  <a:gd name="connsiteX5" fmla="*/ 2286054 w 2286054"/>
                  <a:gd name="connsiteY5" fmla="*/ 2464291 h 2464291"/>
                  <a:gd name="connsiteX6" fmla="*/ 1437663 w 2286054"/>
                  <a:gd name="connsiteY6" fmla="*/ 120208 h 2464291"/>
                  <a:gd name="connsiteX7" fmla="*/ 840608 w 2286054"/>
                  <a:gd name="connsiteY7" fmla="*/ 0 h 2464291"/>
                  <a:gd name="connsiteX8" fmla="*/ 414859 w 2286054"/>
                  <a:gd name="connsiteY8" fmla="*/ 723900 h 2464291"/>
                  <a:gd name="connsiteX9" fmla="*/ 234471 w 2286054"/>
                  <a:gd name="connsiteY9" fmla="*/ 628961 h 2464291"/>
                  <a:gd name="connsiteX10" fmla="*/ 0 w 2286054"/>
                  <a:gd name="connsiteY10" fmla="*/ 970930 h 2464291"/>
                  <a:gd name="connsiteX0" fmla="*/ 0 w 2286054"/>
                  <a:gd name="connsiteY0" fmla="*/ 970930 h 2464291"/>
                  <a:gd name="connsiteX1" fmla="*/ 554668 w 2286054"/>
                  <a:gd name="connsiteY1" fmla="*/ 1213558 h 2464291"/>
                  <a:gd name="connsiteX2" fmla="*/ 756232 w 2286054"/>
                  <a:gd name="connsiteY2" fmla="*/ 1198054 h 2464291"/>
                  <a:gd name="connsiteX3" fmla="*/ 415124 w 2286054"/>
                  <a:gd name="connsiteY3" fmla="*/ 1720054 h 2464291"/>
                  <a:gd name="connsiteX4" fmla="*/ 776905 w 2286054"/>
                  <a:gd name="connsiteY4" fmla="*/ 2314410 h 2464291"/>
                  <a:gd name="connsiteX5" fmla="*/ 2286054 w 2286054"/>
                  <a:gd name="connsiteY5" fmla="*/ 2464291 h 2464291"/>
                  <a:gd name="connsiteX6" fmla="*/ 2260212 w 2286054"/>
                  <a:gd name="connsiteY6" fmla="*/ 2386766 h 2464291"/>
                  <a:gd name="connsiteX7" fmla="*/ 1437663 w 2286054"/>
                  <a:gd name="connsiteY7" fmla="*/ 120208 h 2464291"/>
                  <a:gd name="connsiteX8" fmla="*/ 840608 w 2286054"/>
                  <a:gd name="connsiteY8" fmla="*/ 0 h 2464291"/>
                  <a:gd name="connsiteX9" fmla="*/ 414859 w 2286054"/>
                  <a:gd name="connsiteY9" fmla="*/ 723900 h 2464291"/>
                  <a:gd name="connsiteX10" fmla="*/ 234471 w 2286054"/>
                  <a:gd name="connsiteY10" fmla="*/ 628961 h 2464291"/>
                  <a:gd name="connsiteX11" fmla="*/ 0 w 2286054"/>
                  <a:gd name="connsiteY11" fmla="*/ 970930 h 2464291"/>
                  <a:gd name="connsiteX0" fmla="*/ 0 w 2420430"/>
                  <a:gd name="connsiteY0" fmla="*/ 970930 h 2464291"/>
                  <a:gd name="connsiteX1" fmla="*/ 554668 w 2420430"/>
                  <a:gd name="connsiteY1" fmla="*/ 1213558 h 2464291"/>
                  <a:gd name="connsiteX2" fmla="*/ 756232 w 2420430"/>
                  <a:gd name="connsiteY2" fmla="*/ 1198054 h 2464291"/>
                  <a:gd name="connsiteX3" fmla="*/ 415124 w 2420430"/>
                  <a:gd name="connsiteY3" fmla="*/ 1720054 h 2464291"/>
                  <a:gd name="connsiteX4" fmla="*/ 776905 w 2420430"/>
                  <a:gd name="connsiteY4" fmla="*/ 2314410 h 2464291"/>
                  <a:gd name="connsiteX5" fmla="*/ 2286054 w 2420430"/>
                  <a:gd name="connsiteY5" fmla="*/ 2464291 h 2464291"/>
                  <a:gd name="connsiteX6" fmla="*/ 2420430 w 2420430"/>
                  <a:gd name="connsiteY6" fmla="*/ 2278232 h 2464291"/>
                  <a:gd name="connsiteX7" fmla="*/ 1437663 w 2420430"/>
                  <a:gd name="connsiteY7" fmla="*/ 120208 h 2464291"/>
                  <a:gd name="connsiteX8" fmla="*/ 840608 w 2420430"/>
                  <a:gd name="connsiteY8" fmla="*/ 0 h 2464291"/>
                  <a:gd name="connsiteX9" fmla="*/ 414859 w 2420430"/>
                  <a:gd name="connsiteY9" fmla="*/ 723900 h 2464291"/>
                  <a:gd name="connsiteX10" fmla="*/ 234471 w 2420430"/>
                  <a:gd name="connsiteY10" fmla="*/ 628961 h 2464291"/>
                  <a:gd name="connsiteX11" fmla="*/ 0 w 2420430"/>
                  <a:gd name="connsiteY11" fmla="*/ 970930 h 2464291"/>
                  <a:gd name="connsiteX0" fmla="*/ 0 w 2420430"/>
                  <a:gd name="connsiteY0" fmla="*/ 970930 h 2464291"/>
                  <a:gd name="connsiteX1" fmla="*/ 554668 w 2420430"/>
                  <a:gd name="connsiteY1" fmla="*/ 1213558 h 2464291"/>
                  <a:gd name="connsiteX2" fmla="*/ 756232 w 2420430"/>
                  <a:gd name="connsiteY2" fmla="*/ 1198054 h 2464291"/>
                  <a:gd name="connsiteX3" fmla="*/ 415124 w 2420430"/>
                  <a:gd name="connsiteY3" fmla="*/ 1720054 h 2464291"/>
                  <a:gd name="connsiteX4" fmla="*/ 776905 w 2420430"/>
                  <a:gd name="connsiteY4" fmla="*/ 2314410 h 2464291"/>
                  <a:gd name="connsiteX5" fmla="*/ 2286054 w 2420430"/>
                  <a:gd name="connsiteY5" fmla="*/ 2464291 h 2464291"/>
                  <a:gd name="connsiteX6" fmla="*/ 2420430 w 2420430"/>
                  <a:gd name="connsiteY6" fmla="*/ 2278232 h 2464291"/>
                  <a:gd name="connsiteX7" fmla="*/ 2358409 w 2420430"/>
                  <a:gd name="connsiteY7" fmla="*/ 2138686 h 2464291"/>
                  <a:gd name="connsiteX8" fmla="*/ 1437663 w 2420430"/>
                  <a:gd name="connsiteY8" fmla="*/ 120208 h 2464291"/>
                  <a:gd name="connsiteX9" fmla="*/ 840608 w 2420430"/>
                  <a:gd name="connsiteY9" fmla="*/ 0 h 2464291"/>
                  <a:gd name="connsiteX10" fmla="*/ 414859 w 2420430"/>
                  <a:gd name="connsiteY10" fmla="*/ 723900 h 2464291"/>
                  <a:gd name="connsiteX11" fmla="*/ 234471 w 2420430"/>
                  <a:gd name="connsiteY11" fmla="*/ 628961 h 2464291"/>
                  <a:gd name="connsiteX12" fmla="*/ 0 w 2420430"/>
                  <a:gd name="connsiteY12" fmla="*/ 970930 h 2464291"/>
                  <a:gd name="connsiteX0" fmla="*/ 0 w 2420430"/>
                  <a:gd name="connsiteY0" fmla="*/ 970930 h 2464291"/>
                  <a:gd name="connsiteX1" fmla="*/ 554668 w 2420430"/>
                  <a:gd name="connsiteY1" fmla="*/ 1213558 h 2464291"/>
                  <a:gd name="connsiteX2" fmla="*/ 756232 w 2420430"/>
                  <a:gd name="connsiteY2" fmla="*/ 1198054 h 2464291"/>
                  <a:gd name="connsiteX3" fmla="*/ 415124 w 2420430"/>
                  <a:gd name="connsiteY3" fmla="*/ 1720054 h 2464291"/>
                  <a:gd name="connsiteX4" fmla="*/ 776905 w 2420430"/>
                  <a:gd name="connsiteY4" fmla="*/ 2314410 h 2464291"/>
                  <a:gd name="connsiteX5" fmla="*/ 2286054 w 2420430"/>
                  <a:gd name="connsiteY5" fmla="*/ 2464291 h 2464291"/>
                  <a:gd name="connsiteX6" fmla="*/ 2420430 w 2420430"/>
                  <a:gd name="connsiteY6" fmla="*/ 2278232 h 2464291"/>
                  <a:gd name="connsiteX7" fmla="*/ 1882924 w 2420430"/>
                  <a:gd name="connsiteY7" fmla="*/ 1792409 h 2464291"/>
                  <a:gd name="connsiteX8" fmla="*/ 1437663 w 2420430"/>
                  <a:gd name="connsiteY8" fmla="*/ 120208 h 2464291"/>
                  <a:gd name="connsiteX9" fmla="*/ 840608 w 2420430"/>
                  <a:gd name="connsiteY9" fmla="*/ 0 h 2464291"/>
                  <a:gd name="connsiteX10" fmla="*/ 414859 w 2420430"/>
                  <a:gd name="connsiteY10" fmla="*/ 723900 h 2464291"/>
                  <a:gd name="connsiteX11" fmla="*/ 234471 w 2420430"/>
                  <a:gd name="connsiteY11" fmla="*/ 628961 h 2464291"/>
                  <a:gd name="connsiteX12" fmla="*/ 0 w 2420430"/>
                  <a:gd name="connsiteY12" fmla="*/ 970930 h 2464291"/>
                  <a:gd name="connsiteX0" fmla="*/ 0 w 2420430"/>
                  <a:gd name="connsiteY0" fmla="*/ 970930 h 2464291"/>
                  <a:gd name="connsiteX1" fmla="*/ 554668 w 2420430"/>
                  <a:gd name="connsiteY1" fmla="*/ 1213558 h 2464291"/>
                  <a:gd name="connsiteX2" fmla="*/ 756232 w 2420430"/>
                  <a:gd name="connsiteY2" fmla="*/ 1198054 h 2464291"/>
                  <a:gd name="connsiteX3" fmla="*/ 415124 w 2420430"/>
                  <a:gd name="connsiteY3" fmla="*/ 1720054 h 2464291"/>
                  <a:gd name="connsiteX4" fmla="*/ 776905 w 2420430"/>
                  <a:gd name="connsiteY4" fmla="*/ 2314410 h 2464291"/>
                  <a:gd name="connsiteX5" fmla="*/ 2286054 w 2420430"/>
                  <a:gd name="connsiteY5" fmla="*/ 2464291 h 2464291"/>
                  <a:gd name="connsiteX6" fmla="*/ 2420430 w 2420430"/>
                  <a:gd name="connsiteY6" fmla="*/ 2278232 h 2464291"/>
                  <a:gd name="connsiteX7" fmla="*/ 1882924 w 2420430"/>
                  <a:gd name="connsiteY7" fmla="*/ 1792409 h 2464291"/>
                  <a:gd name="connsiteX8" fmla="*/ 1831241 w 2420430"/>
                  <a:gd name="connsiteY8" fmla="*/ 1606349 h 2464291"/>
                  <a:gd name="connsiteX9" fmla="*/ 1437663 w 2420430"/>
                  <a:gd name="connsiteY9" fmla="*/ 120208 h 2464291"/>
                  <a:gd name="connsiteX10" fmla="*/ 840608 w 2420430"/>
                  <a:gd name="connsiteY10" fmla="*/ 0 h 2464291"/>
                  <a:gd name="connsiteX11" fmla="*/ 414859 w 2420430"/>
                  <a:gd name="connsiteY11" fmla="*/ 723900 h 2464291"/>
                  <a:gd name="connsiteX12" fmla="*/ 234471 w 2420430"/>
                  <a:gd name="connsiteY12" fmla="*/ 628961 h 2464291"/>
                  <a:gd name="connsiteX13" fmla="*/ 0 w 2420430"/>
                  <a:gd name="connsiteY13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1437663 w 2425598"/>
                  <a:gd name="connsiteY9" fmla="*/ 120208 h 2464291"/>
                  <a:gd name="connsiteX10" fmla="*/ 840608 w 2425598"/>
                  <a:gd name="connsiteY10" fmla="*/ 0 h 2464291"/>
                  <a:gd name="connsiteX11" fmla="*/ 414859 w 2425598"/>
                  <a:gd name="connsiteY11" fmla="*/ 723900 h 2464291"/>
                  <a:gd name="connsiteX12" fmla="*/ 234471 w 2425598"/>
                  <a:gd name="connsiteY12" fmla="*/ 628961 h 2464291"/>
                  <a:gd name="connsiteX13" fmla="*/ 0 w 2425598"/>
                  <a:gd name="connsiteY13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368746 w 2425598"/>
                  <a:gd name="connsiteY9" fmla="*/ 1130864 h 2464291"/>
                  <a:gd name="connsiteX10" fmla="*/ 1437663 w 2425598"/>
                  <a:gd name="connsiteY10" fmla="*/ 120208 h 2464291"/>
                  <a:gd name="connsiteX11" fmla="*/ 840608 w 2425598"/>
                  <a:gd name="connsiteY11" fmla="*/ 0 h 2464291"/>
                  <a:gd name="connsiteX12" fmla="*/ 414859 w 2425598"/>
                  <a:gd name="connsiteY12" fmla="*/ 723900 h 2464291"/>
                  <a:gd name="connsiteX13" fmla="*/ 234471 w 2425598"/>
                  <a:gd name="connsiteY13" fmla="*/ 628961 h 2464291"/>
                  <a:gd name="connsiteX14" fmla="*/ 0 w 2425598"/>
                  <a:gd name="connsiteY14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275716 w 2425598"/>
                  <a:gd name="connsiteY9" fmla="*/ 1074012 h 2464291"/>
                  <a:gd name="connsiteX10" fmla="*/ 1437663 w 2425598"/>
                  <a:gd name="connsiteY10" fmla="*/ 120208 h 2464291"/>
                  <a:gd name="connsiteX11" fmla="*/ 840608 w 2425598"/>
                  <a:gd name="connsiteY11" fmla="*/ 0 h 2464291"/>
                  <a:gd name="connsiteX12" fmla="*/ 414859 w 2425598"/>
                  <a:gd name="connsiteY12" fmla="*/ 723900 h 2464291"/>
                  <a:gd name="connsiteX13" fmla="*/ 234471 w 2425598"/>
                  <a:gd name="connsiteY13" fmla="*/ 628961 h 2464291"/>
                  <a:gd name="connsiteX14" fmla="*/ 0 w 2425598"/>
                  <a:gd name="connsiteY14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275716 w 2425598"/>
                  <a:gd name="connsiteY9" fmla="*/ 1074012 h 2464291"/>
                  <a:gd name="connsiteX10" fmla="*/ 2177519 w 2425598"/>
                  <a:gd name="connsiteY10" fmla="*/ 965478 h 2464291"/>
                  <a:gd name="connsiteX11" fmla="*/ 1437663 w 2425598"/>
                  <a:gd name="connsiteY11" fmla="*/ 120208 h 2464291"/>
                  <a:gd name="connsiteX12" fmla="*/ 840608 w 2425598"/>
                  <a:gd name="connsiteY12" fmla="*/ 0 h 2464291"/>
                  <a:gd name="connsiteX13" fmla="*/ 414859 w 2425598"/>
                  <a:gd name="connsiteY13" fmla="*/ 723900 h 2464291"/>
                  <a:gd name="connsiteX14" fmla="*/ 234471 w 2425598"/>
                  <a:gd name="connsiteY14" fmla="*/ 628961 h 2464291"/>
                  <a:gd name="connsiteX15" fmla="*/ 0 w 2425598"/>
                  <a:gd name="connsiteY15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275716 w 2425598"/>
                  <a:gd name="connsiteY9" fmla="*/ 1074012 h 2464291"/>
                  <a:gd name="connsiteX10" fmla="*/ 2177519 w 2425598"/>
                  <a:gd name="connsiteY10" fmla="*/ 1198051 h 2464291"/>
                  <a:gd name="connsiteX11" fmla="*/ 1437663 w 2425598"/>
                  <a:gd name="connsiteY11" fmla="*/ 120208 h 2464291"/>
                  <a:gd name="connsiteX12" fmla="*/ 840608 w 2425598"/>
                  <a:gd name="connsiteY12" fmla="*/ 0 h 2464291"/>
                  <a:gd name="connsiteX13" fmla="*/ 414859 w 2425598"/>
                  <a:gd name="connsiteY13" fmla="*/ 723900 h 2464291"/>
                  <a:gd name="connsiteX14" fmla="*/ 234471 w 2425598"/>
                  <a:gd name="connsiteY14" fmla="*/ 628961 h 2464291"/>
                  <a:gd name="connsiteX15" fmla="*/ 0 w 2425598"/>
                  <a:gd name="connsiteY15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275716 w 2425598"/>
                  <a:gd name="connsiteY9" fmla="*/ 1074012 h 2464291"/>
                  <a:gd name="connsiteX10" fmla="*/ 2177519 w 2425598"/>
                  <a:gd name="connsiteY10" fmla="*/ 1198051 h 2464291"/>
                  <a:gd name="connsiteX11" fmla="*/ 2043142 w 2425598"/>
                  <a:gd name="connsiteY11" fmla="*/ 980983 h 2464291"/>
                  <a:gd name="connsiteX12" fmla="*/ 1437663 w 2425598"/>
                  <a:gd name="connsiteY12" fmla="*/ 120208 h 2464291"/>
                  <a:gd name="connsiteX13" fmla="*/ 840608 w 2425598"/>
                  <a:gd name="connsiteY13" fmla="*/ 0 h 2464291"/>
                  <a:gd name="connsiteX14" fmla="*/ 414859 w 2425598"/>
                  <a:gd name="connsiteY14" fmla="*/ 723900 h 2464291"/>
                  <a:gd name="connsiteX15" fmla="*/ 234471 w 2425598"/>
                  <a:gd name="connsiteY15" fmla="*/ 628961 h 2464291"/>
                  <a:gd name="connsiteX16" fmla="*/ 0 w 2425598"/>
                  <a:gd name="connsiteY16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275716 w 2425598"/>
                  <a:gd name="connsiteY9" fmla="*/ 1074012 h 2464291"/>
                  <a:gd name="connsiteX10" fmla="*/ 2177519 w 2425598"/>
                  <a:gd name="connsiteY10" fmla="*/ 1198051 h 2464291"/>
                  <a:gd name="connsiteX11" fmla="*/ 869934 w 2425598"/>
                  <a:gd name="connsiteY11" fmla="*/ 991320 h 2464291"/>
                  <a:gd name="connsiteX12" fmla="*/ 1437663 w 2425598"/>
                  <a:gd name="connsiteY12" fmla="*/ 120208 h 2464291"/>
                  <a:gd name="connsiteX13" fmla="*/ 840608 w 2425598"/>
                  <a:gd name="connsiteY13" fmla="*/ 0 h 2464291"/>
                  <a:gd name="connsiteX14" fmla="*/ 414859 w 2425598"/>
                  <a:gd name="connsiteY14" fmla="*/ 723900 h 2464291"/>
                  <a:gd name="connsiteX15" fmla="*/ 234471 w 2425598"/>
                  <a:gd name="connsiteY15" fmla="*/ 628961 h 2464291"/>
                  <a:gd name="connsiteX16" fmla="*/ 0 w 2425598"/>
                  <a:gd name="connsiteY16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275716 w 2425598"/>
                  <a:gd name="connsiteY9" fmla="*/ 1074012 h 2464291"/>
                  <a:gd name="connsiteX10" fmla="*/ 2213697 w 2425598"/>
                  <a:gd name="connsiteY10" fmla="*/ 1208388 h 2464291"/>
                  <a:gd name="connsiteX11" fmla="*/ 869934 w 2425598"/>
                  <a:gd name="connsiteY11" fmla="*/ 991320 h 2464291"/>
                  <a:gd name="connsiteX12" fmla="*/ 1437663 w 2425598"/>
                  <a:gd name="connsiteY12" fmla="*/ 120208 h 2464291"/>
                  <a:gd name="connsiteX13" fmla="*/ 840608 w 2425598"/>
                  <a:gd name="connsiteY13" fmla="*/ 0 h 2464291"/>
                  <a:gd name="connsiteX14" fmla="*/ 414859 w 2425598"/>
                  <a:gd name="connsiteY14" fmla="*/ 723900 h 2464291"/>
                  <a:gd name="connsiteX15" fmla="*/ 234471 w 2425598"/>
                  <a:gd name="connsiteY15" fmla="*/ 628961 h 2464291"/>
                  <a:gd name="connsiteX16" fmla="*/ 0 w 2425598"/>
                  <a:gd name="connsiteY16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317063 w 2425598"/>
                  <a:gd name="connsiteY9" fmla="*/ 1110189 h 2464291"/>
                  <a:gd name="connsiteX10" fmla="*/ 2213697 w 2425598"/>
                  <a:gd name="connsiteY10" fmla="*/ 1208388 h 2464291"/>
                  <a:gd name="connsiteX11" fmla="*/ 869934 w 2425598"/>
                  <a:gd name="connsiteY11" fmla="*/ 991320 h 2464291"/>
                  <a:gd name="connsiteX12" fmla="*/ 1437663 w 2425598"/>
                  <a:gd name="connsiteY12" fmla="*/ 120208 h 2464291"/>
                  <a:gd name="connsiteX13" fmla="*/ 840608 w 2425598"/>
                  <a:gd name="connsiteY13" fmla="*/ 0 h 2464291"/>
                  <a:gd name="connsiteX14" fmla="*/ 414859 w 2425598"/>
                  <a:gd name="connsiteY14" fmla="*/ 723900 h 2464291"/>
                  <a:gd name="connsiteX15" fmla="*/ 234471 w 2425598"/>
                  <a:gd name="connsiteY15" fmla="*/ 628961 h 2464291"/>
                  <a:gd name="connsiteX16" fmla="*/ 0 w 2425598"/>
                  <a:gd name="connsiteY16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317063 w 2425598"/>
                  <a:gd name="connsiteY9" fmla="*/ 1110189 h 2464291"/>
                  <a:gd name="connsiteX10" fmla="*/ 2115500 w 2425598"/>
                  <a:gd name="connsiteY10" fmla="*/ 1182547 h 2464291"/>
                  <a:gd name="connsiteX11" fmla="*/ 869934 w 2425598"/>
                  <a:gd name="connsiteY11" fmla="*/ 991320 h 2464291"/>
                  <a:gd name="connsiteX12" fmla="*/ 1437663 w 2425598"/>
                  <a:gd name="connsiteY12" fmla="*/ 120208 h 2464291"/>
                  <a:gd name="connsiteX13" fmla="*/ 840608 w 2425598"/>
                  <a:gd name="connsiteY13" fmla="*/ 0 h 2464291"/>
                  <a:gd name="connsiteX14" fmla="*/ 414859 w 2425598"/>
                  <a:gd name="connsiteY14" fmla="*/ 723900 h 2464291"/>
                  <a:gd name="connsiteX15" fmla="*/ 234471 w 2425598"/>
                  <a:gd name="connsiteY15" fmla="*/ 628961 h 2464291"/>
                  <a:gd name="connsiteX16" fmla="*/ 0 w 2425598"/>
                  <a:gd name="connsiteY16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317063 w 2425598"/>
                  <a:gd name="connsiteY9" fmla="*/ 1110189 h 2464291"/>
                  <a:gd name="connsiteX10" fmla="*/ 2239539 w 2425598"/>
                  <a:gd name="connsiteY10" fmla="*/ 1146369 h 2464291"/>
                  <a:gd name="connsiteX11" fmla="*/ 2115500 w 2425598"/>
                  <a:gd name="connsiteY11" fmla="*/ 1182547 h 2464291"/>
                  <a:gd name="connsiteX12" fmla="*/ 869934 w 2425598"/>
                  <a:gd name="connsiteY12" fmla="*/ 991320 h 2464291"/>
                  <a:gd name="connsiteX13" fmla="*/ 1437663 w 2425598"/>
                  <a:gd name="connsiteY13" fmla="*/ 120208 h 2464291"/>
                  <a:gd name="connsiteX14" fmla="*/ 840608 w 2425598"/>
                  <a:gd name="connsiteY14" fmla="*/ 0 h 2464291"/>
                  <a:gd name="connsiteX15" fmla="*/ 414859 w 2425598"/>
                  <a:gd name="connsiteY15" fmla="*/ 723900 h 2464291"/>
                  <a:gd name="connsiteX16" fmla="*/ 234471 w 2425598"/>
                  <a:gd name="connsiteY16" fmla="*/ 628961 h 2464291"/>
                  <a:gd name="connsiteX17" fmla="*/ 0 w 2425598"/>
                  <a:gd name="connsiteY17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317063 w 2425598"/>
                  <a:gd name="connsiteY9" fmla="*/ 1110189 h 2464291"/>
                  <a:gd name="connsiteX10" fmla="*/ 2193023 w 2425598"/>
                  <a:gd name="connsiteY10" fmla="*/ 1229062 h 2464291"/>
                  <a:gd name="connsiteX11" fmla="*/ 2115500 w 2425598"/>
                  <a:gd name="connsiteY11" fmla="*/ 1182547 h 2464291"/>
                  <a:gd name="connsiteX12" fmla="*/ 869934 w 2425598"/>
                  <a:gd name="connsiteY12" fmla="*/ 991320 h 2464291"/>
                  <a:gd name="connsiteX13" fmla="*/ 1437663 w 2425598"/>
                  <a:gd name="connsiteY13" fmla="*/ 120208 h 2464291"/>
                  <a:gd name="connsiteX14" fmla="*/ 840608 w 2425598"/>
                  <a:gd name="connsiteY14" fmla="*/ 0 h 2464291"/>
                  <a:gd name="connsiteX15" fmla="*/ 414859 w 2425598"/>
                  <a:gd name="connsiteY15" fmla="*/ 723900 h 2464291"/>
                  <a:gd name="connsiteX16" fmla="*/ 234471 w 2425598"/>
                  <a:gd name="connsiteY16" fmla="*/ 628961 h 2464291"/>
                  <a:gd name="connsiteX17" fmla="*/ 0 w 2425598"/>
                  <a:gd name="connsiteY17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317063 w 2425598"/>
                  <a:gd name="connsiteY9" fmla="*/ 1110189 h 2464291"/>
                  <a:gd name="connsiteX10" fmla="*/ 2208529 w 2425598"/>
                  <a:gd name="connsiteY10" fmla="*/ 1239399 h 2464291"/>
                  <a:gd name="connsiteX11" fmla="*/ 2115500 w 2425598"/>
                  <a:gd name="connsiteY11" fmla="*/ 1182547 h 2464291"/>
                  <a:gd name="connsiteX12" fmla="*/ 869934 w 2425598"/>
                  <a:gd name="connsiteY12" fmla="*/ 991320 h 2464291"/>
                  <a:gd name="connsiteX13" fmla="*/ 1437663 w 2425598"/>
                  <a:gd name="connsiteY13" fmla="*/ 120208 h 2464291"/>
                  <a:gd name="connsiteX14" fmla="*/ 840608 w 2425598"/>
                  <a:gd name="connsiteY14" fmla="*/ 0 h 2464291"/>
                  <a:gd name="connsiteX15" fmla="*/ 414859 w 2425598"/>
                  <a:gd name="connsiteY15" fmla="*/ 723900 h 2464291"/>
                  <a:gd name="connsiteX16" fmla="*/ 234471 w 2425598"/>
                  <a:gd name="connsiteY16" fmla="*/ 628961 h 2464291"/>
                  <a:gd name="connsiteX17" fmla="*/ 0 w 2425598"/>
                  <a:gd name="connsiteY17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317063 w 2425598"/>
                  <a:gd name="connsiteY9" fmla="*/ 1110189 h 2464291"/>
                  <a:gd name="connsiteX10" fmla="*/ 2115500 w 2425598"/>
                  <a:gd name="connsiteY10" fmla="*/ 1182547 h 2464291"/>
                  <a:gd name="connsiteX11" fmla="*/ 869934 w 2425598"/>
                  <a:gd name="connsiteY11" fmla="*/ 991320 h 2464291"/>
                  <a:gd name="connsiteX12" fmla="*/ 1437663 w 2425598"/>
                  <a:gd name="connsiteY12" fmla="*/ 120208 h 2464291"/>
                  <a:gd name="connsiteX13" fmla="*/ 840608 w 2425598"/>
                  <a:gd name="connsiteY13" fmla="*/ 0 h 2464291"/>
                  <a:gd name="connsiteX14" fmla="*/ 414859 w 2425598"/>
                  <a:gd name="connsiteY14" fmla="*/ 723900 h 2464291"/>
                  <a:gd name="connsiteX15" fmla="*/ 234471 w 2425598"/>
                  <a:gd name="connsiteY15" fmla="*/ 628961 h 2464291"/>
                  <a:gd name="connsiteX16" fmla="*/ 0 w 2425598"/>
                  <a:gd name="connsiteY16" fmla="*/ 970930 h 2464291"/>
                  <a:gd name="connsiteX0" fmla="*/ 0 w 2425598"/>
                  <a:gd name="connsiteY0" fmla="*/ 970930 h 2464291"/>
                  <a:gd name="connsiteX1" fmla="*/ 554668 w 2425598"/>
                  <a:gd name="connsiteY1" fmla="*/ 1213558 h 2464291"/>
                  <a:gd name="connsiteX2" fmla="*/ 756232 w 2425598"/>
                  <a:gd name="connsiteY2" fmla="*/ 1198054 h 2464291"/>
                  <a:gd name="connsiteX3" fmla="*/ 415124 w 2425598"/>
                  <a:gd name="connsiteY3" fmla="*/ 1720054 h 2464291"/>
                  <a:gd name="connsiteX4" fmla="*/ 776905 w 2425598"/>
                  <a:gd name="connsiteY4" fmla="*/ 2314410 h 2464291"/>
                  <a:gd name="connsiteX5" fmla="*/ 2286054 w 2425598"/>
                  <a:gd name="connsiteY5" fmla="*/ 2464291 h 2464291"/>
                  <a:gd name="connsiteX6" fmla="*/ 2420430 w 2425598"/>
                  <a:gd name="connsiteY6" fmla="*/ 2278232 h 2464291"/>
                  <a:gd name="connsiteX7" fmla="*/ 1882924 w 2425598"/>
                  <a:gd name="connsiteY7" fmla="*/ 1792409 h 2464291"/>
                  <a:gd name="connsiteX8" fmla="*/ 2425598 w 2425598"/>
                  <a:gd name="connsiteY8" fmla="*/ 1198051 h 2464291"/>
                  <a:gd name="connsiteX9" fmla="*/ 2194963 w 2425598"/>
                  <a:gd name="connsiteY9" fmla="*/ 920522 h 2464291"/>
                  <a:gd name="connsiteX10" fmla="*/ 2115500 w 2425598"/>
                  <a:gd name="connsiteY10" fmla="*/ 1182547 h 2464291"/>
                  <a:gd name="connsiteX11" fmla="*/ 869934 w 2425598"/>
                  <a:gd name="connsiteY11" fmla="*/ 991320 h 2464291"/>
                  <a:gd name="connsiteX12" fmla="*/ 1437663 w 2425598"/>
                  <a:gd name="connsiteY12" fmla="*/ 120208 h 2464291"/>
                  <a:gd name="connsiteX13" fmla="*/ 840608 w 2425598"/>
                  <a:gd name="connsiteY13" fmla="*/ 0 h 2464291"/>
                  <a:gd name="connsiteX14" fmla="*/ 414859 w 2425598"/>
                  <a:gd name="connsiteY14" fmla="*/ 723900 h 2464291"/>
                  <a:gd name="connsiteX15" fmla="*/ 234471 w 2425598"/>
                  <a:gd name="connsiteY15" fmla="*/ 628961 h 2464291"/>
                  <a:gd name="connsiteX16" fmla="*/ 0 w 2425598"/>
                  <a:gd name="connsiteY16" fmla="*/ 970930 h 2464291"/>
                  <a:gd name="connsiteX0" fmla="*/ 0 w 2447401"/>
                  <a:gd name="connsiteY0" fmla="*/ 970930 h 2464291"/>
                  <a:gd name="connsiteX1" fmla="*/ 554668 w 2447401"/>
                  <a:gd name="connsiteY1" fmla="*/ 1213558 h 2464291"/>
                  <a:gd name="connsiteX2" fmla="*/ 756232 w 2447401"/>
                  <a:gd name="connsiteY2" fmla="*/ 1198054 h 2464291"/>
                  <a:gd name="connsiteX3" fmla="*/ 415124 w 2447401"/>
                  <a:gd name="connsiteY3" fmla="*/ 1720054 h 2464291"/>
                  <a:gd name="connsiteX4" fmla="*/ 776905 w 2447401"/>
                  <a:gd name="connsiteY4" fmla="*/ 2314410 h 2464291"/>
                  <a:gd name="connsiteX5" fmla="*/ 2286054 w 2447401"/>
                  <a:gd name="connsiteY5" fmla="*/ 2464291 h 2464291"/>
                  <a:gd name="connsiteX6" fmla="*/ 2420430 w 2447401"/>
                  <a:gd name="connsiteY6" fmla="*/ 2278232 h 2464291"/>
                  <a:gd name="connsiteX7" fmla="*/ 1882924 w 2447401"/>
                  <a:gd name="connsiteY7" fmla="*/ 1792409 h 2464291"/>
                  <a:gd name="connsiteX8" fmla="*/ 2447401 w 2447401"/>
                  <a:gd name="connsiteY8" fmla="*/ 1158352 h 2464291"/>
                  <a:gd name="connsiteX9" fmla="*/ 2194963 w 2447401"/>
                  <a:gd name="connsiteY9" fmla="*/ 920522 h 2464291"/>
                  <a:gd name="connsiteX10" fmla="*/ 2115500 w 2447401"/>
                  <a:gd name="connsiteY10" fmla="*/ 1182547 h 2464291"/>
                  <a:gd name="connsiteX11" fmla="*/ 869934 w 2447401"/>
                  <a:gd name="connsiteY11" fmla="*/ 991320 h 2464291"/>
                  <a:gd name="connsiteX12" fmla="*/ 1437663 w 2447401"/>
                  <a:gd name="connsiteY12" fmla="*/ 120208 h 2464291"/>
                  <a:gd name="connsiteX13" fmla="*/ 840608 w 2447401"/>
                  <a:gd name="connsiteY13" fmla="*/ 0 h 2464291"/>
                  <a:gd name="connsiteX14" fmla="*/ 414859 w 2447401"/>
                  <a:gd name="connsiteY14" fmla="*/ 723900 h 2464291"/>
                  <a:gd name="connsiteX15" fmla="*/ 234471 w 2447401"/>
                  <a:gd name="connsiteY15" fmla="*/ 628961 h 2464291"/>
                  <a:gd name="connsiteX16" fmla="*/ 0 w 2447401"/>
                  <a:gd name="connsiteY16" fmla="*/ 970930 h 2464291"/>
                  <a:gd name="connsiteX0" fmla="*/ 0 w 2447401"/>
                  <a:gd name="connsiteY0" fmla="*/ 970930 h 2464291"/>
                  <a:gd name="connsiteX1" fmla="*/ 554668 w 2447401"/>
                  <a:gd name="connsiteY1" fmla="*/ 1213558 h 2464291"/>
                  <a:gd name="connsiteX2" fmla="*/ 756232 w 2447401"/>
                  <a:gd name="connsiteY2" fmla="*/ 1198054 h 2464291"/>
                  <a:gd name="connsiteX3" fmla="*/ 415124 w 2447401"/>
                  <a:gd name="connsiteY3" fmla="*/ 1720054 h 2464291"/>
                  <a:gd name="connsiteX4" fmla="*/ 776905 w 2447401"/>
                  <a:gd name="connsiteY4" fmla="*/ 2314410 h 2464291"/>
                  <a:gd name="connsiteX5" fmla="*/ 2286054 w 2447401"/>
                  <a:gd name="connsiteY5" fmla="*/ 2464291 h 2464291"/>
                  <a:gd name="connsiteX6" fmla="*/ 2420430 w 2447401"/>
                  <a:gd name="connsiteY6" fmla="*/ 2278232 h 2464291"/>
                  <a:gd name="connsiteX7" fmla="*/ 1882924 w 2447401"/>
                  <a:gd name="connsiteY7" fmla="*/ 1792409 h 2464291"/>
                  <a:gd name="connsiteX8" fmla="*/ 2447401 w 2447401"/>
                  <a:gd name="connsiteY8" fmla="*/ 1158352 h 2464291"/>
                  <a:gd name="connsiteX9" fmla="*/ 2194963 w 2447401"/>
                  <a:gd name="connsiteY9" fmla="*/ 920522 h 2464291"/>
                  <a:gd name="connsiteX10" fmla="*/ 2002122 w 2447401"/>
                  <a:gd name="connsiteY10" fmla="*/ 1156081 h 2464291"/>
                  <a:gd name="connsiteX11" fmla="*/ 869934 w 2447401"/>
                  <a:gd name="connsiteY11" fmla="*/ 991320 h 2464291"/>
                  <a:gd name="connsiteX12" fmla="*/ 1437663 w 2447401"/>
                  <a:gd name="connsiteY12" fmla="*/ 120208 h 2464291"/>
                  <a:gd name="connsiteX13" fmla="*/ 840608 w 2447401"/>
                  <a:gd name="connsiteY13" fmla="*/ 0 h 2464291"/>
                  <a:gd name="connsiteX14" fmla="*/ 414859 w 2447401"/>
                  <a:gd name="connsiteY14" fmla="*/ 723900 h 2464291"/>
                  <a:gd name="connsiteX15" fmla="*/ 234471 w 2447401"/>
                  <a:gd name="connsiteY15" fmla="*/ 628961 h 2464291"/>
                  <a:gd name="connsiteX16" fmla="*/ 0 w 2447401"/>
                  <a:gd name="connsiteY16" fmla="*/ 970930 h 246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47401" h="2464291">
                    <a:moveTo>
                      <a:pt x="0" y="970930"/>
                    </a:moveTo>
                    <a:lnTo>
                      <a:pt x="554668" y="1213558"/>
                    </a:lnTo>
                    <a:lnTo>
                      <a:pt x="756232" y="1198054"/>
                    </a:lnTo>
                    <a:lnTo>
                      <a:pt x="415124" y="1720054"/>
                    </a:lnTo>
                    <a:lnTo>
                      <a:pt x="776905" y="2314410"/>
                    </a:lnTo>
                    <a:lnTo>
                      <a:pt x="2286054" y="2464291"/>
                    </a:lnTo>
                    <a:lnTo>
                      <a:pt x="2420430" y="2278232"/>
                    </a:lnTo>
                    <a:lnTo>
                      <a:pt x="1882924" y="1792409"/>
                    </a:lnTo>
                    <a:lnTo>
                      <a:pt x="2447401" y="1158352"/>
                    </a:lnTo>
                    <a:lnTo>
                      <a:pt x="2194963" y="920522"/>
                    </a:lnTo>
                    <a:lnTo>
                      <a:pt x="2002122" y="1156081"/>
                    </a:lnTo>
                    <a:lnTo>
                      <a:pt x="869934" y="991320"/>
                    </a:lnTo>
                    <a:lnTo>
                      <a:pt x="1437663" y="120208"/>
                    </a:lnTo>
                    <a:lnTo>
                      <a:pt x="840608" y="0"/>
                    </a:lnTo>
                    <a:lnTo>
                      <a:pt x="414859" y="723900"/>
                    </a:lnTo>
                    <a:lnTo>
                      <a:pt x="234471" y="628961"/>
                    </a:lnTo>
                    <a:lnTo>
                      <a:pt x="0" y="97093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0795" tIns="50398" rIns="100795" bIns="5039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2317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7165088" y="2771449"/>
                <a:ext cx="851658" cy="25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此花大橋</a:t>
                </a:r>
                <a:endPara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6548168" y="3309143"/>
                <a:ext cx="851658" cy="25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夢舞大橋</a:t>
                </a:r>
                <a:endPara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6302273" y="4590936"/>
                <a:ext cx="10514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夢咲トンネル</a:t>
                </a:r>
                <a:endPara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8028740" y="4282995"/>
                <a:ext cx="112478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咲洲トンネル</a:t>
                </a:r>
                <a:endPara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5" name="テキスト ボックス 94"/>
              <p:cNvSpPr txBox="1"/>
              <p:nvPr/>
            </p:nvSpPr>
            <p:spPr>
              <a:xfrm>
                <a:off x="5015197" y="4230890"/>
                <a:ext cx="9680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万博会場</a:t>
                </a:r>
                <a:endPara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6" name="テキスト ボックス 95"/>
              <p:cNvSpPr txBox="1"/>
              <p:nvPr/>
            </p:nvSpPr>
            <p:spPr>
              <a:xfrm>
                <a:off x="5288627" y="3601497"/>
                <a:ext cx="9680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r>
                  <a:rPr lang="ja-JP" altLang="en-US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期開発</a:t>
                </a:r>
                <a:endPara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6189174" y="3760910"/>
                <a:ext cx="8516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 dirty="0" smtClean="0">
                    <a:effectLst>
                      <a:glow rad="139700">
                        <a:schemeClr val="bg1">
                          <a:alpha val="40000"/>
                        </a:schemeClr>
                      </a:glo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夢洲</a:t>
                </a:r>
                <a:endParaRPr kumimoji="1" lang="ja-JP" altLang="en-US" sz="1400" b="1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86" name="フリーフォーム 85"/>
            <p:cNvSpPr/>
            <p:nvPr/>
          </p:nvSpPr>
          <p:spPr>
            <a:xfrm>
              <a:off x="7234238" y="4222608"/>
              <a:ext cx="1352550" cy="857250"/>
            </a:xfrm>
            <a:custGeom>
              <a:avLst/>
              <a:gdLst>
                <a:gd name="connsiteX0" fmla="*/ 1352550 w 1352550"/>
                <a:gd name="connsiteY0" fmla="*/ 0 h 857250"/>
                <a:gd name="connsiteX1" fmla="*/ 1352550 w 1352550"/>
                <a:gd name="connsiteY1" fmla="*/ 0 h 857250"/>
                <a:gd name="connsiteX2" fmla="*/ 1304925 w 1352550"/>
                <a:gd name="connsiteY2" fmla="*/ 23813 h 857250"/>
                <a:gd name="connsiteX3" fmla="*/ 500062 w 1352550"/>
                <a:gd name="connsiteY3" fmla="*/ 623888 h 857250"/>
                <a:gd name="connsiteX4" fmla="*/ 0 w 1352550"/>
                <a:gd name="connsiteY4" fmla="*/ 8572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50" h="857250">
                  <a:moveTo>
                    <a:pt x="1352550" y="0"/>
                  </a:moveTo>
                  <a:lnTo>
                    <a:pt x="1352550" y="0"/>
                  </a:lnTo>
                  <a:lnTo>
                    <a:pt x="1304925" y="23813"/>
                  </a:lnTo>
                  <a:lnTo>
                    <a:pt x="500062" y="623888"/>
                  </a:lnTo>
                  <a:lnTo>
                    <a:pt x="0" y="857250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7" name="フリーフォーム 86"/>
            <p:cNvSpPr/>
            <p:nvPr/>
          </p:nvSpPr>
          <p:spPr>
            <a:xfrm>
              <a:off x="5658434" y="4153437"/>
              <a:ext cx="1571040" cy="1197883"/>
            </a:xfrm>
            <a:custGeom>
              <a:avLst/>
              <a:gdLst>
                <a:gd name="connsiteX0" fmla="*/ 147638 w 1504950"/>
                <a:gd name="connsiteY0" fmla="*/ 0 h 1104900"/>
                <a:gd name="connsiteX1" fmla="*/ 100013 w 1504950"/>
                <a:gd name="connsiteY1" fmla="*/ 71438 h 1104900"/>
                <a:gd name="connsiteX2" fmla="*/ 33338 w 1504950"/>
                <a:gd name="connsiteY2" fmla="*/ 142875 h 1104900"/>
                <a:gd name="connsiteX3" fmla="*/ 0 w 1504950"/>
                <a:gd name="connsiteY3" fmla="*/ 233363 h 1104900"/>
                <a:gd name="connsiteX4" fmla="*/ 23813 w 1504950"/>
                <a:gd name="connsiteY4" fmla="*/ 352425 h 1104900"/>
                <a:gd name="connsiteX5" fmla="*/ 857250 w 1504950"/>
                <a:gd name="connsiteY5" fmla="*/ 1062038 h 1104900"/>
                <a:gd name="connsiteX6" fmla="*/ 1014413 w 1504950"/>
                <a:gd name="connsiteY6" fmla="*/ 1104900 h 1104900"/>
                <a:gd name="connsiteX7" fmla="*/ 1214438 w 1504950"/>
                <a:gd name="connsiteY7" fmla="*/ 1066800 h 1104900"/>
                <a:gd name="connsiteX8" fmla="*/ 1381125 w 1504950"/>
                <a:gd name="connsiteY8" fmla="*/ 900113 h 1104900"/>
                <a:gd name="connsiteX9" fmla="*/ 1395413 w 1504950"/>
                <a:gd name="connsiteY9" fmla="*/ 862013 h 1104900"/>
                <a:gd name="connsiteX10" fmla="*/ 1504950 w 1504950"/>
                <a:gd name="connsiteY10" fmla="*/ 819150 h 1104900"/>
                <a:gd name="connsiteX0" fmla="*/ 147638 w 1524000"/>
                <a:gd name="connsiteY0" fmla="*/ 0 h 1104900"/>
                <a:gd name="connsiteX1" fmla="*/ 100013 w 1524000"/>
                <a:gd name="connsiteY1" fmla="*/ 71438 h 1104900"/>
                <a:gd name="connsiteX2" fmla="*/ 33338 w 1524000"/>
                <a:gd name="connsiteY2" fmla="*/ 142875 h 1104900"/>
                <a:gd name="connsiteX3" fmla="*/ 0 w 1524000"/>
                <a:gd name="connsiteY3" fmla="*/ 233363 h 1104900"/>
                <a:gd name="connsiteX4" fmla="*/ 23813 w 1524000"/>
                <a:gd name="connsiteY4" fmla="*/ 352425 h 1104900"/>
                <a:gd name="connsiteX5" fmla="*/ 857250 w 1524000"/>
                <a:gd name="connsiteY5" fmla="*/ 1062038 h 1104900"/>
                <a:gd name="connsiteX6" fmla="*/ 1014413 w 1524000"/>
                <a:gd name="connsiteY6" fmla="*/ 1104900 h 1104900"/>
                <a:gd name="connsiteX7" fmla="*/ 1214438 w 1524000"/>
                <a:gd name="connsiteY7" fmla="*/ 1066800 h 1104900"/>
                <a:gd name="connsiteX8" fmla="*/ 1381125 w 1524000"/>
                <a:gd name="connsiteY8" fmla="*/ 900113 h 1104900"/>
                <a:gd name="connsiteX9" fmla="*/ 1395413 w 1524000"/>
                <a:gd name="connsiteY9" fmla="*/ 862013 h 1104900"/>
                <a:gd name="connsiteX10" fmla="*/ 1524000 w 1524000"/>
                <a:gd name="connsiteY10" fmla="*/ 838200 h 1104900"/>
                <a:gd name="connsiteX0" fmla="*/ 147638 w 1524000"/>
                <a:gd name="connsiteY0" fmla="*/ 0 h 1104900"/>
                <a:gd name="connsiteX1" fmla="*/ 100013 w 1524000"/>
                <a:gd name="connsiteY1" fmla="*/ 71438 h 1104900"/>
                <a:gd name="connsiteX2" fmla="*/ 33338 w 1524000"/>
                <a:gd name="connsiteY2" fmla="*/ 142875 h 1104900"/>
                <a:gd name="connsiteX3" fmla="*/ 0 w 1524000"/>
                <a:gd name="connsiteY3" fmla="*/ 233363 h 1104900"/>
                <a:gd name="connsiteX4" fmla="*/ 23813 w 1524000"/>
                <a:gd name="connsiteY4" fmla="*/ 352425 h 1104900"/>
                <a:gd name="connsiteX5" fmla="*/ 857250 w 1524000"/>
                <a:gd name="connsiteY5" fmla="*/ 1062038 h 1104900"/>
                <a:gd name="connsiteX6" fmla="*/ 1014413 w 1524000"/>
                <a:gd name="connsiteY6" fmla="*/ 1104900 h 1104900"/>
                <a:gd name="connsiteX7" fmla="*/ 1214438 w 1524000"/>
                <a:gd name="connsiteY7" fmla="*/ 1066800 h 1104900"/>
                <a:gd name="connsiteX8" fmla="*/ 1381125 w 1524000"/>
                <a:gd name="connsiteY8" fmla="*/ 900113 h 1104900"/>
                <a:gd name="connsiteX9" fmla="*/ 1395413 w 1524000"/>
                <a:gd name="connsiteY9" fmla="*/ 881063 h 1104900"/>
                <a:gd name="connsiteX10" fmla="*/ 1524000 w 1524000"/>
                <a:gd name="connsiteY10" fmla="*/ 838200 h 1104900"/>
                <a:gd name="connsiteX0" fmla="*/ 147638 w 1524000"/>
                <a:gd name="connsiteY0" fmla="*/ 0 h 1104900"/>
                <a:gd name="connsiteX1" fmla="*/ 97632 w 1524000"/>
                <a:gd name="connsiteY1" fmla="*/ 61913 h 1104900"/>
                <a:gd name="connsiteX2" fmla="*/ 33338 w 1524000"/>
                <a:gd name="connsiteY2" fmla="*/ 142875 h 1104900"/>
                <a:gd name="connsiteX3" fmla="*/ 0 w 1524000"/>
                <a:gd name="connsiteY3" fmla="*/ 233363 h 1104900"/>
                <a:gd name="connsiteX4" fmla="*/ 23813 w 1524000"/>
                <a:gd name="connsiteY4" fmla="*/ 352425 h 1104900"/>
                <a:gd name="connsiteX5" fmla="*/ 857250 w 1524000"/>
                <a:gd name="connsiteY5" fmla="*/ 1062038 h 1104900"/>
                <a:gd name="connsiteX6" fmla="*/ 1014413 w 1524000"/>
                <a:gd name="connsiteY6" fmla="*/ 1104900 h 1104900"/>
                <a:gd name="connsiteX7" fmla="*/ 1214438 w 1524000"/>
                <a:gd name="connsiteY7" fmla="*/ 1066800 h 1104900"/>
                <a:gd name="connsiteX8" fmla="*/ 1381125 w 1524000"/>
                <a:gd name="connsiteY8" fmla="*/ 900113 h 1104900"/>
                <a:gd name="connsiteX9" fmla="*/ 1395413 w 1524000"/>
                <a:gd name="connsiteY9" fmla="*/ 881063 h 1104900"/>
                <a:gd name="connsiteX10" fmla="*/ 1524000 w 1524000"/>
                <a:gd name="connsiteY10" fmla="*/ 838200 h 1104900"/>
                <a:gd name="connsiteX0" fmla="*/ 150019 w 1524000"/>
                <a:gd name="connsiteY0" fmla="*/ 0 h 1119188"/>
                <a:gd name="connsiteX1" fmla="*/ 97632 w 1524000"/>
                <a:gd name="connsiteY1" fmla="*/ 76201 h 1119188"/>
                <a:gd name="connsiteX2" fmla="*/ 33338 w 1524000"/>
                <a:gd name="connsiteY2" fmla="*/ 157163 h 1119188"/>
                <a:gd name="connsiteX3" fmla="*/ 0 w 1524000"/>
                <a:gd name="connsiteY3" fmla="*/ 247651 h 1119188"/>
                <a:gd name="connsiteX4" fmla="*/ 23813 w 1524000"/>
                <a:gd name="connsiteY4" fmla="*/ 366713 h 1119188"/>
                <a:gd name="connsiteX5" fmla="*/ 857250 w 1524000"/>
                <a:gd name="connsiteY5" fmla="*/ 1076326 h 1119188"/>
                <a:gd name="connsiteX6" fmla="*/ 1014413 w 1524000"/>
                <a:gd name="connsiteY6" fmla="*/ 1119188 h 1119188"/>
                <a:gd name="connsiteX7" fmla="*/ 1214438 w 1524000"/>
                <a:gd name="connsiteY7" fmla="*/ 1081088 h 1119188"/>
                <a:gd name="connsiteX8" fmla="*/ 1381125 w 1524000"/>
                <a:gd name="connsiteY8" fmla="*/ 914401 h 1119188"/>
                <a:gd name="connsiteX9" fmla="*/ 1395413 w 1524000"/>
                <a:gd name="connsiteY9" fmla="*/ 895351 h 1119188"/>
                <a:gd name="connsiteX10" fmla="*/ 1524000 w 1524000"/>
                <a:gd name="connsiteY10" fmla="*/ 852488 h 1119188"/>
                <a:gd name="connsiteX0" fmla="*/ 150019 w 1524000"/>
                <a:gd name="connsiteY0" fmla="*/ 0 h 1119188"/>
                <a:gd name="connsiteX1" fmla="*/ 88107 w 1524000"/>
                <a:gd name="connsiteY1" fmla="*/ 73820 h 1119188"/>
                <a:gd name="connsiteX2" fmla="*/ 33338 w 1524000"/>
                <a:gd name="connsiteY2" fmla="*/ 157163 h 1119188"/>
                <a:gd name="connsiteX3" fmla="*/ 0 w 1524000"/>
                <a:gd name="connsiteY3" fmla="*/ 247651 h 1119188"/>
                <a:gd name="connsiteX4" fmla="*/ 23813 w 1524000"/>
                <a:gd name="connsiteY4" fmla="*/ 366713 h 1119188"/>
                <a:gd name="connsiteX5" fmla="*/ 857250 w 1524000"/>
                <a:gd name="connsiteY5" fmla="*/ 1076326 h 1119188"/>
                <a:gd name="connsiteX6" fmla="*/ 1014413 w 1524000"/>
                <a:gd name="connsiteY6" fmla="*/ 1119188 h 1119188"/>
                <a:gd name="connsiteX7" fmla="*/ 1214438 w 1524000"/>
                <a:gd name="connsiteY7" fmla="*/ 1081088 h 1119188"/>
                <a:gd name="connsiteX8" fmla="*/ 1381125 w 1524000"/>
                <a:gd name="connsiteY8" fmla="*/ 914401 h 1119188"/>
                <a:gd name="connsiteX9" fmla="*/ 1395413 w 1524000"/>
                <a:gd name="connsiteY9" fmla="*/ 895351 h 1119188"/>
                <a:gd name="connsiteX10" fmla="*/ 1524000 w 1524000"/>
                <a:gd name="connsiteY10" fmla="*/ 852488 h 1119188"/>
                <a:gd name="connsiteX0" fmla="*/ 88538 w 1524000"/>
                <a:gd name="connsiteY0" fmla="*/ 0 h 1207720"/>
                <a:gd name="connsiteX1" fmla="*/ 88107 w 1524000"/>
                <a:gd name="connsiteY1" fmla="*/ 162352 h 1207720"/>
                <a:gd name="connsiteX2" fmla="*/ 33338 w 1524000"/>
                <a:gd name="connsiteY2" fmla="*/ 245695 h 1207720"/>
                <a:gd name="connsiteX3" fmla="*/ 0 w 1524000"/>
                <a:gd name="connsiteY3" fmla="*/ 336183 h 1207720"/>
                <a:gd name="connsiteX4" fmla="*/ 23813 w 1524000"/>
                <a:gd name="connsiteY4" fmla="*/ 455245 h 1207720"/>
                <a:gd name="connsiteX5" fmla="*/ 857250 w 1524000"/>
                <a:gd name="connsiteY5" fmla="*/ 1164858 h 1207720"/>
                <a:gd name="connsiteX6" fmla="*/ 1014413 w 1524000"/>
                <a:gd name="connsiteY6" fmla="*/ 1207720 h 1207720"/>
                <a:gd name="connsiteX7" fmla="*/ 1214438 w 1524000"/>
                <a:gd name="connsiteY7" fmla="*/ 1169620 h 1207720"/>
                <a:gd name="connsiteX8" fmla="*/ 1381125 w 1524000"/>
                <a:gd name="connsiteY8" fmla="*/ 1002933 h 1207720"/>
                <a:gd name="connsiteX9" fmla="*/ 1395413 w 1524000"/>
                <a:gd name="connsiteY9" fmla="*/ 983883 h 1207720"/>
                <a:gd name="connsiteX10" fmla="*/ 1524000 w 1524000"/>
                <a:gd name="connsiteY10" fmla="*/ 941020 h 1207720"/>
                <a:gd name="connsiteX0" fmla="*/ 88538 w 1524000"/>
                <a:gd name="connsiteY0" fmla="*/ 0 h 1207720"/>
                <a:gd name="connsiteX1" fmla="*/ 2034 w 1524000"/>
                <a:gd name="connsiteY1" fmla="*/ 135300 h 1207720"/>
                <a:gd name="connsiteX2" fmla="*/ 33338 w 1524000"/>
                <a:gd name="connsiteY2" fmla="*/ 245695 h 1207720"/>
                <a:gd name="connsiteX3" fmla="*/ 0 w 1524000"/>
                <a:gd name="connsiteY3" fmla="*/ 336183 h 1207720"/>
                <a:gd name="connsiteX4" fmla="*/ 23813 w 1524000"/>
                <a:gd name="connsiteY4" fmla="*/ 455245 h 1207720"/>
                <a:gd name="connsiteX5" fmla="*/ 857250 w 1524000"/>
                <a:gd name="connsiteY5" fmla="*/ 1164858 h 1207720"/>
                <a:gd name="connsiteX6" fmla="*/ 1014413 w 1524000"/>
                <a:gd name="connsiteY6" fmla="*/ 1207720 h 1207720"/>
                <a:gd name="connsiteX7" fmla="*/ 1214438 w 1524000"/>
                <a:gd name="connsiteY7" fmla="*/ 1169620 h 1207720"/>
                <a:gd name="connsiteX8" fmla="*/ 1381125 w 1524000"/>
                <a:gd name="connsiteY8" fmla="*/ 1002933 h 1207720"/>
                <a:gd name="connsiteX9" fmla="*/ 1395413 w 1524000"/>
                <a:gd name="connsiteY9" fmla="*/ 983883 h 1207720"/>
                <a:gd name="connsiteX10" fmla="*/ 1524000 w 1524000"/>
                <a:gd name="connsiteY10" fmla="*/ 941020 h 1207720"/>
                <a:gd name="connsiteX0" fmla="*/ 133895 w 1569357"/>
                <a:gd name="connsiteY0" fmla="*/ 0 h 1207720"/>
                <a:gd name="connsiteX1" fmla="*/ 47391 w 1569357"/>
                <a:gd name="connsiteY1" fmla="*/ 135300 h 1207720"/>
                <a:gd name="connsiteX2" fmla="*/ 0 w 1569357"/>
                <a:gd name="connsiteY2" fmla="*/ 245695 h 1207720"/>
                <a:gd name="connsiteX3" fmla="*/ 45357 w 1569357"/>
                <a:gd name="connsiteY3" fmla="*/ 336183 h 1207720"/>
                <a:gd name="connsiteX4" fmla="*/ 69170 w 1569357"/>
                <a:gd name="connsiteY4" fmla="*/ 455245 h 1207720"/>
                <a:gd name="connsiteX5" fmla="*/ 902607 w 1569357"/>
                <a:gd name="connsiteY5" fmla="*/ 1164858 h 1207720"/>
                <a:gd name="connsiteX6" fmla="*/ 1059770 w 1569357"/>
                <a:gd name="connsiteY6" fmla="*/ 1207720 h 1207720"/>
                <a:gd name="connsiteX7" fmla="*/ 1259795 w 1569357"/>
                <a:gd name="connsiteY7" fmla="*/ 1169620 h 1207720"/>
                <a:gd name="connsiteX8" fmla="*/ 1426482 w 1569357"/>
                <a:gd name="connsiteY8" fmla="*/ 1002933 h 1207720"/>
                <a:gd name="connsiteX9" fmla="*/ 1440770 w 1569357"/>
                <a:gd name="connsiteY9" fmla="*/ 983883 h 1207720"/>
                <a:gd name="connsiteX10" fmla="*/ 1569357 w 1569357"/>
                <a:gd name="connsiteY10" fmla="*/ 941020 h 1207720"/>
                <a:gd name="connsiteX0" fmla="*/ 133895 w 1569357"/>
                <a:gd name="connsiteY0" fmla="*/ 0 h 1207720"/>
                <a:gd name="connsiteX1" fmla="*/ 47391 w 1569357"/>
                <a:gd name="connsiteY1" fmla="*/ 135300 h 1207720"/>
                <a:gd name="connsiteX2" fmla="*/ 0 w 1569357"/>
                <a:gd name="connsiteY2" fmla="*/ 245695 h 1207720"/>
                <a:gd name="connsiteX3" fmla="*/ 20765 w 1569357"/>
                <a:gd name="connsiteY3" fmla="*/ 358316 h 1207720"/>
                <a:gd name="connsiteX4" fmla="*/ 69170 w 1569357"/>
                <a:gd name="connsiteY4" fmla="*/ 455245 h 1207720"/>
                <a:gd name="connsiteX5" fmla="*/ 902607 w 1569357"/>
                <a:gd name="connsiteY5" fmla="*/ 1164858 h 1207720"/>
                <a:gd name="connsiteX6" fmla="*/ 1059770 w 1569357"/>
                <a:gd name="connsiteY6" fmla="*/ 1207720 h 1207720"/>
                <a:gd name="connsiteX7" fmla="*/ 1259795 w 1569357"/>
                <a:gd name="connsiteY7" fmla="*/ 1169620 h 1207720"/>
                <a:gd name="connsiteX8" fmla="*/ 1426482 w 1569357"/>
                <a:gd name="connsiteY8" fmla="*/ 1002933 h 1207720"/>
                <a:gd name="connsiteX9" fmla="*/ 1440770 w 1569357"/>
                <a:gd name="connsiteY9" fmla="*/ 983883 h 1207720"/>
                <a:gd name="connsiteX10" fmla="*/ 1569357 w 1569357"/>
                <a:gd name="connsiteY10" fmla="*/ 941020 h 1207720"/>
                <a:gd name="connsiteX0" fmla="*/ 133895 w 1569357"/>
                <a:gd name="connsiteY0" fmla="*/ 0 h 1207720"/>
                <a:gd name="connsiteX1" fmla="*/ 37555 w 1569357"/>
                <a:gd name="connsiteY1" fmla="*/ 135300 h 1207720"/>
                <a:gd name="connsiteX2" fmla="*/ 0 w 1569357"/>
                <a:gd name="connsiteY2" fmla="*/ 245695 h 1207720"/>
                <a:gd name="connsiteX3" fmla="*/ 20765 w 1569357"/>
                <a:gd name="connsiteY3" fmla="*/ 358316 h 1207720"/>
                <a:gd name="connsiteX4" fmla="*/ 69170 w 1569357"/>
                <a:gd name="connsiteY4" fmla="*/ 455245 h 1207720"/>
                <a:gd name="connsiteX5" fmla="*/ 902607 w 1569357"/>
                <a:gd name="connsiteY5" fmla="*/ 1164858 h 1207720"/>
                <a:gd name="connsiteX6" fmla="*/ 1059770 w 1569357"/>
                <a:gd name="connsiteY6" fmla="*/ 1207720 h 1207720"/>
                <a:gd name="connsiteX7" fmla="*/ 1259795 w 1569357"/>
                <a:gd name="connsiteY7" fmla="*/ 1169620 h 1207720"/>
                <a:gd name="connsiteX8" fmla="*/ 1426482 w 1569357"/>
                <a:gd name="connsiteY8" fmla="*/ 1002933 h 1207720"/>
                <a:gd name="connsiteX9" fmla="*/ 1440770 w 1569357"/>
                <a:gd name="connsiteY9" fmla="*/ 983883 h 1207720"/>
                <a:gd name="connsiteX10" fmla="*/ 1569357 w 1569357"/>
                <a:gd name="connsiteY10" fmla="*/ 941020 h 1207720"/>
                <a:gd name="connsiteX0" fmla="*/ 133895 w 1569357"/>
                <a:gd name="connsiteY0" fmla="*/ 0 h 1207720"/>
                <a:gd name="connsiteX1" fmla="*/ 37555 w 1569357"/>
                <a:gd name="connsiteY1" fmla="*/ 135300 h 1207720"/>
                <a:gd name="connsiteX2" fmla="*/ 0 w 1569357"/>
                <a:gd name="connsiteY2" fmla="*/ 245695 h 1207720"/>
                <a:gd name="connsiteX3" fmla="*/ 20765 w 1569357"/>
                <a:gd name="connsiteY3" fmla="*/ 358316 h 1207720"/>
                <a:gd name="connsiteX4" fmla="*/ 69170 w 1569357"/>
                <a:gd name="connsiteY4" fmla="*/ 455245 h 1207720"/>
                <a:gd name="connsiteX5" fmla="*/ 902607 w 1569357"/>
                <a:gd name="connsiteY5" fmla="*/ 1164858 h 1207720"/>
                <a:gd name="connsiteX6" fmla="*/ 1059770 w 1569357"/>
                <a:gd name="connsiteY6" fmla="*/ 1207720 h 1207720"/>
                <a:gd name="connsiteX7" fmla="*/ 1259795 w 1569357"/>
                <a:gd name="connsiteY7" fmla="*/ 1169620 h 1207720"/>
                <a:gd name="connsiteX8" fmla="*/ 1426482 w 1569357"/>
                <a:gd name="connsiteY8" fmla="*/ 1002933 h 1207720"/>
                <a:gd name="connsiteX9" fmla="*/ 1440770 w 1569357"/>
                <a:gd name="connsiteY9" fmla="*/ 983883 h 1207720"/>
                <a:gd name="connsiteX10" fmla="*/ 1569357 w 1569357"/>
                <a:gd name="connsiteY10" fmla="*/ 941020 h 1207720"/>
                <a:gd name="connsiteX0" fmla="*/ 133895 w 1569357"/>
                <a:gd name="connsiteY0" fmla="*/ 0 h 1207720"/>
                <a:gd name="connsiteX1" fmla="*/ 37555 w 1569357"/>
                <a:gd name="connsiteY1" fmla="*/ 135300 h 1207720"/>
                <a:gd name="connsiteX2" fmla="*/ 0 w 1569357"/>
                <a:gd name="connsiteY2" fmla="*/ 245695 h 1207720"/>
                <a:gd name="connsiteX3" fmla="*/ 20765 w 1569357"/>
                <a:gd name="connsiteY3" fmla="*/ 358316 h 1207720"/>
                <a:gd name="connsiteX4" fmla="*/ 69170 w 1569357"/>
                <a:gd name="connsiteY4" fmla="*/ 455245 h 1207720"/>
                <a:gd name="connsiteX5" fmla="*/ 902607 w 1569357"/>
                <a:gd name="connsiteY5" fmla="*/ 1164858 h 1207720"/>
                <a:gd name="connsiteX6" fmla="*/ 1059770 w 1569357"/>
                <a:gd name="connsiteY6" fmla="*/ 1207720 h 1207720"/>
                <a:gd name="connsiteX7" fmla="*/ 1259795 w 1569357"/>
                <a:gd name="connsiteY7" fmla="*/ 1169620 h 1207720"/>
                <a:gd name="connsiteX8" fmla="*/ 1426482 w 1569357"/>
                <a:gd name="connsiteY8" fmla="*/ 1002933 h 1207720"/>
                <a:gd name="connsiteX9" fmla="*/ 1440770 w 1569357"/>
                <a:gd name="connsiteY9" fmla="*/ 983883 h 1207720"/>
                <a:gd name="connsiteX10" fmla="*/ 1569357 w 1569357"/>
                <a:gd name="connsiteY10" fmla="*/ 941020 h 1207720"/>
                <a:gd name="connsiteX0" fmla="*/ 133895 w 1569357"/>
                <a:gd name="connsiteY0" fmla="*/ 0 h 1207720"/>
                <a:gd name="connsiteX1" fmla="*/ 37555 w 1569357"/>
                <a:gd name="connsiteY1" fmla="*/ 135300 h 1207720"/>
                <a:gd name="connsiteX2" fmla="*/ 0 w 1569357"/>
                <a:gd name="connsiteY2" fmla="*/ 245695 h 1207720"/>
                <a:gd name="connsiteX3" fmla="*/ 20765 w 1569357"/>
                <a:gd name="connsiteY3" fmla="*/ 358316 h 1207720"/>
                <a:gd name="connsiteX4" fmla="*/ 69170 w 1569357"/>
                <a:gd name="connsiteY4" fmla="*/ 455245 h 1207720"/>
                <a:gd name="connsiteX5" fmla="*/ 902607 w 1569357"/>
                <a:gd name="connsiteY5" fmla="*/ 1164858 h 1207720"/>
                <a:gd name="connsiteX6" fmla="*/ 1059770 w 1569357"/>
                <a:gd name="connsiteY6" fmla="*/ 1207720 h 1207720"/>
                <a:gd name="connsiteX7" fmla="*/ 1259795 w 1569357"/>
                <a:gd name="connsiteY7" fmla="*/ 1169620 h 1207720"/>
                <a:gd name="connsiteX8" fmla="*/ 1426482 w 1569357"/>
                <a:gd name="connsiteY8" fmla="*/ 1002933 h 1207720"/>
                <a:gd name="connsiteX9" fmla="*/ 1440770 w 1569357"/>
                <a:gd name="connsiteY9" fmla="*/ 983883 h 1207720"/>
                <a:gd name="connsiteX10" fmla="*/ 1569357 w 1569357"/>
                <a:gd name="connsiteY10" fmla="*/ 941020 h 1207720"/>
                <a:gd name="connsiteX0" fmla="*/ 148650 w 1569357"/>
                <a:gd name="connsiteY0" fmla="*/ 0 h 1197883"/>
                <a:gd name="connsiteX1" fmla="*/ 37555 w 1569357"/>
                <a:gd name="connsiteY1" fmla="*/ 125463 h 1197883"/>
                <a:gd name="connsiteX2" fmla="*/ 0 w 1569357"/>
                <a:gd name="connsiteY2" fmla="*/ 235858 h 1197883"/>
                <a:gd name="connsiteX3" fmla="*/ 20765 w 1569357"/>
                <a:gd name="connsiteY3" fmla="*/ 348479 h 1197883"/>
                <a:gd name="connsiteX4" fmla="*/ 69170 w 1569357"/>
                <a:gd name="connsiteY4" fmla="*/ 445408 h 1197883"/>
                <a:gd name="connsiteX5" fmla="*/ 902607 w 1569357"/>
                <a:gd name="connsiteY5" fmla="*/ 1155021 h 1197883"/>
                <a:gd name="connsiteX6" fmla="*/ 1059770 w 1569357"/>
                <a:gd name="connsiteY6" fmla="*/ 1197883 h 1197883"/>
                <a:gd name="connsiteX7" fmla="*/ 1259795 w 1569357"/>
                <a:gd name="connsiteY7" fmla="*/ 1159783 h 1197883"/>
                <a:gd name="connsiteX8" fmla="*/ 1426482 w 1569357"/>
                <a:gd name="connsiteY8" fmla="*/ 993096 h 1197883"/>
                <a:gd name="connsiteX9" fmla="*/ 1440770 w 1569357"/>
                <a:gd name="connsiteY9" fmla="*/ 974046 h 1197883"/>
                <a:gd name="connsiteX10" fmla="*/ 1569357 w 1569357"/>
                <a:gd name="connsiteY10" fmla="*/ 931183 h 1197883"/>
                <a:gd name="connsiteX0" fmla="*/ 148650 w 1569357"/>
                <a:gd name="connsiteY0" fmla="*/ 0 h 1197883"/>
                <a:gd name="connsiteX1" fmla="*/ 37555 w 1569357"/>
                <a:gd name="connsiteY1" fmla="*/ 125463 h 1197883"/>
                <a:gd name="connsiteX2" fmla="*/ 0 w 1569357"/>
                <a:gd name="connsiteY2" fmla="*/ 235858 h 1197883"/>
                <a:gd name="connsiteX3" fmla="*/ 20765 w 1569357"/>
                <a:gd name="connsiteY3" fmla="*/ 348479 h 1197883"/>
                <a:gd name="connsiteX4" fmla="*/ 69170 w 1569357"/>
                <a:gd name="connsiteY4" fmla="*/ 445408 h 1197883"/>
                <a:gd name="connsiteX5" fmla="*/ 902607 w 1569357"/>
                <a:gd name="connsiteY5" fmla="*/ 1155021 h 1197883"/>
                <a:gd name="connsiteX6" fmla="*/ 1059770 w 1569357"/>
                <a:gd name="connsiteY6" fmla="*/ 1197883 h 1197883"/>
                <a:gd name="connsiteX7" fmla="*/ 1259795 w 1569357"/>
                <a:gd name="connsiteY7" fmla="*/ 1159783 h 1197883"/>
                <a:gd name="connsiteX8" fmla="*/ 1426482 w 1569357"/>
                <a:gd name="connsiteY8" fmla="*/ 993096 h 1197883"/>
                <a:gd name="connsiteX9" fmla="*/ 1440770 w 1569357"/>
                <a:gd name="connsiteY9" fmla="*/ 974046 h 1197883"/>
                <a:gd name="connsiteX10" fmla="*/ 1569357 w 1569357"/>
                <a:gd name="connsiteY10" fmla="*/ 931183 h 1197883"/>
                <a:gd name="connsiteX0" fmla="*/ 148650 w 1569357"/>
                <a:gd name="connsiteY0" fmla="*/ 0 h 1197883"/>
                <a:gd name="connsiteX1" fmla="*/ 37555 w 1569357"/>
                <a:gd name="connsiteY1" fmla="*/ 125463 h 1197883"/>
                <a:gd name="connsiteX2" fmla="*/ 0 w 1569357"/>
                <a:gd name="connsiteY2" fmla="*/ 235858 h 1197883"/>
                <a:gd name="connsiteX3" fmla="*/ 20765 w 1569357"/>
                <a:gd name="connsiteY3" fmla="*/ 348479 h 1197883"/>
                <a:gd name="connsiteX4" fmla="*/ 69170 w 1569357"/>
                <a:gd name="connsiteY4" fmla="*/ 445408 h 1197883"/>
                <a:gd name="connsiteX5" fmla="*/ 902607 w 1569357"/>
                <a:gd name="connsiteY5" fmla="*/ 1155021 h 1197883"/>
                <a:gd name="connsiteX6" fmla="*/ 1059770 w 1569357"/>
                <a:gd name="connsiteY6" fmla="*/ 1197883 h 1197883"/>
                <a:gd name="connsiteX7" fmla="*/ 1259795 w 1569357"/>
                <a:gd name="connsiteY7" fmla="*/ 1159783 h 1197883"/>
                <a:gd name="connsiteX8" fmla="*/ 1426482 w 1569357"/>
                <a:gd name="connsiteY8" fmla="*/ 993096 h 1197883"/>
                <a:gd name="connsiteX9" fmla="*/ 1440770 w 1569357"/>
                <a:gd name="connsiteY9" fmla="*/ 974046 h 1197883"/>
                <a:gd name="connsiteX10" fmla="*/ 1569357 w 1569357"/>
                <a:gd name="connsiteY10" fmla="*/ 931183 h 1197883"/>
                <a:gd name="connsiteX0" fmla="*/ 148650 w 1569357"/>
                <a:gd name="connsiteY0" fmla="*/ 0 h 1197883"/>
                <a:gd name="connsiteX1" fmla="*/ 37555 w 1569357"/>
                <a:gd name="connsiteY1" fmla="*/ 125463 h 1197883"/>
                <a:gd name="connsiteX2" fmla="*/ 0 w 1569357"/>
                <a:gd name="connsiteY2" fmla="*/ 235858 h 1197883"/>
                <a:gd name="connsiteX3" fmla="*/ 20765 w 1569357"/>
                <a:gd name="connsiteY3" fmla="*/ 348479 h 1197883"/>
                <a:gd name="connsiteX4" fmla="*/ 69170 w 1569357"/>
                <a:gd name="connsiteY4" fmla="*/ 445408 h 1197883"/>
                <a:gd name="connsiteX5" fmla="*/ 902607 w 1569357"/>
                <a:gd name="connsiteY5" fmla="*/ 1155021 h 1197883"/>
                <a:gd name="connsiteX6" fmla="*/ 1059770 w 1569357"/>
                <a:gd name="connsiteY6" fmla="*/ 1197883 h 1197883"/>
                <a:gd name="connsiteX7" fmla="*/ 1259795 w 1569357"/>
                <a:gd name="connsiteY7" fmla="*/ 1159783 h 1197883"/>
                <a:gd name="connsiteX8" fmla="*/ 1426482 w 1569357"/>
                <a:gd name="connsiteY8" fmla="*/ 993096 h 1197883"/>
                <a:gd name="connsiteX9" fmla="*/ 1440770 w 1569357"/>
                <a:gd name="connsiteY9" fmla="*/ 974046 h 1197883"/>
                <a:gd name="connsiteX10" fmla="*/ 1569357 w 1569357"/>
                <a:gd name="connsiteY10" fmla="*/ 931183 h 1197883"/>
                <a:gd name="connsiteX0" fmla="*/ 150332 w 1571039"/>
                <a:gd name="connsiteY0" fmla="*/ 0 h 1197883"/>
                <a:gd name="connsiteX1" fmla="*/ 39237 w 1571039"/>
                <a:gd name="connsiteY1" fmla="*/ 125463 h 1197883"/>
                <a:gd name="connsiteX2" fmla="*/ 1682 w 1571039"/>
                <a:gd name="connsiteY2" fmla="*/ 235858 h 1197883"/>
                <a:gd name="connsiteX3" fmla="*/ 22447 w 1571039"/>
                <a:gd name="connsiteY3" fmla="*/ 348479 h 1197883"/>
                <a:gd name="connsiteX4" fmla="*/ 70852 w 1571039"/>
                <a:gd name="connsiteY4" fmla="*/ 445408 h 1197883"/>
                <a:gd name="connsiteX5" fmla="*/ 904289 w 1571039"/>
                <a:gd name="connsiteY5" fmla="*/ 1155021 h 1197883"/>
                <a:gd name="connsiteX6" fmla="*/ 1061452 w 1571039"/>
                <a:gd name="connsiteY6" fmla="*/ 1197883 h 1197883"/>
                <a:gd name="connsiteX7" fmla="*/ 1261477 w 1571039"/>
                <a:gd name="connsiteY7" fmla="*/ 1159783 h 1197883"/>
                <a:gd name="connsiteX8" fmla="*/ 1428164 w 1571039"/>
                <a:gd name="connsiteY8" fmla="*/ 993096 h 1197883"/>
                <a:gd name="connsiteX9" fmla="*/ 1442452 w 1571039"/>
                <a:gd name="connsiteY9" fmla="*/ 974046 h 1197883"/>
                <a:gd name="connsiteX10" fmla="*/ 1571039 w 1571039"/>
                <a:gd name="connsiteY10" fmla="*/ 931183 h 1197883"/>
                <a:gd name="connsiteX0" fmla="*/ 150332 w 1571039"/>
                <a:gd name="connsiteY0" fmla="*/ 0 h 1197883"/>
                <a:gd name="connsiteX1" fmla="*/ 39237 w 1571039"/>
                <a:gd name="connsiteY1" fmla="*/ 125463 h 1197883"/>
                <a:gd name="connsiteX2" fmla="*/ 1682 w 1571039"/>
                <a:gd name="connsiteY2" fmla="*/ 235858 h 1197883"/>
                <a:gd name="connsiteX3" fmla="*/ 22447 w 1571039"/>
                <a:gd name="connsiteY3" fmla="*/ 348479 h 1197883"/>
                <a:gd name="connsiteX4" fmla="*/ 70852 w 1571039"/>
                <a:gd name="connsiteY4" fmla="*/ 445408 h 1197883"/>
                <a:gd name="connsiteX5" fmla="*/ 904289 w 1571039"/>
                <a:gd name="connsiteY5" fmla="*/ 1155021 h 1197883"/>
                <a:gd name="connsiteX6" fmla="*/ 1061452 w 1571039"/>
                <a:gd name="connsiteY6" fmla="*/ 1197883 h 1197883"/>
                <a:gd name="connsiteX7" fmla="*/ 1261477 w 1571039"/>
                <a:gd name="connsiteY7" fmla="*/ 1159783 h 1197883"/>
                <a:gd name="connsiteX8" fmla="*/ 1428164 w 1571039"/>
                <a:gd name="connsiteY8" fmla="*/ 993096 h 1197883"/>
                <a:gd name="connsiteX9" fmla="*/ 1442452 w 1571039"/>
                <a:gd name="connsiteY9" fmla="*/ 974046 h 1197883"/>
                <a:gd name="connsiteX10" fmla="*/ 1571039 w 1571039"/>
                <a:gd name="connsiteY10" fmla="*/ 931183 h 1197883"/>
                <a:gd name="connsiteX0" fmla="*/ 150332 w 1571039"/>
                <a:gd name="connsiteY0" fmla="*/ 0 h 1197883"/>
                <a:gd name="connsiteX1" fmla="*/ 39237 w 1571039"/>
                <a:gd name="connsiteY1" fmla="*/ 125463 h 1197883"/>
                <a:gd name="connsiteX2" fmla="*/ 1682 w 1571039"/>
                <a:gd name="connsiteY2" fmla="*/ 235858 h 1197883"/>
                <a:gd name="connsiteX3" fmla="*/ 22447 w 1571039"/>
                <a:gd name="connsiteY3" fmla="*/ 348479 h 1197883"/>
                <a:gd name="connsiteX4" fmla="*/ 70852 w 1571039"/>
                <a:gd name="connsiteY4" fmla="*/ 445408 h 1197883"/>
                <a:gd name="connsiteX5" fmla="*/ 904289 w 1571039"/>
                <a:gd name="connsiteY5" fmla="*/ 1155021 h 1197883"/>
                <a:gd name="connsiteX6" fmla="*/ 1061452 w 1571039"/>
                <a:gd name="connsiteY6" fmla="*/ 1197883 h 1197883"/>
                <a:gd name="connsiteX7" fmla="*/ 1261477 w 1571039"/>
                <a:gd name="connsiteY7" fmla="*/ 1159783 h 1197883"/>
                <a:gd name="connsiteX8" fmla="*/ 1428164 w 1571039"/>
                <a:gd name="connsiteY8" fmla="*/ 993096 h 1197883"/>
                <a:gd name="connsiteX9" fmla="*/ 1442452 w 1571039"/>
                <a:gd name="connsiteY9" fmla="*/ 974046 h 1197883"/>
                <a:gd name="connsiteX10" fmla="*/ 1571039 w 1571039"/>
                <a:gd name="connsiteY10" fmla="*/ 931183 h 1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1039" h="1197883">
                  <a:moveTo>
                    <a:pt x="150332" y="0"/>
                  </a:moveTo>
                  <a:cubicBezTo>
                    <a:pt x="101006" y="56575"/>
                    <a:pt x="86107" y="59050"/>
                    <a:pt x="39237" y="125463"/>
                  </a:cubicBezTo>
                  <a:cubicBezTo>
                    <a:pt x="26719" y="162261"/>
                    <a:pt x="6822" y="191683"/>
                    <a:pt x="1682" y="235858"/>
                  </a:cubicBezTo>
                  <a:cubicBezTo>
                    <a:pt x="-6151" y="273398"/>
                    <a:pt x="15525" y="310939"/>
                    <a:pt x="22447" y="348479"/>
                  </a:cubicBezTo>
                  <a:cubicBezTo>
                    <a:pt x="38582" y="380789"/>
                    <a:pt x="39962" y="418015"/>
                    <a:pt x="70852" y="445408"/>
                  </a:cubicBezTo>
                  <a:lnTo>
                    <a:pt x="904289" y="1155021"/>
                  </a:lnTo>
                  <a:lnTo>
                    <a:pt x="1061452" y="1197883"/>
                  </a:lnTo>
                  <a:lnTo>
                    <a:pt x="1261477" y="1159783"/>
                  </a:lnTo>
                  <a:lnTo>
                    <a:pt x="1428164" y="993096"/>
                  </a:lnTo>
                  <a:lnTo>
                    <a:pt x="1442452" y="974046"/>
                  </a:lnTo>
                  <a:lnTo>
                    <a:pt x="1571039" y="931183"/>
                  </a:ln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98" name="フリーフォーム 97"/>
          <p:cNvSpPr/>
          <p:nvPr/>
        </p:nvSpPr>
        <p:spPr>
          <a:xfrm rot="293114">
            <a:off x="5221714" y="3590277"/>
            <a:ext cx="1158114" cy="666967"/>
          </a:xfrm>
          <a:custGeom>
            <a:avLst/>
            <a:gdLst>
              <a:gd name="connsiteX0" fmla="*/ 0 w 941294"/>
              <a:gd name="connsiteY0" fmla="*/ 336177 h 1250577"/>
              <a:gd name="connsiteX1" fmla="*/ 0 w 941294"/>
              <a:gd name="connsiteY1" fmla="*/ 336177 h 1250577"/>
              <a:gd name="connsiteX2" fmla="*/ 322729 w 941294"/>
              <a:gd name="connsiteY2" fmla="*/ 336177 h 1250577"/>
              <a:gd name="connsiteX3" fmla="*/ 484094 w 941294"/>
              <a:gd name="connsiteY3" fmla="*/ 403412 h 1250577"/>
              <a:gd name="connsiteX4" fmla="*/ 712694 w 941294"/>
              <a:gd name="connsiteY4" fmla="*/ 537882 h 1250577"/>
              <a:gd name="connsiteX5" fmla="*/ 820270 w 941294"/>
              <a:gd name="connsiteY5" fmla="*/ 605118 h 1250577"/>
              <a:gd name="connsiteX6" fmla="*/ 847164 w 941294"/>
              <a:gd name="connsiteY6" fmla="*/ 645459 h 1250577"/>
              <a:gd name="connsiteX7" fmla="*/ 887506 w 941294"/>
              <a:gd name="connsiteY7" fmla="*/ 685800 h 1250577"/>
              <a:gd name="connsiteX8" fmla="*/ 820270 w 941294"/>
              <a:gd name="connsiteY8" fmla="*/ 1143000 h 1250577"/>
              <a:gd name="connsiteX9" fmla="*/ 793376 w 941294"/>
              <a:gd name="connsiteY9" fmla="*/ 1183341 h 1250577"/>
              <a:gd name="connsiteX10" fmla="*/ 753035 w 941294"/>
              <a:gd name="connsiteY10" fmla="*/ 1196788 h 1250577"/>
              <a:gd name="connsiteX11" fmla="*/ 726141 w 941294"/>
              <a:gd name="connsiteY11" fmla="*/ 1237130 h 1250577"/>
              <a:gd name="connsiteX12" fmla="*/ 685800 w 941294"/>
              <a:gd name="connsiteY12" fmla="*/ 1250577 h 1250577"/>
              <a:gd name="connsiteX13" fmla="*/ 470647 w 941294"/>
              <a:gd name="connsiteY13" fmla="*/ 1237130 h 1250577"/>
              <a:gd name="connsiteX14" fmla="*/ 403411 w 941294"/>
              <a:gd name="connsiteY14" fmla="*/ 1223682 h 1250577"/>
              <a:gd name="connsiteX15" fmla="*/ 376517 w 941294"/>
              <a:gd name="connsiteY15" fmla="*/ 1169894 h 1250577"/>
              <a:gd name="connsiteX16" fmla="*/ 336176 w 941294"/>
              <a:gd name="connsiteY16" fmla="*/ 1129553 h 1250577"/>
              <a:gd name="connsiteX17" fmla="*/ 268941 w 941294"/>
              <a:gd name="connsiteY17" fmla="*/ 1035424 h 1250577"/>
              <a:gd name="connsiteX18" fmla="*/ 201706 w 941294"/>
              <a:gd name="connsiteY18" fmla="*/ 874059 h 1250577"/>
              <a:gd name="connsiteX19" fmla="*/ 188258 w 941294"/>
              <a:gd name="connsiteY19" fmla="*/ 833718 h 1250577"/>
              <a:gd name="connsiteX20" fmla="*/ 161364 w 941294"/>
              <a:gd name="connsiteY20" fmla="*/ 739588 h 1250577"/>
              <a:gd name="connsiteX21" fmla="*/ 215153 w 941294"/>
              <a:gd name="connsiteY21" fmla="*/ 295835 h 1250577"/>
              <a:gd name="connsiteX22" fmla="*/ 255494 w 941294"/>
              <a:gd name="connsiteY22" fmla="*/ 282388 h 1250577"/>
              <a:gd name="connsiteX23" fmla="*/ 282388 w 941294"/>
              <a:gd name="connsiteY23" fmla="*/ 268941 h 1250577"/>
              <a:gd name="connsiteX24" fmla="*/ 470647 w 941294"/>
              <a:gd name="connsiteY24" fmla="*/ 0 h 1250577"/>
              <a:gd name="connsiteX25" fmla="*/ 941294 w 941294"/>
              <a:gd name="connsiteY25" fmla="*/ 457200 h 1250577"/>
              <a:gd name="connsiteX26" fmla="*/ 67235 w 941294"/>
              <a:gd name="connsiteY26" fmla="*/ 672353 h 1250577"/>
              <a:gd name="connsiteX0" fmla="*/ 0 w 941294"/>
              <a:gd name="connsiteY0" fmla="*/ 336177 h 1250577"/>
              <a:gd name="connsiteX1" fmla="*/ 0 w 941294"/>
              <a:gd name="connsiteY1" fmla="*/ 336177 h 1250577"/>
              <a:gd name="connsiteX2" fmla="*/ 322729 w 941294"/>
              <a:gd name="connsiteY2" fmla="*/ 336177 h 1250577"/>
              <a:gd name="connsiteX3" fmla="*/ 484094 w 941294"/>
              <a:gd name="connsiteY3" fmla="*/ 403412 h 1250577"/>
              <a:gd name="connsiteX4" fmla="*/ 712694 w 941294"/>
              <a:gd name="connsiteY4" fmla="*/ 537882 h 1250577"/>
              <a:gd name="connsiteX5" fmla="*/ 820270 w 941294"/>
              <a:gd name="connsiteY5" fmla="*/ 605118 h 1250577"/>
              <a:gd name="connsiteX6" fmla="*/ 847164 w 941294"/>
              <a:gd name="connsiteY6" fmla="*/ 645459 h 1250577"/>
              <a:gd name="connsiteX7" fmla="*/ 887506 w 941294"/>
              <a:gd name="connsiteY7" fmla="*/ 685800 h 1250577"/>
              <a:gd name="connsiteX8" fmla="*/ 820270 w 941294"/>
              <a:gd name="connsiteY8" fmla="*/ 1143000 h 1250577"/>
              <a:gd name="connsiteX9" fmla="*/ 793376 w 941294"/>
              <a:gd name="connsiteY9" fmla="*/ 1183341 h 1250577"/>
              <a:gd name="connsiteX10" fmla="*/ 753035 w 941294"/>
              <a:gd name="connsiteY10" fmla="*/ 1196788 h 1250577"/>
              <a:gd name="connsiteX11" fmla="*/ 726141 w 941294"/>
              <a:gd name="connsiteY11" fmla="*/ 1237130 h 1250577"/>
              <a:gd name="connsiteX12" fmla="*/ 685800 w 941294"/>
              <a:gd name="connsiteY12" fmla="*/ 1250577 h 1250577"/>
              <a:gd name="connsiteX13" fmla="*/ 470647 w 941294"/>
              <a:gd name="connsiteY13" fmla="*/ 1237130 h 1250577"/>
              <a:gd name="connsiteX14" fmla="*/ 403411 w 941294"/>
              <a:gd name="connsiteY14" fmla="*/ 1223682 h 1250577"/>
              <a:gd name="connsiteX15" fmla="*/ 376517 w 941294"/>
              <a:gd name="connsiteY15" fmla="*/ 1169894 h 1250577"/>
              <a:gd name="connsiteX16" fmla="*/ 336176 w 941294"/>
              <a:gd name="connsiteY16" fmla="*/ 1129553 h 1250577"/>
              <a:gd name="connsiteX17" fmla="*/ 201706 w 941294"/>
              <a:gd name="connsiteY17" fmla="*/ 874059 h 1250577"/>
              <a:gd name="connsiteX18" fmla="*/ 188258 w 941294"/>
              <a:gd name="connsiteY18" fmla="*/ 833718 h 1250577"/>
              <a:gd name="connsiteX19" fmla="*/ 161364 w 941294"/>
              <a:gd name="connsiteY19" fmla="*/ 739588 h 1250577"/>
              <a:gd name="connsiteX20" fmla="*/ 215153 w 941294"/>
              <a:gd name="connsiteY20" fmla="*/ 295835 h 1250577"/>
              <a:gd name="connsiteX21" fmla="*/ 255494 w 941294"/>
              <a:gd name="connsiteY21" fmla="*/ 282388 h 1250577"/>
              <a:gd name="connsiteX22" fmla="*/ 282388 w 941294"/>
              <a:gd name="connsiteY22" fmla="*/ 268941 h 1250577"/>
              <a:gd name="connsiteX23" fmla="*/ 470647 w 941294"/>
              <a:gd name="connsiteY23" fmla="*/ 0 h 1250577"/>
              <a:gd name="connsiteX24" fmla="*/ 941294 w 941294"/>
              <a:gd name="connsiteY24" fmla="*/ 457200 h 1250577"/>
              <a:gd name="connsiteX25" fmla="*/ 67235 w 941294"/>
              <a:gd name="connsiteY25" fmla="*/ 672353 h 1250577"/>
              <a:gd name="connsiteX0" fmla="*/ 0 w 941294"/>
              <a:gd name="connsiteY0" fmla="*/ 336177 h 1251006"/>
              <a:gd name="connsiteX1" fmla="*/ 0 w 941294"/>
              <a:gd name="connsiteY1" fmla="*/ 336177 h 1251006"/>
              <a:gd name="connsiteX2" fmla="*/ 322729 w 941294"/>
              <a:gd name="connsiteY2" fmla="*/ 336177 h 1251006"/>
              <a:gd name="connsiteX3" fmla="*/ 484094 w 941294"/>
              <a:gd name="connsiteY3" fmla="*/ 403412 h 1251006"/>
              <a:gd name="connsiteX4" fmla="*/ 712694 w 941294"/>
              <a:gd name="connsiteY4" fmla="*/ 537882 h 1251006"/>
              <a:gd name="connsiteX5" fmla="*/ 820270 w 941294"/>
              <a:gd name="connsiteY5" fmla="*/ 605118 h 1251006"/>
              <a:gd name="connsiteX6" fmla="*/ 847164 w 941294"/>
              <a:gd name="connsiteY6" fmla="*/ 645459 h 1251006"/>
              <a:gd name="connsiteX7" fmla="*/ 887506 w 941294"/>
              <a:gd name="connsiteY7" fmla="*/ 685800 h 1251006"/>
              <a:gd name="connsiteX8" fmla="*/ 820270 w 941294"/>
              <a:gd name="connsiteY8" fmla="*/ 1143000 h 1251006"/>
              <a:gd name="connsiteX9" fmla="*/ 793376 w 941294"/>
              <a:gd name="connsiteY9" fmla="*/ 1183341 h 1251006"/>
              <a:gd name="connsiteX10" fmla="*/ 753035 w 941294"/>
              <a:gd name="connsiteY10" fmla="*/ 1196788 h 1251006"/>
              <a:gd name="connsiteX11" fmla="*/ 726141 w 941294"/>
              <a:gd name="connsiteY11" fmla="*/ 1237130 h 1251006"/>
              <a:gd name="connsiteX12" fmla="*/ 685800 w 941294"/>
              <a:gd name="connsiteY12" fmla="*/ 1250577 h 1251006"/>
              <a:gd name="connsiteX13" fmla="*/ 403411 w 941294"/>
              <a:gd name="connsiteY13" fmla="*/ 1223682 h 1251006"/>
              <a:gd name="connsiteX14" fmla="*/ 376517 w 941294"/>
              <a:gd name="connsiteY14" fmla="*/ 1169894 h 1251006"/>
              <a:gd name="connsiteX15" fmla="*/ 336176 w 941294"/>
              <a:gd name="connsiteY15" fmla="*/ 1129553 h 1251006"/>
              <a:gd name="connsiteX16" fmla="*/ 201706 w 941294"/>
              <a:gd name="connsiteY16" fmla="*/ 874059 h 1251006"/>
              <a:gd name="connsiteX17" fmla="*/ 188258 w 941294"/>
              <a:gd name="connsiteY17" fmla="*/ 833718 h 1251006"/>
              <a:gd name="connsiteX18" fmla="*/ 161364 w 941294"/>
              <a:gd name="connsiteY18" fmla="*/ 739588 h 1251006"/>
              <a:gd name="connsiteX19" fmla="*/ 215153 w 941294"/>
              <a:gd name="connsiteY19" fmla="*/ 295835 h 1251006"/>
              <a:gd name="connsiteX20" fmla="*/ 255494 w 941294"/>
              <a:gd name="connsiteY20" fmla="*/ 282388 h 1251006"/>
              <a:gd name="connsiteX21" fmla="*/ 282388 w 941294"/>
              <a:gd name="connsiteY21" fmla="*/ 268941 h 1251006"/>
              <a:gd name="connsiteX22" fmla="*/ 470647 w 941294"/>
              <a:gd name="connsiteY22" fmla="*/ 0 h 1251006"/>
              <a:gd name="connsiteX23" fmla="*/ 941294 w 941294"/>
              <a:gd name="connsiteY23" fmla="*/ 457200 h 1251006"/>
              <a:gd name="connsiteX24" fmla="*/ 67235 w 941294"/>
              <a:gd name="connsiteY24" fmla="*/ 672353 h 1251006"/>
              <a:gd name="connsiteX0" fmla="*/ 0 w 941294"/>
              <a:gd name="connsiteY0" fmla="*/ 336177 h 1251137"/>
              <a:gd name="connsiteX1" fmla="*/ 0 w 941294"/>
              <a:gd name="connsiteY1" fmla="*/ 336177 h 1251137"/>
              <a:gd name="connsiteX2" fmla="*/ 322729 w 941294"/>
              <a:gd name="connsiteY2" fmla="*/ 336177 h 1251137"/>
              <a:gd name="connsiteX3" fmla="*/ 484094 w 941294"/>
              <a:gd name="connsiteY3" fmla="*/ 403412 h 1251137"/>
              <a:gd name="connsiteX4" fmla="*/ 712694 w 941294"/>
              <a:gd name="connsiteY4" fmla="*/ 537882 h 1251137"/>
              <a:gd name="connsiteX5" fmla="*/ 820270 w 941294"/>
              <a:gd name="connsiteY5" fmla="*/ 605118 h 1251137"/>
              <a:gd name="connsiteX6" fmla="*/ 847164 w 941294"/>
              <a:gd name="connsiteY6" fmla="*/ 645459 h 1251137"/>
              <a:gd name="connsiteX7" fmla="*/ 887506 w 941294"/>
              <a:gd name="connsiteY7" fmla="*/ 685800 h 1251137"/>
              <a:gd name="connsiteX8" fmla="*/ 820270 w 941294"/>
              <a:gd name="connsiteY8" fmla="*/ 1143000 h 1251137"/>
              <a:gd name="connsiteX9" fmla="*/ 793376 w 941294"/>
              <a:gd name="connsiteY9" fmla="*/ 1183341 h 1251137"/>
              <a:gd name="connsiteX10" fmla="*/ 726141 w 941294"/>
              <a:gd name="connsiteY10" fmla="*/ 1237130 h 1251137"/>
              <a:gd name="connsiteX11" fmla="*/ 685800 w 941294"/>
              <a:gd name="connsiteY11" fmla="*/ 1250577 h 1251137"/>
              <a:gd name="connsiteX12" fmla="*/ 403411 w 941294"/>
              <a:gd name="connsiteY12" fmla="*/ 1223682 h 1251137"/>
              <a:gd name="connsiteX13" fmla="*/ 376517 w 941294"/>
              <a:gd name="connsiteY13" fmla="*/ 1169894 h 1251137"/>
              <a:gd name="connsiteX14" fmla="*/ 336176 w 941294"/>
              <a:gd name="connsiteY14" fmla="*/ 1129553 h 1251137"/>
              <a:gd name="connsiteX15" fmla="*/ 201706 w 941294"/>
              <a:gd name="connsiteY15" fmla="*/ 874059 h 1251137"/>
              <a:gd name="connsiteX16" fmla="*/ 188258 w 941294"/>
              <a:gd name="connsiteY16" fmla="*/ 833718 h 1251137"/>
              <a:gd name="connsiteX17" fmla="*/ 161364 w 941294"/>
              <a:gd name="connsiteY17" fmla="*/ 739588 h 1251137"/>
              <a:gd name="connsiteX18" fmla="*/ 215153 w 941294"/>
              <a:gd name="connsiteY18" fmla="*/ 295835 h 1251137"/>
              <a:gd name="connsiteX19" fmla="*/ 255494 w 941294"/>
              <a:gd name="connsiteY19" fmla="*/ 282388 h 1251137"/>
              <a:gd name="connsiteX20" fmla="*/ 282388 w 941294"/>
              <a:gd name="connsiteY20" fmla="*/ 268941 h 1251137"/>
              <a:gd name="connsiteX21" fmla="*/ 470647 w 941294"/>
              <a:gd name="connsiteY21" fmla="*/ 0 h 1251137"/>
              <a:gd name="connsiteX22" fmla="*/ 941294 w 941294"/>
              <a:gd name="connsiteY22" fmla="*/ 457200 h 1251137"/>
              <a:gd name="connsiteX23" fmla="*/ 67235 w 941294"/>
              <a:gd name="connsiteY23" fmla="*/ 672353 h 1251137"/>
              <a:gd name="connsiteX0" fmla="*/ 0 w 941294"/>
              <a:gd name="connsiteY0" fmla="*/ 336177 h 1239445"/>
              <a:gd name="connsiteX1" fmla="*/ 0 w 941294"/>
              <a:gd name="connsiteY1" fmla="*/ 336177 h 1239445"/>
              <a:gd name="connsiteX2" fmla="*/ 322729 w 941294"/>
              <a:gd name="connsiteY2" fmla="*/ 336177 h 1239445"/>
              <a:gd name="connsiteX3" fmla="*/ 484094 w 941294"/>
              <a:gd name="connsiteY3" fmla="*/ 403412 h 1239445"/>
              <a:gd name="connsiteX4" fmla="*/ 712694 w 941294"/>
              <a:gd name="connsiteY4" fmla="*/ 537882 h 1239445"/>
              <a:gd name="connsiteX5" fmla="*/ 820270 w 941294"/>
              <a:gd name="connsiteY5" fmla="*/ 605118 h 1239445"/>
              <a:gd name="connsiteX6" fmla="*/ 847164 w 941294"/>
              <a:gd name="connsiteY6" fmla="*/ 645459 h 1239445"/>
              <a:gd name="connsiteX7" fmla="*/ 887506 w 941294"/>
              <a:gd name="connsiteY7" fmla="*/ 685800 h 1239445"/>
              <a:gd name="connsiteX8" fmla="*/ 820270 w 941294"/>
              <a:gd name="connsiteY8" fmla="*/ 1143000 h 1239445"/>
              <a:gd name="connsiteX9" fmla="*/ 793376 w 941294"/>
              <a:gd name="connsiteY9" fmla="*/ 1183341 h 1239445"/>
              <a:gd name="connsiteX10" fmla="*/ 726141 w 941294"/>
              <a:gd name="connsiteY10" fmla="*/ 1237130 h 1239445"/>
              <a:gd name="connsiteX11" fmla="*/ 403411 w 941294"/>
              <a:gd name="connsiteY11" fmla="*/ 1223682 h 1239445"/>
              <a:gd name="connsiteX12" fmla="*/ 376517 w 941294"/>
              <a:gd name="connsiteY12" fmla="*/ 1169894 h 1239445"/>
              <a:gd name="connsiteX13" fmla="*/ 336176 w 941294"/>
              <a:gd name="connsiteY13" fmla="*/ 1129553 h 1239445"/>
              <a:gd name="connsiteX14" fmla="*/ 201706 w 941294"/>
              <a:gd name="connsiteY14" fmla="*/ 874059 h 1239445"/>
              <a:gd name="connsiteX15" fmla="*/ 188258 w 941294"/>
              <a:gd name="connsiteY15" fmla="*/ 833718 h 1239445"/>
              <a:gd name="connsiteX16" fmla="*/ 161364 w 941294"/>
              <a:gd name="connsiteY16" fmla="*/ 739588 h 1239445"/>
              <a:gd name="connsiteX17" fmla="*/ 215153 w 941294"/>
              <a:gd name="connsiteY17" fmla="*/ 295835 h 1239445"/>
              <a:gd name="connsiteX18" fmla="*/ 255494 w 941294"/>
              <a:gd name="connsiteY18" fmla="*/ 282388 h 1239445"/>
              <a:gd name="connsiteX19" fmla="*/ 282388 w 941294"/>
              <a:gd name="connsiteY19" fmla="*/ 268941 h 1239445"/>
              <a:gd name="connsiteX20" fmla="*/ 470647 w 941294"/>
              <a:gd name="connsiteY20" fmla="*/ 0 h 1239445"/>
              <a:gd name="connsiteX21" fmla="*/ 941294 w 941294"/>
              <a:gd name="connsiteY21" fmla="*/ 457200 h 1239445"/>
              <a:gd name="connsiteX22" fmla="*/ 67235 w 941294"/>
              <a:gd name="connsiteY22" fmla="*/ 672353 h 1239445"/>
              <a:gd name="connsiteX0" fmla="*/ 0 w 941294"/>
              <a:gd name="connsiteY0" fmla="*/ 336177 h 1239445"/>
              <a:gd name="connsiteX1" fmla="*/ 0 w 941294"/>
              <a:gd name="connsiteY1" fmla="*/ 336177 h 1239445"/>
              <a:gd name="connsiteX2" fmla="*/ 322729 w 941294"/>
              <a:gd name="connsiteY2" fmla="*/ 336177 h 1239445"/>
              <a:gd name="connsiteX3" fmla="*/ 484094 w 941294"/>
              <a:gd name="connsiteY3" fmla="*/ 403412 h 1239445"/>
              <a:gd name="connsiteX4" fmla="*/ 712694 w 941294"/>
              <a:gd name="connsiteY4" fmla="*/ 537882 h 1239445"/>
              <a:gd name="connsiteX5" fmla="*/ 820270 w 941294"/>
              <a:gd name="connsiteY5" fmla="*/ 605118 h 1239445"/>
              <a:gd name="connsiteX6" fmla="*/ 847164 w 941294"/>
              <a:gd name="connsiteY6" fmla="*/ 645459 h 1239445"/>
              <a:gd name="connsiteX7" fmla="*/ 887506 w 941294"/>
              <a:gd name="connsiteY7" fmla="*/ 685800 h 1239445"/>
              <a:gd name="connsiteX8" fmla="*/ 820270 w 941294"/>
              <a:gd name="connsiteY8" fmla="*/ 1143000 h 1239445"/>
              <a:gd name="connsiteX9" fmla="*/ 793376 w 941294"/>
              <a:gd name="connsiteY9" fmla="*/ 1183341 h 1239445"/>
              <a:gd name="connsiteX10" fmla="*/ 726141 w 941294"/>
              <a:gd name="connsiteY10" fmla="*/ 1237130 h 1239445"/>
              <a:gd name="connsiteX11" fmla="*/ 403411 w 941294"/>
              <a:gd name="connsiteY11" fmla="*/ 1223682 h 1239445"/>
              <a:gd name="connsiteX12" fmla="*/ 376517 w 941294"/>
              <a:gd name="connsiteY12" fmla="*/ 1169894 h 1239445"/>
              <a:gd name="connsiteX13" fmla="*/ 336176 w 941294"/>
              <a:gd name="connsiteY13" fmla="*/ 1129553 h 1239445"/>
              <a:gd name="connsiteX14" fmla="*/ 201706 w 941294"/>
              <a:gd name="connsiteY14" fmla="*/ 874059 h 1239445"/>
              <a:gd name="connsiteX15" fmla="*/ 188258 w 941294"/>
              <a:gd name="connsiteY15" fmla="*/ 833718 h 1239445"/>
              <a:gd name="connsiteX16" fmla="*/ 161364 w 941294"/>
              <a:gd name="connsiteY16" fmla="*/ 739588 h 1239445"/>
              <a:gd name="connsiteX17" fmla="*/ 215153 w 941294"/>
              <a:gd name="connsiteY17" fmla="*/ 295835 h 1239445"/>
              <a:gd name="connsiteX18" fmla="*/ 255494 w 941294"/>
              <a:gd name="connsiteY18" fmla="*/ 282388 h 1239445"/>
              <a:gd name="connsiteX19" fmla="*/ 282388 w 941294"/>
              <a:gd name="connsiteY19" fmla="*/ 268941 h 1239445"/>
              <a:gd name="connsiteX20" fmla="*/ 470647 w 941294"/>
              <a:gd name="connsiteY20" fmla="*/ 0 h 1239445"/>
              <a:gd name="connsiteX21" fmla="*/ 941294 w 941294"/>
              <a:gd name="connsiteY21" fmla="*/ 457200 h 1239445"/>
              <a:gd name="connsiteX22" fmla="*/ 67235 w 941294"/>
              <a:gd name="connsiteY22" fmla="*/ 672353 h 1239445"/>
              <a:gd name="connsiteX23" fmla="*/ 0 w 941294"/>
              <a:gd name="connsiteY23" fmla="*/ 336177 h 1239445"/>
              <a:gd name="connsiteX0" fmla="*/ 0 w 941294"/>
              <a:gd name="connsiteY0" fmla="*/ 336177 h 1239445"/>
              <a:gd name="connsiteX1" fmla="*/ 0 w 941294"/>
              <a:gd name="connsiteY1" fmla="*/ 336177 h 1239445"/>
              <a:gd name="connsiteX2" fmla="*/ 322729 w 941294"/>
              <a:gd name="connsiteY2" fmla="*/ 336177 h 1239445"/>
              <a:gd name="connsiteX3" fmla="*/ 484094 w 941294"/>
              <a:gd name="connsiteY3" fmla="*/ 403412 h 1239445"/>
              <a:gd name="connsiteX4" fmla="*/ 712694 w 941294"/>
              <a:gd name="connsiteY4" fmla="*/ 537882 h 1239445"/>
              <a:gd name="connsiteX5" fmla="*/ 820270 w 941294"/>
              <a:gd name="connsiteY5" fmla="*/ 605118 h 1239445"/>
              <a:gd name="connsiteX6" fmla="*/ 847164 w 941294"/>
              <a:gd name="connsiteY6" fmla="*/ 645459 h 1239445"/>
              <a:gd name="connsiteX7" fmla="*/ 887506 w 941294"/>
              <a:gd name="connsiteY7" fmla="*/ 685800 h 1239445"/>
              <a:gd name="connsiteX8" fmla="*/ 820270 w 941294"/>
              <a:gd name="connsiteY8" fmla="*/ 1143000 h 1239445"/>
              <a:gd name="connsiteX9" fmla="*/ 793376 w 941294"/>
              <a:gd name="connsiteY9" fmla="*/ 1183341 h 1239445"/>
              <a:gd name="connsiteX10" fmla="*/ 726141 w 941294"/>
              <a:gd name="connsiteY10" fmla="*/ 1237130 h 1239445"/>
              <a:gd name="connsiteX11" fmla="*/ 403411 w 941294"/>
              <a:gd name="connsiteY11" fmla="*/ 1223682 h 1239445"/>
              <a:gd name="connsiteX12" fmla="*/ 376517 w 941294"/>
              <a:gd name="connsiteY12" fmla="*/ 1169894 h 1239445"/>
              <a:gd name="connsiteX13" fmla="*/ 201706 w 941294"/>
              <a:gd name="connsiteY13" fmla="*/ 874059 h 1239445"/>
              <a:gd name="connsiteX14" fmla="*/ 188258 w 941294"/>
              <a:gd name="connsiteY14" fmla="*/ 833718 h 1239445"/>
              <a:gd name="connsiteX15" fmla="*/ 161364 w 941294"/>
              <a:gd name="connsiteY15" fmla="*/ 739588 h 1239445"/>
              <a:gd name="connsiteX16" fmla="*/ 215153 w 941294"/>
              <a:gd name="connsiteY16" fmla="*/ 295835 h 1239445"/>
              <a:gd name="connsiteX17" fmla="*/ 255494 w 941294"/>
              <a:gd name="connsiteY17" fmla="*/ 282388 h 1239445"/>
              <a:gd name="connsiteX18" fmla="*/ 282388 w 941294"/>
              <a:gd name="connsiteY18" fmla="*/ 268941 h 1239445"/>
              <a:gd name="connsiteX19" fmla="*/ 470647 w 941294"/>
              <a:gd name="connsiteY19" fmla="*/ 0 h 1239445"/>
              <a:gd name="connsiteX20" fmla="*/ 941294 w 941294"/>
              <a:gd name="connsiteY20" fmla="*/ 457200 h 1239445"/>
              <a:gd name="connsiteX21" fmla="*/ 67235 w 941294"/>
              <a:gd name="connsiteY21" fmla="*/ 672353 h 1239445"/>
              <a:gd name="connsiteX22" fmla="*/ 0 w 941294"/>
              <a:gd name="connsiteY22" fmla="*/ 336177 h 1239445"/>
              <a:gd name="connsiteX0" fmla="*/ 0 w 941294"/>
              <a:gd name="connsiteY0" fmla="*/ 336177 h 1256522"/>
              <a:gd name="connsiteX1" fmla="*/ 0 w 941294"/>
              <a:gd name="connsiteY1" fmla="*/ 336177 h 1256522"/>
              <a:gd name="connsiteX2" fmla="*/ 322729 w 941294"/>
              <a:gd name="connsiteY2" fmla="*/ 336177 h 1256522"/>
              <a:gd name="connsiteX3" fmla="*/ 484094 w 941294"/>
              <a:gd name="connsiteY3" fmla="*/ 403412 h 1256522"/>
              <a:gd name="connsiteX4" fmla="*/ 712694 w 941294"/>
              <a:gd name="connsiteY4" fmla="*/ 537882 h 1256522"/>
              <a:gd name="connsiteX5" fmla="*/ 820270 w 941294"/>
              <a:gd name="connsiteY5" fmla="*/ 605118 h 1256522"/>
              <a:gd name="connsiteX6" fmla="*/ 847164 w 941294"/>
              <a:gd name="connsiteY6" fmla="*/ 645459 h 1256522"/>
              <a:gd name="connsiteX7" fmla="*/ 887506 w 941294"/>
              <a:gd name="connsiteY7" fmla="*/ 685800 h 1256522"/>
              <a:gd name="connsiteX8" fmla="*/ 820270 w 941294"/>
              <a:gd name="connsiteY8" fmla="*/ 1143000 h 1256522"/>
              <a:gd name="connsiteX9" fmla="*/ 793376 w 941294"/>
              <a:gd name="connsiteY9" fmla="*/ 1183341 h 1256522"/>
              <a:gd name="connsiteX10" fmla="*/ 726141 w 941294"/>
              <a:gd name="connsiteY10" fmla="*/ 1237130 h 1256522"/>
              <a:gd name="connsiteX11" fmla="*/ 403411 w 941294"/>
              <a:gd name="connsiteY11" fmla="*/ 1223682 h 1256522"/>
              <a:gd name="connsiteX12" fmla="*/ 201706 w 941294"/>
              <a:gd name="connsiteY12" fmla="*/ 874059 h 1256522"/>
              <a:gd name="connsiteX13" fmla="*/ 188258 w 941294"/>
              <a:gd name="connsiteY13" fmla="*/ 833718 h 1256522"/>
              <a:gd name="connsiteX14" fmla="*/ 161364 w 941294"/>
              <a:gd name="connsiteY14" fmla="*/ 739588 h 1256522"/>
              <a:gd name="connsiteX15" fmla="*/ 215153 w 941294"/>
              <a:gd name="connsiteY15" fmla="*/ 295835 h 1256522"/>
              <a:gd name="connsiteX16" fmla="*/ 255494 w 941294"/>
              <a:gd name="connsiteY16" fmla="*/ 282388 h 1256522"/>
              <a:gd name="connsiteX17" fmla="*/ 282388 w 941294"/>
              <a:gd name="connsiteY17" fmla="*/ 268941 h 1256522"/>
              <a:gd name="connsiteX18" fmla="*/ 470647 w 941294"/>
              <a:gd name="connsiteY18" fmla="*/ 0 h 1256522"/>
              <a:gd name="connsiteX19" fmla="*/ 941294 w 941294"/>
              <a:gd name="connsiteY19" fmla="*/ 457200 h 1256522"/>
              <a:gd name="connsiteX20" fmla="*/ 67235 w 941294"/>
              <a:gd name="connsiteY20" fmla="*/ 672353 h 1256522"/>
              <a:gd name="connsiteX21" fmla="*/ 0 w 941294"/>
              <a:gd name="connsiteY21" fmla="*/ 336177 h 1256522"/>
              <a:gd name="connsiteX0" fmla="*/ 0 w 941294"/>
              <a:gd name="connsiteY0" fmla="*/ 336177 h 1256522"/>
              <a:gd name="connsiteX1" fmla="*/ 0 w 941294"/>
              <a:gd name="connsiteY1" fmla="*/ 336177 h 1256522"/>
              <a:gd name="connsiteX2" fmla="*/ 322729 w 941294"/>
              <a:gd name="connsiteY2" fmla="*/ 336177 h 1256522"/>
              <a:gd name="connsiteX3" fmla="*/ 484094 w 941294"/>
              <a:gd name="connsiteY3" fmla="*/ 403412 h 1256522"/>
              <a:gd name="connsiteX4" fmla="*/ 712694 w 941294"/>
              <a:gd name="connsiteY4" fmla="*/ 537882 h 1256522"/>
              <a:gd name="connsiteX5" fmla="*/ 820270 w 941294"/>
              <a:gd name="connsiteY5" fmla="*/ 605118 h 1256522"/>
              <a:gd name="connsiteX6" fmla="*/ 847164 w 941294"/>
              <a:gd name="connsiteY6" fmla="*/ 645459 h 1256522"/>
              <a:gd name="connsiteX7" fmla="*/ 887506 w 941294"/>
              <a:gd name="connsiteY7" fmla="*/ 685800 h 1256522"/>
              <a:gd name="connsiteX8" fmla="*/ 820270 w 941294"/>
              <a:gd name="connsiteY8" fmla="*/ 1143000 h 1256522"/>
              <a:gd name="connsiteX9" fmla="*/ 793376 w 941294"/>
              <a:gd name="connsiteY9" fmla="*/ 1183341 h 1256522"/>
              <a:gd name="connsiteX10" fmla="*/ 726141 w 941294"/>
              <a:gd name="connsiteY10" fmla="*/ 1237130 h 1256522"/>
              <a:gd name="connsiteX11" fmla="*/ 403411 w 941294"/>
              <a:gd name="connsiteY11" fmla="*/ 1223682 h 1256522"/>
              <a:gd name="connsiteX12" fmla="*/ 201706 w 941294"/>
              <a:gd name="connsiteY12" fmla="*/ 874059 h 1256522"/>
              <a:gd name="connsiteX13" fmla="*/ 188258 w 941294"/>
              <a:gd name="connsiteY13" fmla="*/ 833718 h 1256522"/>
              <a:gd name="connsiteX14" fmla="*/ 215153 w 941294"/>
              <a:gd name="connsiteY14" fmla="*/ 295835 h 1256522"/>
              <a:gd name="connsiteX15" fmla="*/ 255494 w 941294"/>
              <a:gd name="connsiteY15" fmla="*/ 282388 h 1256522"/>
              <a:gd name="connsiteX16" fmla="*/ 282388 w 941294"/>
              <a:gd name="connsiteY16" fmla="*/ 268941 h 1256522"/>
              <a:gd name="connsiteX17" fmla="*/ 470647 w 941294"/>
              <a:gd name="connsiteY17" fmla="*/ 0 h 1256522"/>
              <a:gd name="connsiteX18" fmla="*/ 941294 w 941294"/>
              <a:gd name="connsiteY18" fmla="*/ 457200 h 1256522"/>
              <a:gd name="connsiteX19" fmla="*/ 67235 w 941294"/>
              <a:gd name="connsiteY19" fmla="*/ 672353 h 1256522"/>
              <a:gd name="connsiteX20" fmla="*/ 0 w 941294"/>
              <a:gd name="connsiteY20" fmla="*/ 336177 h 1256522"/>
              <a:gd name="connsiteX0" fmla="*/ 0 w 941294"/>
              <a:gd name="connsiteY0" fmla="*/ 336177 h 1256522"/>
              <a:gd name="connsiteX1" fmla="*/ 0 w 941294"/>
              <a:gd name="connsiteY1" fmla="*/ 336177 h 1256522"/>
              <a:gd name="connsiteX2" fmla="*/ 322729 w 941294"/>
              <a:gd name="connsiteY2" fmla="*/ 336177 h 1256522"/>
              <a:gd name="connsiteX3" fmla="*/ 484094 w 941294"/>
              <a:gd name="connsiteY3" fmla="*/ 403412 h 1256522"/>
              <a:gd name="connsiteX4" fmla="*/ 712694 w 941294"/>
              <a:gd name="connsiteY4" fmla="*/ 537882 h 1256522"/>
              <a:gd name="connsiteX5" fmla="*/ 820270 w 941294"/>
              <a:gd name="connsiteY5" fmla="*/ 605118 h 1256522"/>
              <a:gd name="connsiteX6" fmla="*/ 847164 w 941294"/>
              <a:gd name="connsiteY6" fmla="*/ 645459 h 1256522"/>
              <a:gd name="connsiteX7" fmla="*/ 887506 w 941294"/>
              <a:gd name="connsiteY7" fmla="*/ 685800 h 1256522"/>
              <a:gd name="connsiteX8" fmla="*/ 820270 w 941294"/>
              <a:gd name="connsiteY8" fmla="*/ 1143000 h 1256522"/>
              <a:gd name="connsiteX9" fmla="*/ 793376 w 941294"/>
              <a:gd name="connsiteY9" fmla="*/ 1183341 h 1256522"/>
              <a:gd name="connsiteX10" fmla="*/ 726141 w 941294"/>
              <a:gd name="connsiteY10" fmla="*/ 1237130 h 1256522"/>
              <a:gd name="connsiteX11" fmla="*/ 403411 w 941294"/>
              <a:gd name="connsiteY11" fmla="*/ 1223682 h 1256522"/>
              <a:gd name="connsiteX12" fmla="*/ 201706 w 941294"/>
              <a:gd name="connsiteY12" fmla="*/ 874059 h 1256522"/>
              <a:gd name="connsiteX13" fmla="*/ 215153 w 941294"/>
              <a:gd name="connsiteY13" fmla="*/ 295835 h 1256522"/>
              <a:gd name="connsiteX14" fmla="*/ 255494 w 941294"/>
              <a:gd name="connsiteY14" fmla="*/ 282388 h 1256522"/>
              <a:gd name="connsiteX15" fmla="*/ 282388 w 941294"/>
              <a:gd name="connsiteY15" fmla="*/ 268941 h 1256522"/>
              <a:gd name="connsiteX16" fmla="*/ 470647 w 941294"/>
              <a:gd name="connsiteY16" fmla="*/ 0 h 1256522"/>
              <a:gd name="connsiteX17" fmla="*/ 941294 w 941294"/>
              <a:gd name="connsiteY17" fmla="*/ 457200 h 1256522"/>
              <a:gd name="connsiteX18" fmla="*/ 67235 w 941294"/>
              <a:gd name="connsiteY18" fmla="*/ 672353 h 1256522"/>
              <a:gd name="connsiteX19" fmla="*/ 0 w 941294"/>
              <a:gd name="connsiteY19" fmla="*/ 336177 h 1256522"/>
              <a:gd name="connsiteX0" fmla="*/ 0 w 941294"/>
              <a:gd name="connsiteY0" fmla="*/ 336177 h 1256522"/>
              <a:gd name="connsiteX1" fmla="*/ 0 w 941294"/>
              <a:gd name="connsiteY1" fmla="*/ 336177 h 1256522"/>
              <a:gd name="connsiteX2" fmla="*/ 322729 w 941294"/>
              <a:gd name="connsiteY2" fmla="*/ 336177 h 1256522"/>
              <a:gd name="connsiteX3" fmla="*/ 712694 w 941294"/>
              <a:gd name="connsiteY3" fmla="*/ 537882 h 1256522"/>
              <a:gd name="connsiteX4" fmla="*/ 820270 w 941294"/>
              <a:gd name="connsiteY4" fmla="*/ 605118 h 1256522"/>
              <a:gd name="connsiteX5" fmla="*/ 847164 w 941294"/>
              <a:gd name="connsiteY5" fmla="*/ 645459 h 1256522"/>
              <a:gd name="connsiteX6" fmla="*/ 887506 w 941294"/>
              <a:gd name="connsiteY6" fmla="*/ 685800 h 1256522"/>
              <a:gd name="connsiteX7" fmla="*/ 820270 w 941294"/>
              <a:gd name="connsiteY7" fmla="*/ 1143000 h 1256522"/>
              <a:gd name="connsiteX8" fmla="*/ 793376 w 941294"/>
              <a:gd name="connsiteY8" fmla="*/ 1183341 h 1256522"/>
              <a:gd name="connsiteX9" fmla="*/ 726141 w 941294"/>
              <a:gd name="connsiteY9" fmla="*/ 1237130 h 1256522"/>
              <a:gd name="connsiteX10" fmla="*/ 403411 w 941294"/>
              <a:gd name="connsiteY10" fmla="*/ 1223682 h 1256522"/>
              <a:gd name="connsiteX11" fmla="*/ 201706 w 941294"/>
              <a:gd name="connsiteY11" fmla="*/ 874059 h 1256522"/>
              <a:gd name="connsiteX12" fmla="*/ 215153 w 941294"/>
              <a:gd name="connsiteY12" fmla="*/ 295835 h 1256522"/>
              <a:gd name="connsiteX13" fmla="*/ 255494 w 941294"/>
              <a:gd name="connsiteY13" fmla="*/ 282388 h 1256522"/>
              <a:gd name="connsiteX14" fmla="*/ 282388 w 941294"/>
              <a:gd name="connsiteY14" fmla="*/ 268941 h 1256522"/>
              <a:gd name="connsiteX15" fmla="*/ 470647 w 941294"/>
              <a:gd name="connsiteY15" fmla="*/ 0 h 1256522"/>
              <a:gd name="connsiteX16" fmla="*/ 941294 w 941294"/>
              <a:gd name="connsiteY16" fmla="*/ 457200 h 1256522"/>
              <a:gd name="connsiteX17" fmla="*/ 67235 w 941294"/>
              <a:gd name="connsiteY17" fmla="*/ 672353 h 1256522"/>
              <a:gd name="connsiteX18" fmla="*/ 0 w 941294"/>
              <a:gd name="connsiteY18" fmla="*/ 336177 h 1256522"/>
              <a:gd name="connsiteX0" fmla="*/ 0 w 941294"/>
              <a:gd name="connsiteY0" fmla="*/ 338429 h 1258774"/>
              <a:gd name="connsiteX1" fmla="*/ 0 w 941294"/>
              <a:gd name="connsiteY1" fmla="*/ 338429 h 1258774"/>
              <a:gd name="connsiteX2" fmla="*/ 322729 w 941294"/>
              <a:gd name="connsiteY2" fmla="*/ 338429 h 1258774"/>
              <a:gd name="connsiteX3" fmla="*/ 712694 w 941294"/>
              <a:gd name="connsiteY3" fmla="*/ 540134 h 1258774"/>
              <a:gd name="connsiteX4" fmla="*/ 820270 w 941294"/>
              <a:gd name="connsiteY4" fmla="*/ 607370 h 1258774"/>
              <a:gd name="connsiteX5" fmla="*/ 847164 w 941294"/>
              <a:gd name="connsiteY5" fmla="*/ 647711 h 1258774"/>
              <a:gd name="connsiteX6" fmla="*/ 887506 w 941294"/>
              <a:gd name="connsiteY6" fmla="*/ 688052 h 1258774"/>
              <a:gd name="connsiteX7" fmla="*/ 820270 w 941294"/>
              <a:gd name="connsiteY7" fmla="*/ 1145252 h 1258774"/>
              <a:gd name="connsiteX8" fmla="*/ 793376 w 941294"/>
              <a:gd name="connsiteY8" fmla="*/ 1185593 h 1258774"/>
              <a:gd name="connsiteX9" fmla="*/ 726141 w 941294"/>
              <a:gd name="connsiteY9" fmla="*/ 1239382 h 1258774"/>
              <a:gd name="connsiteX10" fmla="*/ 403411 w 941294"/>
              <a:gd name="connsiteY10" fmla="*/ 1225934 h 1258774"/>
              <a:gd name="connsiteX11" fmla="*/ 201706 w 941294"/>
              <a:gd name="connsiteY11" fmla="*/ 876311 h 1258774"/>
              <a:gd name="connsiteX12" fmla="*/ 215153 w 941294"/>
              <a:gd name="connsiteY12" fmla="*/ 298087 h 1258774"/>
              <a:gd name="connsiteX13" fmla="*/ 255494 w 941294"/>
              <a:gd name="connsiteY13" fmla="*/ 284640 h 1258774"/>
              <a:gd name="connsiteX14" fmla="*/ 470647 w 941294"/>
              <a:gd name="connsiteY14" fmla="*/ 2252 h 1258774"/>
              <a:gd name="connsiteX15" fmla="*/ 941294 w 941294"/>
              <a:gd name="connsiteY15" fmla="*/ 459452 h 1258774"/>
              <a:gd name="connsiteX16" fmla="*/ 67235 w 941294"/>
              <a:gd name="connsiteY16" fmla="*/ 674605 h 1258774"/>
              <a:gd name="connsiteX17" fmla="*/ 0 w 941294"/>
              <a:gd name="connsiteY17" fmla="*/ 338429 h 1258774"/>
              <a:gd name="connsiteX0" fmla="*/ 0 w 941294"/>
              <a:gd name="connsiteY0" fmla="*/ 338908 h 1259253"/>
              <a:gd name="connsiteX1" fmla="*/ 0 w 941294"/>
              <a:gd name="connsiteY1" fmla="*/ 338908 h 1259253"/>
              <a:gd name="connsiteX2" fmla="*/ 322729 w 941294"/>
              <a:gd name="connsiteY2" fmla="*/ 338908 h 1259253"/>
              <a:gd name="connsiteX3" fmla="*/ 712694 w 941294"/>
              <a:gd name="connsiteY3" fmla="*/ 540613 h 1259253"/>
              <a:gd name="connsiteX4" fmla="*/ 820270 w 941294"/>
              <a:gd name="connsiteY4" fmla="*/ 607849 h 1259253"/>
              <a:gd name="connsiteX5" fmla="*/ 847164 w 941294"/>
              <a:gd name="connsiteY5" fmla="*/ 648190 h 1259253"/>
              <a:gd name="connsiteX6" fmla="*/ 887506 w 941294"/>
              <a:gd name="connsiteY6" fmla="*/ 688531 h 1259253"/>
              <a:gd name="connsiteX7" fmla="*/ 820270 w 941294"/>
              <a:gd name="connsiteY7" fmla="*/ 1145731 h 1259253"/>
              <a:gd name="connsiteX8" fmla="*/ 793376 w 941294"/>
              <a:gd name="connsiteY8" fmla="*/ 1186072 h 1259253"/>
              <a:gd name="connsiteX9" fmla="*/ 726141 w 941294"/>
              <a:gd name="connsiteY9" fmla="*/ 1239861 h 1259253"/>
              <a:gd name="connsiteX10" fmla="*/ 403411 w 941294"/>
              <a:gd name="connsiteY10" fmla="*/ 1226413 h 1259253"/>
              <a:gd name="connsiteX11" fmla="*/ 201706 w 941294"/>
              <a:gd name="connsiteY11" fmla="*/ 876790 h 1259253"/>
              <a:gd name="connsiteX12" fmla="*/ 215153 w 941294"/>
              <a:gd name="connsiteY12" fmla="*/ 298566 h 1259253"/>
              <a:gd name="connsiteX13" fmla="*/ 470647 w 941294"/>
              <a:gd name="connsiteY13" fmla="*/ 2731 h 1259253"/>
              <a:gd name="connsiteX14" fmla="*/ 941294 w 941294"/>
              <a:gd name="connsiteY14" fmla="*/ 459931 h 1259253"/>
              <a:gd name="connsiteX15" fmla="*/ 67235 w 941294"/>
              <a:gd name="connsiteY15" fmla="*/ 675084 h 1259253"/>
              <a:gd name="connsiteX16" fmla="*/ 0 w 941294"/>
              <a:gd name="connsiteY16" fmla="*/ 338908 h 1259253"/>
              <a:gd name="connsiteX0" fmla="*/ 0 w 941294"/>
              <a:gd name="connsiteY0" fmla="*/ 338908 h 1259253"/>
              <a:gd name="connsiteX1" fmla="*/ 0 w 941294"/>
              <a:gd name="connsiteY1" fmla="*/ 338908 h 1259253"/>
              <a:gd name="connsiteX2" fmla="*/ 712694 w 941294"/>
              <a:gd name="connsiteY2" fmla="*/ 540613 h 1259253"/>
              <a:gd name="connsiteX3" fmla="*/ 820270 w 941294"/>
              <a:gd name="connsiteY3" fmla="*/ 607849 h 1259253"/>
              <a:gd name="connsiteX4" fmla="*/ 847164 w 941294"/>
              <a:gd name="connsiteY4" fmla="*/ 648190 h 1259253"/>
              <a:gd name="connsiteX5" fmla="*/ 887506 w 941294"/>
              <a:gd name="connsiteY5" fmla="*/ 688531 h 1259253"/>
              <a:gd name="connsiteX6" fmla="*/ 820270 w 941294"/>
              <a:gd name="connsiteY6" fmla="*/ 1145731 h 1259253"/>
              <a:gd name="connsiteX7" fmla="*/ 793376 w 941294"/>
              <a:gd name="connsiteY7" fmla="*/ 1186072 h 1259253"/>
              <a:gd name="connsiteX8" fmla="*/ 726141 w 941294"/>
              <a:gd name="connsiteY8" fmla="*/ 1239861 h 1259253"/>
              <a:gd name="connsiteX9" fmla="*/ 403411 w 941294"/>
              <a:gd name="connsiteY9" fmla="*/ 1226413 h 1259253"/>
              <a:gd name="connsiteX10" fmla="*/ 201706 w 941294"/>
              <a:gd name="connsiteY10" fmla="*/ 876790 h 1259253"/>
              <a:gd name="connsiteX11" fmla="*/ 215153 w 941294"/>
              <a:gd name="connsiteY11" fmla="*/ 298566 h 1259253"/>
              <a:gd name="connsiteX12" fmla="*/ 470647 w 941294"/>
              <a:gd name="connsiteY12" fmla="*/ 2731 h 1259253"/>
              <a:gd name="connsiteX13" fmla="*/ 941294 w 941294"/>
              <a:gd name="connsiteY13" fmla="*/ 459931 h 1259253"/>
              <a:gd name="connsiteX14" fmla="*/ 67235 w 941294"/>
              <a:gd name="connsiteY14" fmla="*/ 675084 h 1259253"/>
              <a:gd name="connsiteX15" fmla="*/ 0 w 941294"/>
              <a:gd name="connsiteY15" fmla="*/ 338908 h 1259253"/>
              <a:gd name="connsiteX0" fmla="*/ 0 w 942000"/>
              <a:gd name="connsiteY0" fmla="*/ 56871 h 977216"/>
              <a:gd name="connsiteX1" fmla="*/ 0 w 942000"/>
              <a:gd name="connsiteY1" fmla="*/ 56871 h 977216"/>
              <a:gd name="connsiteX2" fmla="*/ 712694 w 942000"/>
              <a:gd name="connsiteY2" fmla="*/ 258576 h 977216"/>
              <a:gd name="connsiteX3" fmla="*/ 820270 w 942000"/>
              <a:gd name="connsiteY3" fmla="*/ 325812 h 977216"/>
              <a:gd name="connsiteX4" fmla="*/ 847164 w 942000"/>
              <a:gd name="connsiteY4" fmla="*/ 366153 h 977216"/>
              <a:gd name="connsiteX5" fmla="*/ 887506 w 942000"/>
              <a:gd name="connsiteY5" fmla="*/ 406494 h 977216"/>
              <a:gd name="connsiteX6" fmla="*/ 820270 w 942000"/>
              <a:gd name="connsiteY6" fmla="*/ 863694 h 977216"/>
              <a:gd name="connsiteX7" fmla="*/ 793376 w 942000"/>
              <a:gd name="connsiteY7" fmla="*/ 904035 h 977216"/>
              <a:gd name="connsiteX8" fmla="*/ 726141 w 942000"/>
              <a:gd name="connsiteY8" fmla="*/ 957824 h 977216"/>
              <a:gd name="connsiteX9" fmla="*/ 403411 w 942000"/>
              <a:gd name="connsiteY9" fmla="*/ 944376 h 977216"/>
              <a:gd name="connsiteX10" fmla="*/ 201706 w 942000"/>
              <a:gd name="connsiteY10" fmla="*/ 594753 h 977216"/>
              <a:gd name="connsiteX11" fmla="*/ 215153 w 942000"/>
              <a:gd name="connsiteY11" fmla="*/ 16529 h 977216"/>
              <a:gd name="connsiteX12" fmla="*/ 941294 w 942000"/>
              <a:gd name="connsiteY12" fmla="*/ 177894 h 977216"/>
              <a:gd name="connsiteX13" fmla="*/ 67235 w 942000"/>
              <a:gd name="connsiteY13" fmla="*/ 393047 h 977216"/>
              <a:gd name="connsiteX14" fmla="*/ 0 w 942000"/>
              <a:gd name="connsiteY14" fmla="*/ 56871 h 977216"/>
              <a:gd name="connsiteX0" fmla="*/ 0 w 942000"/>
              <a:gd name="connsiteY0" fmla="*/ 56871 h 977216"/>
              <a:gd name="connsiteX1" fmla="*/ 0 w 942000"/>
              <a:gd name="connsiteY1" fmla="*/ 56871 h 977216"/>
              <a:gd name="connsiteX2" fmla="*/ 712694 w 942000"/>
              <a:gd name="connsiteY2" fmla="*/ 258576 h 977216"/>
              <a:gd name="connsiteX3" fmla="*/ 820270 w 942000"/>
              <a:gd name="connsiteY3" fmla="*/ 325812 h 977216"/>
              <a:gd name="connsiteX4" fmla="*/ 847164 w 942000"/>
              <a:gd name="connsiteY4" fmla="*/ 366153 h 977216"/>
              <a:gd name="connsiteX5" fmla="*/ 820270 w 942000"/>
              <a:gd name="connsiteY5" fmla="*/ 863694 h 977216"/>
              <a:gd name="connsiteX6" fmla="*/ 793376 w 942000"/>
              <a:gd name="connsiteY6" fmla="*/ 904035 h 977216"/>
              <a:gd name="connsiteX7" fmla="*/ 726141 w 942000"/>
              <a:gd name="connsiteY7" fmla="*/ 957824 h 977216"/>
              <a:gd name="connsiteX8" fmla="*/ 403411 w 942000"/>
              <a:gd name="connsiteY8" fmla="*/ 944376 h 977216"/>
              <a:gd name="connsiteX9" fmla="*/ 201706 w 942000"/>
              <a:gd name="connsiteY9" fmla="*/ 594753 h 977216"/>
              <a:gd name="connsiteX10" fmla="*/ 215153 w 942000"/>
              <a:gd name="connsiteY10" fmla="*/ 16529 h 977216"/>
              <a:gd name="connsiteX11" fmla="*/ 941294 w 942000"/>
              <a:gd name="connsiteY11" fmla="*/ 177894 h 977216"/>
              <a:gd name="connsiteX12" fmla="*/ 67235 w 942000"/>
              <a:gd name="connsiteY12" fmla="*/ 393047 h 977216"/>
              <a:gd name="connsiteX13" fmla="*/ 0 w 942000"/>
              <a:gd name="connsiteY13" fmla="*/ 56871 h 977216"/>
              <a:gd name="connsiteX0" fmla="*/ 0 w 942000"/>
              <a:gd name="connsiteY0" fmla="*/ 56871 h 977216"/>
              <a:gd name="connsiteX1" fmla="*/ 0 w 942000"/>
              <a:gd name="connsiteY1" fmla="*/ 56871 h 977216"/>
              <a:gd name="connsiteX2" fmla="*/ 712694 w 942000"/>
              <a:gd name="connsiteY2" fmla="*/ 258576 h 977216"/>
              <a:gd name="connsiteX3" fmla="*/ 820270 w 942000"/>
              <a:gd name="connsiteY3" fmla="*/ 325812 h 977216"/>
              <a:gd name="connsiteX4" fmla="*/ 820270 w 942000"/>
              <a:gd name="connsiteY4" fmla="*/ 863694 h 977216"/>
              <a:gd name="connsiteX5" fmla="*/ 793376 w 942000"/>
              <a:gd name="connsiteY5" fmla="*/ 904035 h 977216"/>
              <a:gd name="connsiteX6" fmla="*/ 726141 w 942000"/>
              <a:gd name="connsiteY6" fmla="*/ 957824 h 977216"/>
              <a:gd name="connsiteX7" fmla="*/ 403411 w 942000"/>
              <a:gd name="connsiteY7" fmla="*/ 944376 h 977216"/>
              <a:gd name="connsiteX8" fmla="*/ 201706 w 942000"/>
              <a:gd name="connsiteY8" fmla="*/ 594753 h 977216"/>
              <a:gd name="connsiteX9" fmla="*/ 215153 w 942000"/>
              <a:gd name="connsiteY9" fmla="*/ 16529 h 977216"/>
              <a:gd name="connsiteX10" fmla="*/ 941294 w 942000"/>
              <a:gd name="connsiteY10" fmla="*/ 177894 h 977216"/>
              <a:gd name="connsiteX11" fmla="*/ 67235 w 942000"/>
              <a:gd name="connsiteY11" fmla="*/ 393047 h 977216"/>
              <a:gd name="connsiteX12" fmla="*/ 0 w 942000"/>
              <a:gd name="connsiteY12" fmla="*/ 56871 h 977216"/>
              <a:gd name="connsiteX0" fmla="*/ 0 w 942000"/>
              <a:gd name="connsiteY0" fmla="*/ 56871 h 977216"/>
              <a:gd name="connsiteX1" fmla="*/ 0 w 942000"/>
              <a:gd name="connsiteY1" fmla="*/ 56871 h 977216"/>
              <a:gd name="connsiteX2" fmla="*/ 712694 w 942000"/>
              <a:gd name="connsiteY2" fmla="*/ 258576 h 977216"/>
              <a:gd name="connsiteX3" fmla="*/ 820270 w 942000"/>
              <a:gd name="connsiteY3" fmla="*/ 863694 h 977216"/>
              <a:gd name="connsiteX4" fmla="*/ 793376 w 942000"/>
              <a:gd name="connsiteY4" fmla="*/ 904035 h 977216"/>
              <a:gd name="connsiteX5" fmla="*/ 726141 w 942000"/>
              <a:gd name="connsiteY5" fmla="*/ 957824 h 977216"/>
              <a:gd name="connsiteX6" fmla="*/ 403411 w 942000"/>
              <a:gd name="connsiteY6" fmla="*/ 944376 h 977216"/>
              <a:gd name="connsiteX7" fmla="*/ 201706 w 942000"/>
              <a:gd name="connsiteY7" fmla="*/ 594753 h 977216"/>
              <a:gd name="connsiteX8" fmla="*/ 215153 w 942000"/>
              <a:gd name="connsiteY8" fmla="*/ 16529 h 977216"/>
              <a:gd name="connsiteX9" fmla="*/ 941294 w 942000"/>
              <a:gd name="connsiteY9" fmla="*/ 177894 h 977216"/>
              <a:gd name="connsiteX10" fmla="*/ 67235 w 942000"/>
              <a:gd name="connsiteY10" fmla="*/ 393047 h 977216"/>
              <a:gd name="connsiteX11" fmla="*/ 0 w 942000"/>
              <a:gd name="connsiteY11" fmla="*/ 56871 h 977216"/>
              <a:gd name="connsiteX0" fmla="*/ 0 w 942000"/>
              <a:gd name="connsiteY0" fmla="*/ 56871 h 979318"/>
              <a:gd name="connsiteX1" fmla="*/ 0 w 942000"/>
              <a:gd name="connsiteY1" fmla="*/ 56871 h 979318"/>
              <a:gd name="connsiteX2" fmla="*/ 712694 w 942000"/>
              <a:gd name="connsiteY2" fmla="*/ 258576 h 979318"/>
              <a:gd name="connsiteX3" fmla="*/ 820270 w 942000"/>
              <a:gd name="connsiteY3" fmla="*/ 863694 h 979318"/>
              <a:gd name="connsiteX4" fmla="*/ 726141 w 942000"/>
              <a:gd name="connsiteY4" fmla="*/ 957824 h 979318"/>
              <a:gd name="connsiteX5" fmla="*/ 403411 w 942000"/>
              <a:gd name="connsiteY5" fmla="*/ 944376 h 979318"/>
              <a:gd name="connsiteX6" fmla="*/ 201706 w 942000"/>
              <a:gd name="connsiteY6" fmla="*/ 594753 h 979318"/>
              <a:gd name="connsiteX7" fmla="*/ 215153 w 942000"/>
              <a:gd name="connsiteY7" fmla="*/ 16529 h 979318"/>
              <a:gd name="connsiteX8" fmla="*/ 941294 w 942000"/>
              <a:gd name="connsiteY8" fmla="*/ 177894 h 979318"/>
              <a:gd name="connsiteX9" fmla="*/ 67235 w 942000"/>
              <a:gd name="connsiteY9" fmla="*/ 393047 h 979318"/>
              <a:gd name="connsiteX10" fmla="*/ 0 w 942000"/>
              <a:gd name="connsiteY10" fmla="*/ 56871 h 979318"/>
              <a:gd name="connsiteX0" fmla="*/ 0 w 942000"/>
              <a:gd name="connsiteY0" fmla="*/ 56871 h 968832"/>
              <a:gd name="connsiteX1" fmla="*/ 0 w 942000"/>
              <a:gd name="connsiteY1" fmla="*/ 56871 h 968832"/>
              <a:gd name="connsiteX2" fmla="*/ 712694 w 942000"/>
              <a:gd name="connsiteY2" fmla="*/ 258576 h 968832"/>
              <a:gd name="connsiteX3" fmla="*/ 820270 w 942000"/>
              <a:gd name="connsiteY3" fmla="*/ 863694 h 968832"/>
              <a:gd name="connsiteX4" fmla="*/ 403411 w 942000"/>
              <a:gd name="connsiteY4" fmla="*/ 944376 h 968832"/>
              <a:gd name="connsiteX5" fmla="*/ 201706 w 942000"/>
              <a:gd name="connsiteY5" fmla="*/ 594753 h 968832"/>
              <a:gd name="connsiteX6" fmla="*/ 215153 w 942000"/>
              <a:gd name="connsiteY6" fmla="*/ 16529 h 968832"/>
              <a:gd name="connsiteX7" fmla="*/ 941294 w 942000"/>
              <a:gd name="connsiteY7" fmla="*/ 177894 h 968832"/>
              <a:gd name="connsiteX8" fmla="*/ 67235 w 942000"/>
              <a:gd name="connsiteY8" fmla="*/ 393047 h 968832"/>
              <a:gd name="connsiteX9" fmla="*/ 0 w 942000"/>
              <a:gd name="connsiteY9" fmla="*/ 56871 h 968832"/>
              <a:gd name="connsiteX0" fmla="*/ 0 w 845713"/>
              <a:gd name="connsiteY0" fmla="*/ 42332 h 954293"/>
              <a:gd name="connsiteX1" fmla="*/ 0 w 845713"/>
              <a:gd name="connsiteY1" fmla="*/ 42332 h 954293"/>
              <a:gd name="connsiteX2" fmla="*/ 712694 w 845713"/>
              <a:gd name="connsiteY2" fmla="*/ 244037 h 954293"/>
              <a:gd name="connsiteX3" fmla="*/ 820270 w 845713"/>
              <a:gd name="connsiteY3" fmla="*/ 849155 h 954293"/>
              <a:gd name="connsiteX4" fmla="*/ 403411 w 845713"/>
              <a:gd name="connsiteY4" fmla="*/ 929837 h 954293"/>
              <a:gd name="connsiteX5" fmla="*/ 201706 w 845713"/>
              <a:gd name="connsiteY5" fmla="*/ 580214 h 954293"/>
              <a:gd name="connsiteX6" fmla="*/ 215153 w 845713"/>
              <a:gd name="connsiteY6" fmla="*/ 1990 h 954293"/>
              <a:gd name="connsiteX7" fmla="*/ 67235 w 845713"/>
              <a:gd name="connsiteY7" fmla="*/ 378508 h 954293"/>
              <a:gd name="connsiteX8" fmla="*/ 0 w 845713"/>
              <a:gd name="connsiteY8" fmla="*/ 42332 h 954293"/>
              <a:gd name="connsiteX0" fmla="*/ 0 w 845713"/>
              <a:gd name="connsiteY0" fmla="*/ 0 h 911961"/>
              <a:gd name="connsiteX1" fmla="*/ 0 w 845713"/>
              <a:gd name="connsiteY1" fmla="*/ 0 h 911961"/>
              <a:gd name="connsiteX2" fmla="*/ 712694 w 845713"/>
              <a:gd name="connsiteY2" fmla="*/ 201705 h 911961"/>
              <a:gd name="connsiteX3" fmla="*/ 820270 w 845713"/>
              <a:gd name="connsiteY3" fmla="*/ 806823 h 911961"/>
              <a:gd name="connsiteX4" fmla="*/ 403411 w 845713"/>
              <a:gd name="connsiteY4" fmla="*/ 887505 h 911961"/>
              <a:gd name="connsiteX5" fmla="*/ 201706 w 845713"/>
              <a:gd name="connsiteY5" fmla="*/ 537882 h 911961"/>
              <a:gd name="connsiteX6" fmla="*/ 67235 w 845713"/>
              <a:gd name="connsiteY6" fmla="*/ 336176 h 911961"/>
              <a:gd name="connsiteX7" fmla="*/ 0 w 845713"/>
              <a:gd name="connsiteY7" fmla="*/ 0 h 911961"/>
              <a:gd name="connsiteX0" fmla="*/ 3336 w 5086875"/>
              <a:gd name="connsiteY0" fmla="*/ 141453 h 4058233"/>
              <a:gd name="connsiteX1" fmla="*/ 3336 w 5086875"/>
              <a:gd name="connsiteY1" fmla="*/ 141453 h 4058233"/>
              <a:gd name="connsiteX2" fmla="*/ 716030 w 5086875"/>
              <a:gd name="connsiteY2" fmla="*/ 343158 h 4058233"/>
              <a:gd name="connsiteX3" fmla="*/ 5086324 w 5086875"/>
              <a:gd name="connsiteY3" fmla="*/ 4054547 h 4058233"/>
              <a:gd name="connsiteX4" fmla="*/ 406747 w 5086875"/>
              <a:gd name="connsiteY4" fmla="*/ 1028958 h 4058233"/>
              <a:gd name="connsiteX5" fmla="*/ 205042 w 5086875"/>
              <a:gd name="connsiteY5" fmla="*/ 679335 h 4058233"/>
              <a:gd name="connsiteX6" fmla="*/ 70571 w 5086875"/>
              <a:gd name="connsiteY6" fmla="*/ 477629 h 4058233"/>
              <a:gd name="connsiteX7" fmla="*/ 3336 w 5086875"/>
              <a:gd name="connsiteY7" fmla="*/ 141453 h 4058233"/>
              <a:gd name="connsiteX0" fmla="*/ 70571 w 5086875"/>
              <a:gd name="connsiteY0" fmla="*/ 477629 h 4058233"/>
              <a:gd name="connsiteX1" fmla="*/ 3336 w 5086875"/>
              <a:gd name="connsiteY1" fmla="*/ 141453 h 4058233"/>
              <a:gd name="connsiteX2" fmla="*/ 716030 w 5086875"/>
              <a:gd name="connsiteY2" fmla="*/ 343158 h 4058233"/>
              <a:gd name="connsiteX3" fmla="*/ 5086324 w 5086875"/>
              <a:gd name="connsiteY3" fmla="*/ 4054547 h 4058233"/>
              <a:gd name="connsiteX4" fmla="*/ 406747 w 5086875"/>
              <a:gd name="connsiteY4" fmla="*/ 1028958 h 4058233"/>
              <a:gd name="connsiteX5" fmla="*/ 205042 w 5086875"/>
              <a:gd name="connsiteY5" fmla="*/ 679335 h 4058233"/>
              <a:gd name="connsiteX6" fmla="*/ 70571 w 5086875"/>
              <a:gd name="connsiteY6" fmla="*/ 477629 h 4058233"/>
              <a:gd name="connsiteX0" fmla="*/ 70571 w 5086875"/>
              <a:gd name="connsiteY0" fmla="*/ 134471 h 3715075"/>
              <a:gd name="connsiteX1" fmla="*/ 716030 w 5086875"/>
              <a:gd name="connsiteY1" fmla="*/ 0 h 3715075"/>
              <a:gd name="connsiteX2" fmla="*/ 5086324 w 5086875"/>
              <a:gd name="connsiteY2" fmla="*/ 3711389 h 3715075"/>
              <a:gd name="connsiteX3" fmla="*/ 406747 w 5086875"/>
              <a:gd name="connsiteY3" fmla="*/ 685800 h 3715075"/>
              <a:gd name="connsiteX4" fmla="*/ 205042 w 5086875"/>
              <a:gd name="connsiteY4" fmla="*/ 336177 h 3715075"/>
              <a:gd name="connsiteX5" fmla="*/ 70571 w 5086875"/>
              <a:gd name="connsiteY5" fmla="*/ 134471 h 3715075"/>
              <a:gd name="connsiteX0" fmla="*/ 70571 w 5086875"/>
              <a:gd name="connsiteY0" fmla="*/ 134471 h 3711389"/>
              <a:gd name="connsiteX1" fmla="*/ 716030 w 5086875"/>
              <a:gd name="connsiteY1" fmla="*/ 0 h 3711389"/>
              <a:gd name="connsiteX2" fmla="*/ 5086324 w 5086875"/>
              <a:gd name="connsiteY2" fmla="*/ 3711389 h 3711389"/>
              <a:gd name="connsiteX3" fmla="*/ 406747 w 5086875"/>
              <a:gd name="connsiteY3" fmla="*/ 685800 h 3711389"/>
              <a:gd name="connsiteX4" fmla="*/ 205042 w 5086875"/>
              <a:gd name="connsiteY4" fmla="*/ 336177 h 3711389"/>
              <a:gd name="connsiteX5" fmla="*/ 70571 w 5086875"/>
              <a:gd name="connsiteY5" fmla="*/ 134471 h 3711389"/>
              <a:gd name="connsiteX0" fmla="*/ 70571 w 5086324"/>
              <a:gd name="connsiteY0" fmla="*/ 134471 h 3711389"/>
              <a:gd name="connsiteX1" fmla="*/ 716030 w 5086324"/>
              <a:gd name="connsiteY1" fmla="*/ 0 h 3711389"/>
              <a:gd name="connsiteX2" fmla="*/ 5086324 w 5086324"/>
              <a:gd name="connsiteY2" fmla="*/ 3711389 h 3711389"/>
              <a:gd name="connsiteX3" fmla="*/ 406747 w 5086324"/>
              <a:gd name="connsiteY3" fmla="*/ 685800 h 3711389"/>
              <a:gd name="connsiteX4" fmla="*/ 205042 w 5086324"/>
              <a:gd name="connsiteY4" fmla="*/ 336177 h 3711389"/>
              <a:gd name="connsiteX5" fmla="*/ 70571 w 5086324"/>
              <a:gd name="connsiteY5" fmla="*/ 134471 h 3711389"/>
              <a:gd name="connsiteX0" fmla="*/ 70571 w 5086324"/>
              <a:gd name="connsiteY0" fmla="*/ 134471 h 3711389"/>
              <a:gd name="connsiteX1" fmla="*/ 716030 w 5086324"/>
              <a:gd name="connsiteY1" fmla="*/ 0 h 3711389"/>
              <a:gd name="connsiteX2" fmla="*/ 5086324 w 5086324"/>
              <a:gd name="connsiteY2" fmla="*/ 3711389 h 3711389"/>
              <a:gd name="connsiteX3" fmla="*/ 406747 w 5086324"/>
              <a:gd name="connsiteY3" fmla="*/ 685800 h 3711389"/>
              <a:gd name="connsiteX4" fmla="*/ 205042 w 5086324"/>
              <a:gd name="connsiteY4" fmla="*/ 336177 h 3711389"/>
              <a:gd name="connsiteX5" fmla="*/ 70571 w 5086324"/>
              <a:gd name="connsiteY5" fmla="*/ 134471 h 3711389"/>
              <a:gd name="connsiteX0" fmla="*/ 0 w 5015753"/>
              <a:gd name="connsiteY0" fmla="*/ 134471 h 3711389"/>
              <a:gd name="connsiteX1" fmla="*/ 645459 w 5015753"/>
              <a:gd name="connsiteY1" fmla="*/ 0 h 3711389"/>
              <a:gd name="connsiteX2" fmla="*/ 5015753 w 5015753"/>
              <a:gd name="connsiteY2" fmla="*/ 3711389 h 3711389"/>
              <a:gd name="connsiteX3" fmla="*/ 336176 w 5015753"/>
              <a:gd name="connsiteY3" fmla="*/ 685800 h 3711389"/>
              <a:gd name="connsiteX4" fmla="*/ 134471 w 5015753"/>
              <a:gd name="connsiteY4" fmla="*/ 336177 h 3711389"/>
              <a:gd name="connsiteX5" fmla="*/ 0 w 5015753"/>
              <a:gd name="connsiteY5" fmla="*/ 134471 h 3711389"/>
              <a:gd name="connsiteX0" fmla="*/ 0 w 6413213"/>
              <a:gd name="connsiteY0" fmla="*/ 0 h 3577060"/>
              <a:gd name="connsiteX1" fmla="*/ 6413213 w 6413213"/>
              <a:gd name="connsiteY1" fmla="*/ 667388 h 3577060"/>
              <a:gd name="connsiteX2" fmla="*/ 5015753 w 6413213"/>
              <a:gd name="connsiteY2" fmla="*/ 3576918 h 3577060"/>
              <a:gd name="connsiteX3" fmla="*/ 336176 w 6413213"/>
              <a:gd name="connsiteY3" fmla="*/ 551329 h 3577060"/>
              <a:gd name="connsiteX4" fmla="*/ 134471 w 6413213"/>
              <a:gd name="connsiteY4" fmla="*/ 201706 h 3577060"/>
              <a:gd name="connsiteX5" fmla="*/ 0 w 6413213"/>
              <a:gd name="connsiteY5" fmla="*/ 0 h 3577060"/>
              <a:gd name="connsiteX0" fmla="*/ 0 w 6413213"/>
              <a:gd name="connsiteY0" fmla="*/ 0 h 3576918"/>
              <a:gd name="connsiteX1" fmla="*/ 6413213 w 6413213"/>
              <a:gd name="connsiteY1" fmla="*/ 667388 h 3576918"/>
              <a:gd name="connsiteX2" fmla="*/ 5015753 w 6413213"/>
              <a:gd name="connsiteY2" fmla="*/ 3576918 h 3576918"/>
              <a:gd name="connsiteX3" fmla="*/ 336176 w 6413213"/>
              <a:gd name="connsiteY3" fmla="*/ 551329 h 3576918"/>
              <a:gd name="connsiteX4" fmla="*/ 134471 w 6413213"/>
              <a:gd name="connsiteY4" fmla="*/ 201706 h 3576918"/>
              <a:gd name="connsiteX5" fmla="*/ 0 w 6413213"/>
              <a:gd name="connsiteY5" fmla="*/ 0 h 3576918"/>
              <a:gd name="connsiteX0" fmla="*/ 0 w 6413213"/>
              <a:gd name="connsiteY0" fmla="*/ 0 h 3576918"/>
              <a:gd name="connsiteX1" fmla="*/ 6413213 w 6413213"/>
              <a:gd name="connsiteY1" fmla="*/ 667388 h 3576918"/>
              <a:gd name="connsiteX2" fmla="*/ 5015753 w 6413213"/>
              <a:gd name="connsiteY2" fmla="*/ 3576918 h 3576918"/>
              <a:gd name="connsiteX3" fmla="*/ 336176 w 6413213"/>
              <a:gd name="connsiteY3" fmla="*/ 551329 h 3576918"/>
              <a:gd name="connsiteX4" fmla="*/ 134471 w 6413213"/>
              <a:gd name="connsiteY4" fmla="*/ 201706 h 3576918"/>
              <a:gd name="connsiteX5" fmla="*/ 0 w 6413213"/>
              <a:gd name="connsiteY5" fmla="*/ 0 h 3576918"/>
              <a:gd name="connsiteX0" fmla="*/ 0 w 6413213"/>
              <a:gd name="connsiteY0" fmla="*/ 0 h 3576918"/>
              <a:gd name="connsiteX1" fmla="*/ 6413213 w 6413213"/>
              <a:gd name="connsiteY1" fmla="*/ 667388 h 3576918"/>
              <a:gd name="connsiteX2" fmla="*/ 5015753 w 6413213"/>
              <a:gd name="connsiteY2" fmla="*/ 3576918 h 3576918"/>
              <a:gd name="connsiteX3" fmla="*/ 336176 w 6413213"/>
              <a:gd name="connsiteY3" fmla="*/ 551329 h 3576918"/>
              <a:gd name="connsiteX4" fmla="*/ 134471 w 6413213"/>
              <a:gd name="connsiteY4" fmla="*/ 201706 h 3576918"/>
              <a:gd name="connsiteX5" fmla="*/ 0 w 6413213"/>
              <a:gd name="connsiteY5" fmla="*/ 0 h 3576918"/>
              <a:gd name="connsiteX0" fmla="*/ 0 w 6413213"/>
              <a:gd name="connsiteY0" fmla="*/ 0 h 3576918"/>
              <a:gd name="connsiteX1" fmla="*/ 6413213 w 6413213"/>
              <a:gd name="connsiteY1" fmla="*/ 667388 h 3576918"/>
              <a:gd name="connsiteX2" fmla="*/ 5015753 w 6413213"/>
              <a:gd name="connsiteY2" fmla="*/ 3576918 h 3576918"/>
              <a:gd name="connsiteX3" fmla="*/ 336176 w 6413213"/>
              <a:gd name="connsiteY3" fmla="*/ 551329 h 3576918"/>
              <a:gd name="connsiteX4" fmla="*/ 134471 w 6413213"/>
              <a:gd name="connsiteY4" fmla="*/ 201706 h 3576918"/>
              <a:gd name="connsiteX5" fmla="*/ 0 w 6413213"/>
              <a:gd name="connsiteY5" fmla="*/ 0 h 3576918"/>
              <a:gd name="connsiteX0" fmla="*/ 0 w 6413213"/>
              <a:gd name="connsiteY0" fmla="*/ 0 h 3576918"/>
              <a:gd name="connsiteX1" fmla="*/ 6413213 w 6413213"/>
              <a:gd name="connsiteY1" fmla="*/ 667388 h 3576918"/>
              <a:gd name="connsiteX2" fmla="*/ 5015753 w 6413213"/>
              <a:gd name="connsiteY2" fmla="*/ 3576918 h 3576918"/>
              <a:gd name="connsiteX3" fmla="*/ 336176 w 6413213"/>
              <a:gd name="connsiteY3" fmla="*/ 551329 h 3576918"/>
              <a:gd name="connsiteX4" fmla="*/ 134471 w 6413213"/>
              <a:gd name="connsiteY4" fmla="*/ 201706 h 3576918"/>
              <a:gd name="connsiteX5" fmla="*/ 0 w 6413213"/>
              <a:gd name="connsiteY5" fmla="*/ 0 h 3576918"/>
              <a:gd name="connsiteX0" fmla="*/ 0 w 6413213"/>
              <a:gd name="connsiteY0" fmla="*/ 0 h 3576918"/>
              <a:gd name="connsiteX1" fmla="*/ 6413213 w 6413213"/>
              <a:gd name="connsiteY1" fmla="*/ 667388 h 3576918"/>
              <a:gd name="connsiteX2" fmla="*/ 5015753 w 6413213"/>
              <a:gd name="connsiteY2" fmla="*/ 3576918 h 3576918"/>
              <a:gd name="connsiteX3" fmla="*/ 336176 w 6413213"/>
              <a:gd name="connsiteY3" fmla="*/ 551329 h 3576918"/>
              <a:gd name="connsiteX4" fmla="*/ 134471 w 6413213"/>
              <a:gd name="connsiteY4" fmla="*/ 201706 h 3576918"/>
              <a:gd name="connsiteX5" fmla="*/ 0 w 6413213"/>
              <a:gd name="connsiteY5" fmla="*/ 0 h 3576918"/>
              <a:gd name="connsiteX0" fmla="*/ 0 w 7196246"/>
              <a:gd name="connsiteY0" fmla="*/ 0 h 1058801"/>
              <a:gd name="connsiteX1" fmla="*/ 6413213 w 7196246"/>
              <a:gd name="connsiteY1" fmla="*/ 667388 h 1058801"/>
              <a:gd name="connsiteX2" fmla="*/ 7196246 w 7196246"/>
              <a:gd name="connsiteY2" fmla="*/ 1058801 h 1058801"/>
              <a:gd name="connsiteX3" fmla="*/ 336176 w 7196246"/>
              <a:gd name="connsiteY3" fmla="*/ 551329 h 1058801"/>
              <a:gd name="connsiteX4" fmla="*/ 134471 w 7196246"/>
              <a:gd name="connsiteY4" fmla="*/ 201706 h 1058801"/>
              <a:gd name="connsiteX5" fmla="*/ 0 w 7196246"/>
              <a:gd name="connsiteY5" fmla="*/ 0 h 1058801"/>
              <a:gd name="connsiteX0" fmla="*/ 0 w 7196246"/>
              <a:gd name="connsiteY0" fmla="*/ 0 h 1058801"/>
              <a:gd name="connsiteX1" fmla="*/ 6413213 w 7196246"/>
              <a:gd name="connsiteY1" fmla="*/ 667388 h 1058801"/>
              <a:gd name="connsiteX2" fmla="*/ 7196246 w 7196246"/>
              <a:gd name="connsiteY2" fmla="*/ 1058801 h 1058801"/>
              <a:gd name="connsiteX3" fmla="*/ 1279539 w 7196246"/>
              <a:gd name="connsiteY3" fmla="*/ 619597 h 1058801"/>
              <a:gd name="connsiteX4" fmla="*/ 336176 w 7196246"/>
              <a:gd name="connsiteY4" fmla="*/ 551329 h 1058801"/>
              <a:gd name="connsiteX5" fmla="*/ 134471 w 7196246"/>
              <a:gd name="connsiteY5" fmla="*/ 201706 h 1058801"/>
              <a:gd name="connsiteX6" fmla="*/ 0 w 7196246"/>
              <a:gd name="connsiteY6" fmla="*/ 0 h 1058801"/>
              <a:gd name="connsiteX0" fmla="*/ 0 w 7196246"/>
              <a:gd name="connsiteY0" fmla="*/ 0 h 1646539"/>
              <a:gd name="connsiteX1" fmla="*/ 6413213 w 7196246"/>
              <a:gd name="connsiteY1" fmla="*/ 667388 h 1646539"/>
              <a:gd name="connsiteX2" fmla="*/ 7196246 w 7196246"/>
              <a:gd name="connsiteY2" fmla="*/ 1058801 h 1646539"/>
              <a:gd name="connsiteX3" fmla="*/ 6892548 w 7196246"/>
              <a:gd name="connsiteY3" fmla="*/ 1646539 h 1646539"/>
              <a:gd name="connsiteX4" fmla="*/ 336176 w 7196246"/>
              <a:gd name="connsiteY4" fmla="*/ 551329 h 1646539"/>
              <a:gd name="connsiteX5" fmla="*/ 134471 w 7196246"/>
              <a:gd name="connsiteY5" fmla="*/ 201706 h 1646539"/>
              <a:gd name="connsiteX6" fmla="*/ 0 w 7196246"/>
              <a:gd name="connsiteY6" fmla="*/ 0 h 1646539"/>
              <a:gd name="connsiteX0" fmla="*/ 0 w 7196246"/>
              <a:gd name="connsiteY0" fmla="*/ 0 h 2000301"/>
              <a:gd name="connsiteX1" fmla="*/ 6413213 w 7196246"/>
              <a:gd name="connsiteY1" fmla="*/ 667388 h 2000301"/>
              <a:gd name="connsiteX2" fmla="*/ 7196246 w 7196246"/>
              <a:gd name="connsiteY2" fmla="*/ 1058801 h 2000301"/>
              <a:gd name="connsiteX3" fmla="*/ 6892548 w 7196246"/>
              <a:gd name="connsiteY3" fmla="*/ 1646539 h 2000301"/>
              <a:gd name="connsiteX4" fmla="*/ 6160201 w 7196246"/>
              <a:gd name="connsiteY4" fmla="*/ 2000301 h 2000301"/>
              <a:gd name="connsiteX5" fmla="*/ 134471 w 7196246"/>
              <a:gd name="connsiteY5" fmla="*/ 201706 h 2000301"/>
              <a:gd name="connsiteX6" fmla="*/ 0 w 7196246"/>
              <a:gd name="connsiteY6" fmla="*/ 0 h 2000301"/>
              <a:gd name="connsiteX0" fmla="*/ 0 w 7196246"/>
              <a:gd name="connsiteY0" fmla="*/ 0 h 1646539"/>
              <a:gd name="connsiteX1" fmla="*/ 6413213 w 7196246"/>
              <a:gd name="connsiteY1" fmla="*/ 667388 h 1646539"/>
              <a:gd name="connsiteX2" fmla="*/ 7196246 w 7196246"/>
              <a:gd name="connsiteY2" fmla="*/ 1058801 h 1646539"/>
              <a:gd name="connsiteX3" fmla="*/ 6892548 w 7196246"/>
              <a:gd name="connsiteY3" fmla="*/ 1646539 h 1646539"/>
              <a:gd name="connsiteX4" fmla="*/ 6765112 w 7196246"/>
              <a:gd name="connsiteY4" fmla="*/ 1634541 h 1646539"/>
              <a:gd name="connsiteX5" fmla="*/ 134471 w 7196246"/>
              <a:gd name="connsiteY5" fmla="*/ 201706 h 1646539"/>
              <a:gd name="connsiteX6" fmla="*/ 0 w 7196246"/>
              <a:gd name="connsiteY6" fmla="*/ 0 h 1646539"/>
              <a:gd name="connsiteX0" fmla="*/ 0 w 7196246"/>
              <a:gd name="connsiteY0" fmla="*/ 0 h 1646539"/>
              <a:gd name="connsiteX1" fmla="*/ 6413213 w 7196246"/>
              <a:gd name="connsiteY1" fmla="*/ 667388 h 1646539"/>
              <a:gd name="connsiteX2" fmla="*/ 7196246 w 7196246"/>
              <a:gd name="connsiteY2" fmla="*/ 1058801 h 1646539"/>
              <a:gd name="connsiteX3" fmla="*/ 6892548 w 7196246"/>
              <a:gd name="connsiteY3" fmla="*/ 1646539 h 1646539"/>
              <a:gd name="connsiteX4" fmla="*/ 6765112 w 7196246"/>
              <a:gd name="connsiteY4" fmla="*/ 1634541 h 1646539"/>
              <a:gd name="connsiteX5" fmla="*/ 1673435 w 7196246"/>
              <a:gd name="connsiteY5" fmla="*/ 549259 h 1646539"/>
              <a:gd name="connsiteX6" fmla="*/ 134471 w 7196246"/>
              <a:gd name="connsiteY6" fmla="*/ 201706 h 1646539"/>
              <a:gd name="connsiteX7" fmla="*/ 0 w 7196246"/>
              <a:gd name="connsiteY7" fmla="*/ 0 h 1646539"/>
              <a:gd name="connsiteX0" fmla="*/ 0 w 7196246"/>
              <a:gd name="connsiteY0" fmla="*/ 0 h 2082638"/>
              <a:gd name="connsiteX1" fmla="*/ 6413213 w 7196246"/>
              <a:gd name="connsiteY1" fmla="*/ 667388 h 2082638"/>
              <a:gd name="connsiteX2" fmla="*/ 7196246 w 7196246"/>
              <a:gd name="connsiteY2" fmla="*/ 1058801 h 2082638"/>
              <a:gd name="connsiteX3" fmla="*/ 6892548 w 7196246"/>
              <a:gd name="connsiteY3" fmla="*/ 1646539 h 2082638"/>
              <a:gd name="connsiteX4" fmla="*/ 6765112 w 7196246"/>
              <a:gd name="connsiteY4" fmla="*/ 1634541 h 2082638"/>
              <a:gd name="connsiteX5" fmla="*/ 6512722 w 7196246"/>
              <a:gd name="connsiteY5" fmla="*/ 2082638 h 2082638"/>
              <a:gd name="connsiteX6" fmla="*/ 134471 w 7196246"/>
              <a:gd name="connsiteY6" fmla="*/ 201706 h 2082638"/>
              <a:gd name="connsiteX7" fmla="*/ 0 w 7196246"/>
              <a:gd name="connsiteY7" fmla="*/ 0 h 2082638"/>
              <a:gd name="connsiteX0" fmla="*/ 0 w 7196246"/>
              <a:gd name="connsiteY0" fmla="*/ 0 h 2143047"/>
              <a:gd name="connsiteX1" fmla="*/ 6413213 w 7196246"/>
              <a:gd name="connsiteY1" fmla="*/ 667388 h 2143047"/>
              <a:gd name="connsiteX2" fmla="*/ 7196246 w 7196246"/>
              <a:gd name="connsiteY2" fmla="*/ 1058801 h 2143047"/>
              <a:gd name="connsiteX3" fmla="*/ 6892548 w 7196246"/>
              <a:gd name="connsiteY3" fmla="*/ 1646539 h 2143047"/>
              <a:gd name="connsiteX4" fmla="*/ 6765112 w 7196246"/>
              <a:gd name="connsiteY4" fmla="*/ 1634541 h 2143047"/>
              <a:gd name="connsiteX5" fmla="*/ 6512722 w 7196246"/>
              <a:gd name="connsiteY5" fmla="*/ 2082638 h 2143047"/>
              <a:gd name="connsiteX6" fmla="*/ 6619677 w 7196246"/>
              <a:gd name="connsiteY6" fmla="*/ 2143047 h 2143047"/>
              <a:gd name="connsiteX7" fmla="*/ 0 w 7196246"/>
              <a:gd name="connsiteY7" fmla="*/ 0 h 2143047"/>
              <a:gd name="connsiteX0" fmla="*/ 0 w 7196246"/>
              <a:gd name="connsiteY0" fmla="*/ 0 h 2143047"/>
              <a:gd name="connsiteX1" fmla="*/ 6413213 w 7196246"/>
              <a:gd name="connsiteY1" fmla="*/ 667388 h 2143047"/>
              <a:gd name="connsiteX2" fmla="*/ 7196246 w 7196246"/>
              <a:gd name="connsiteY2" fmla="*/ 1058801 h 2143047"/>
              <a:gd name="connsiteX3" fmla="*/ 6892548 w 7196246"/>
              <a:gd name="connsiteY3" fmla="*/ 1646539 h 2143047"/>
              <a:gd name="connsiteX4" fmla="*/ 6765112 w 7196246"/>
              <a:gd name="connsiteY4" fmla="*/ 1634541 h 2143047"/>
              <a:gd name="connsiteX5" fmla="*/ 6512722 w 7196246"/>
              <a:gd name="connsiteY5" fmla="*/ 2082638 h 2143047"/>
              <a:gd name="connsiteX6" fmla="*/ 6619677 w 7196246"/>
              <a:gd name="connsiteY6" fmla="*/ 2143047 h 2143047"/>
              <a:gd name="connsiteX7" fmla="*/ 1884450 w 7196246"/>
              <a:gd name="connsiteY7" fmla="*/ 619596 h 2143047"/>
              <a:gd name="connsiteX8" fmla="*/ 0 w 7196246"/>
              <a:gd name="connsiteY8" fmla="*/ 0 h 2143047"/>
              <a:gd name="connsiteX0" fmla="*/ 0 w 7196246"/>
              <a:gd name="connsiteY0" fmla="*/ 0 h 2363990"/>
              <a:gd name="connsiteX1" fmla="*/ 6413213 w 7196246"/>
              <a:gd name="connsiteY1" fmla="*/ 667388 h 2363990"/>
              <a:gd name="connsiteX2" fmla="*/ 7196246 w 7196246"/>
              <a:gd name="connsiteY2" fmla="*/ 1058801 h 2363990"/>
              <a:gd name="connsiteX3" fmla="*/ 6892548 w 7196246"/>
              <a:gd name="connsiteY3" fmla="*/ 1646539 h 2363990"/>
              <a:gd name="connsiteX4" fmla="*/ 6765112 w 7196246"/>
              <a:gd name="connsiteY4" fmla="*/ 1634541 h 2363990"/>
              <a:gd name="connsiteX5" fmla="*/ 6512722 w 7196246"/>
              <a:gd name="connsiteY5" fmla="*/ 2082638 h 2363990"/>
              <a:gd name="connsiteX6" fmla="*/ 6619677 w 7196246"/>
              <a:gd name="connsiteY6" fmla="*/ 2143047 h 2363990"/>
              <a:gd name="connsiteX7" fmla="*/ 6456450 w 7196246"/>
              <a:gd name="connsiteY7" fmla="*/ 2363990 h 2363990"/>
              <a:gd name="connsiteX8" fmla="*/ 0 w 7196246"/>
              <a:gd name="connsiteY8" fmla="*/ 0 h 2363990"/>
              <a:gd name="connsiteX0" fmla="*/ 0 w 7196246"/>
              <a:gd name="connsiteY0" fmla="*/ 0 h 2363990"/>
              <a:gd name="connsiteX1" fmla="*/ 6413213 w 7196246"/>
              <a:gd name="connsiteY1" fmla="*/ 667388 h 2363990"/>
              <a:gd name="connsiteX2" fmla="*/ 7196246 w 7196246"/>
              <a:gd name="connsiteY2" fmla="*/ 1058801 h 2363990"/>
              <a:gd name="connsiteX3" fmla="*/ 6892548 w 7196246"/>
              <a:gd name="connsiteY3" fmla="*/ 1646539 h 2363990"/>
              <a:gd name="connsiteX4" fmla="*/ 6765112 w 7196246"/>
              <a:gd name="connsiteY4" fmla="*/ 1634541 h 2363990"/>
              <a:gd name="connsiteX5" fmla="*/ 6512722 w 7196246"/>
              <a:gd name="connsiteY5" fmla="*/ 2082638 h 2363990"/>
              <a:gd name="connsiteX6" fmla="*/ 6619677 w 7196246"/>
              <a:gd name="connsiteY6" fmla="*/ 2143047 h 2363990"/>
              <a:gd name="connsiteX7" fmla="*/ 6456450 w 7196246"/>
              <a:gd name="connsiteY7" fmla="*/ 2363990 h 2363990"/>
              <a:gd name="connsiteX8" fmla="*/ 5415441 w 7196246"/>
              <a:gd name="connsiteY8" fmla="*/ 1998229 h 2363990"/>
              <a:gd name="connsiteX9" fmla="*/ 0 w 7196246"/>
              <a:gd name="connsiteY9" fmla="*/ 0 h 2363990"/>
              <a:gd name="connsiteX0" fmla="*/ 0 w 7196246"/>
              <a:gd name="connsiteY0" fmla="*/ 0 h 2448395"/>
              <a:gd name="connsiteX1" fmla="*/ 6413213 w 7196246"/>
              <a:gd name="connsiteY1" fmla="*/ 667388 h 2448395"/>
              <a:gd name="connsiteX2" fmla="*/ 7196246 w 7196246"/>
              <a:gd name="connsiteY2" fmla="*/ 1058801 h 2448395"/>
              <a:gd name="connsiteX3" fmla="*/ 6892548 w 7196246"/>
              <a:gd name="connsiteY3" fmla="*/ 1646539 h 2448395"/>
              <a:gd name="connsiteX4" fmla="*/ 6765112 w 7196246"/>
              <a:gd name="connsiteY4" fmla="*/ 1634541 h 2448395"/>
              <a:gd name="connsiteX5" fmla="*/ 6512722 w 7196246"/>
              <a:gd name="connsiteY5" fmla="*/ 2082638 h 2448395"/>
              <a:gd name="connsiteX6" fmla="*/ 6619677 w 7196246"/>
              <a:gd name="connsiteY6" fmla="*/ 2143047 h 2448395"/>
              <a:gd name="connsiteX7" fmla="*/ 6456450 w 7196246"/>
              <a:gd name="connsiteY7" fmla="*/ 2363990 h 2448395"/>
              <a:gd name="connsiteX8" fmla="*/ 6259502 w 7196246"/>
              <a:gd name="connsiteY8" fmla="*/ 2448395 h 2448395"/>
              <a:gd name="connsiteX9" fmla="*/ 0 w 7196246"/>
              <a:gd name="connsiteY9" fmla="*/ 0 h 2448395"/>
              <a:gd name="connsiteX0" fmla="*/ 0 w 2511705"/>
              <a:gd name="connsiteY0" fmla="*/ 1569375 h 1781007"/>
              <a:gd name="connsiteX1" fmla="*/ 1728672 w 2511705"/>
              <a:gd name="connsiteY1" fmla="*/ 0 h 1781007"/>
              <a:gd name="connsiteX2" fmla="*/ 2511705 w 2511705"/>
              <a:gd name="connsiteY2" fmla="*/ 391413 h 1781007"/>
              <a:gd name="connsiteX3" fmla="*/ 2208007 w 2511705"/>
              <a:gd name="connsiteY3" fmla="*/ 979151 h 1781007"/>
              <a:gd name="connsiteX4" fmla="*/ 2080571 w 2511705"/>
              <a:gd name="connsiteY4" fmla="*/ 967153 h 1781007"/>
              <a:gd name="connsiteX5" fmla="*/ 1828181 w 2511705"/>
              <a:gd name="connsiteY5" fmla="*/ 1415250 h 1781007"/>
              <a:gd name="connsiteX6" fmla="*/ 1935136 w 2511705"/>
              <a:gd name="connsiteY6" fmla="*/ 1475659 h 1781007"/>
              <a:gd name="connsiteX7" fmla="*/ 1771909 w 2511705"/>
              <a:gd name="connsiteY7" fmla="*/ 1696602 h 1781007"/>
              <a:gd name="connsiteX8" fmla="*/ 1574961 w 2511705"/>
              <a:gd name="connsiteY8" fmla="*/ 1781007 h 1781007"/>
              <a:gd name="connsiteX9" fmla="*/ 0 w 2511705"/>
              <a:gd name="connsiteY9" fmla="*/ 1569375 h 1781007"/>
              <a:gd name="connsiteX0" fmla="*/ 0 w 2511705"/>
              <a:gd name="connsiteY0" fmla="*/ 1569375 h 1781007"/>
              <a:gd name="connsiteX1" fmla="*/ 238531 w 2511705"/>
              <a:gd name="connsiteY1" fmla="*/ 1358976 h 1781007"/>
              <a:gd name="connsiteX2" fmla="*/ 1728672 w 2511705"/>
              <a:gd name="connsiteY2" fmla="*/ 0 h 1781007"/>
              <a:gd name="connsiteX3" fmla="*/ 2511705 w 2511705"/>
              <a:gd name="connsiteY3" fmla="*/ 391413 h 1781007"/>
              <a:gd name="connsiteX4" fmla="*/ 2208007 w 2511705"/>
              <a:gd name="connsiteY4" fmla="*/ 979151 h 1781007"/>
              <a:gd name="connsiteX5" fmla="*/ 2080571 w 2511705"/>
              <a:gd name="connsiteY5" fmla="*/ 967153 h 1781007"/>
              <a:gd name="connsiteX6" fmla="*/ 1828181 w 2511705"/>
              <a:gd name="connsiteY6" fmla="*/ 1415250 h 1781007"/>
              <a:gd name="connsiteX7" fmla="*/ 1935136 w 2511705"/>
              <a:gd name="connsiteY7" fmla="*/ 1475659 h 1781007"/>
              <a:gd name="connsiteX8" fmla="*/ 1771909 w 2511705"/>
              <a:gd name="connsiteY8" fmla="*/ 1696602 h 1781007"/>
              <a:gd name="connsiteX9" fmla="*/ 1574961 w 2511705"/>
              <a:gd name="connsiteY9" fmla="*/ 1781007 h 1781007"/>
              <a:gd name="connsiteX10" fmla="*/ 0 w 2511705"/>
              <a:gd name="connsiteY10" fmla="*/ 1569375 h 1781007"/>
              <a:gd name="connsiteX0" fmla="*/ 155364 w 2667069"/>
              <a:gd name="connsiteY0" fmla="*/ 1569375 h 1781007"/>
              <a:gd name="connsiteX1" fmla="*/ 0 w 2667069"/>
              <a:gd name="connsiteY1" fmla="*/ 1429315 h 1781007"/>
              <a:gd name="connsiteX2" fmla="*/ 1884036 w 2667069"/>
              <a:gd name="connsiteY2" fmla="*/ 0 h 1781007"/>
              <a:gd name="connsiteX3" fmla="*/ 2667069 w 2667069"/>
              <a:gd name="connsiteY3" fmla="*/ 391413 h 1781007"/>
              <a:gd name="connsiteX4" fmla="*/ 2363371 w 2667069"/>
              <a:gd name="connsiteY4" fmla="*/ 979151 h 1781007"/>
              <a:gd name="connsiteX5" fmla="*/ 2235935 w 2667069"/>
              <a:gd name="connsiteY5" fmla="*/ 967153 h 1781007"/>
              <a:gd name="connsiteX6" fmla="*/ 1983545 w 2667069"/>
              <a:gd name="connsiteY6" fmla="*/ 1415250 h 1781007"/>
              <a:gd name="connsiteX7" fmla="*/ 2090500 w 2667069"/>
              <a:gd name="connsiteY7" fmla="*/ 1475659 h 1781007"/>
              <a:gd name="connsiteX8" fmla="*/ 1927273 w 2667069"/>
              <a:gd name="connsiteY8" fmla="*/ 1696602 h 1781007"/>
              <a:gd name="connsiteX9" fmla="*/ 1730325 w 2667069"/>
              <a:gd name="connsiteY9" fmla="*/ 1781007 h 1781007"/>
              <a:gd name="connsiteX10" fmla="*/ 155364 w 2667069"/>
              <a:gd name="connsiteY10" fmla="*/ 1569375 h 1781007"/>
              <a:gd name="connsiteX0" fmla="*/ 155364 w 2667069"/>
              <a:gd name="connsiteY0" fmla="*/ 1569375 h 1781007"/>
              <a:gd name="connsiteX1" fmla="*/ 0 w 2667069"/>
              <a:gd name="connsiteY1" fmla="*/ 1429315 h 1781007"/>
              <a:gd name="connsiteX2" fmla="*/ 829993 w 2667069"/>
              <a:gd name="connsiteY2" fmla="*/ 782201 h 1781007"/>
              <a:gd name="connsiteX3" fmla="*/ 1884036 w 2667069"/>
              <a:gd name="connsiteY3" fmla="*/ 0 h 1781007"/>
              <a:gd name="connsiteX4" fmla="*/ 2667069 w 2667069"/>
              <a:gd name="connsiteY4" fmla="*/ 391413 h 1781007"/>
              <a:gd name="connsiteX5" fmla="*/ 2363371 w 2667069"/>
              <a:gd name="connsiteY5" fmla="*/ 979151 h 1781007"/>
              <a:gd name="connsiteX6" fmla="*/ 2235935 w 2667069"/>
              <a:gd name="connsiteY6" fmla="*/ 967153 h 1781007"/>
              <a:gd name="connsiteX7" fmla="*/ 1983545 w 2667069"/>
              <a:gd name="connsiteY7" fmla="*/ 1415250 h 1781007"/>
              <a:gd name="connsiteX8" fmla="*/ 2090500 w 2667069"/>
              <a:gd name="connsiteY8" fmla="*/ 1475659 h 1781007"/>
              <a:gd name="connsiteX9" fmla="*/ 1927273 w 2667069"/>
              <a:gd name="connsiteY9" fmla="*/ 1696602 h 1781007"/>
              <a:gd name="connsiteX10" fmla="*/ 1730325 w 2667069"/>
              <a:gd name="connsiteY10" fmla="*/ 1781007 h 1781007"/>
              <a:gd name="connsiteX11" fmla="*/ 155364 w 2667069"/>
              <a:gd name="connsiteY11" fmla="*/ 1569375 h 1781007"/>
              <a:gd name="connsiteX0" fmla="*/ 155364 w 2667069"/>
              <a:gd name="connsiteY0" fmla="*/ 1569375 h 1781007"/>
              <a:gd name="connsiteX1" fmla="*/ 0 w 2667069"/>
              <a:gd name="connsiteY1" fmla="*/ 1429315 h 1781007"/>
              <a:gd name="connsiteX2" fmla="*/ 590842 w 2667069"/>
              <a:gd name="connsiteY2" fmla="*/ 135087 h 1781007"/>
              <a:gd name="connsiteX3" fmla="*/ 1884036 w 2667069"/>
              <a:gd name="connsiteY3" fmla="*/ 0 h 1781007"/>
              <a:gd name="connsiteX4" fmla="*/ 2667069 w 2667069"/>
              <a:gd name="connsiteY4" fmla="*/ 391413 h 1781007"/>
              <a:gd name="connsiteX5" fmla="*/ 2363371 w 2667069"/>
              <a:gd name="connsiteY5" fmla="*/ 979151 h 1781007"/>
              <a:gd name="connsiteX6" fmla="*/ 2235935 w 2667069"/>
              <a:gd name="connsiteY6" fmla="*/ 967153 h 1781007"/>
              <a:gd name="connsiteX7" fmla="*/ 1983545 w 2667069"/>
              <a:gd name="connsiteY7" fmla="*/ 1415250 h 1781007"/>
              <a:gd name="connsiteX8" fmla="*/ 2090500 w 2667069"/>
              <a:gd name="connsiteY8" fmla="*/ 1475659 h 1781007"/>
              <a:gd name="connsiteX9" fmla="*/ 1927273 w 2667069"/>
              <a:gd name="connsiteY9" fmla="*/ 1696602 h 1781007"/>
              <a:gd name="connsiteX10" fmla="*/ 1730325 w 2667069"/>
              <a:gd name="connsiteY10" fmla="*/ 1781007 h 1781007"/>
              <a:gd name="connsiteX11" fmla="*/ 155364 w 2667069"/>
              <a:gd name="connsiteY11" fmla="*/ 1569375 h 1781007"/>
              <a:gd name="connsiteX0" fmla="*/ 155364 w 2667069"/>
              <a:gd name="connsiteY0" fmla="*/ 1569375 h 1781007"/>
              <a:gd name="connsiteX1" fmla="*/ 0 w 2667069"/>
              <a:gd name="connsiteY1" fmla="*/ 1429315 h 1781007"/>
              <a:gd name="connsiteX2" fmla="*/ 590842 w 2667069"/>
              <a:gd name="connsiteY2" fmla="*/ 135087 h 1781007"/>
              <a:gd name="connsiteX3" fmla="*/ 801858 w 2667069"/>
              <a:gd name="connsiteY3" fmla="*/ 121019 h 1781007"/>
              <a:gd name="connsiteX4" fmla="*/ 1884036 w 2667069"/>
              <a:gd name="connsiteY4" fmla="*/ 0 h 1781007"/>
              <a:gd name="connsiteX5" fmla="*/ 2667069 w 2667069"/>
              <a:gd name="connsiteY5" fmla="*/ 391413 h 1781007"/>
              <a:gd name="connsiteX6" fmla="*/ 2363371 w 2667069"/>
              <a:gd name="connsiteY6" fmla="*/ 979151 h 1781007"/>
              <a:gd name="connsiteX7" fmla="*/ 2235935 w 2667069"/>
              <a:gd name="connsiteY7" fmla="*/ 967153 h 1781007"/>
              <a:gd name="connsiteX8" fmla="*/ 1983545 w 2667069"/>
              <a:gd name="connsiteY8" fmla="*/ 1415250 h 1781007"/>
              <a:gd name="connsiteX9" fmla="*/ 2090500 w 2667069"/>
              <a:gd name="connsiteY9" fmla="*/ 1475659 h 1781007"/>
              <a:gd name="connsiteX10" fmla="*/ 1927273 w 2667069"/>
              <a:gd name="connsiteY10" fmla="*/ 1696602 h 1781007"/>
              <a:gd name="connsiteX11" fmla="*/ 1730325 w 2667069"/>
              <a:gd name="connsiteY11" fmla="*/ 1781007 h 1781007"/>
              <a:gd name="connsiteX12" fmla="*/ 155364 w 2667069"/>
              <a:gd name="connsiteY12" fmla="*/ 1569375 h 1781007"/>
              <a:gd name="connsiteX0" fmla="*/ 155364 w 2667069"/>
              <a:gd name="connsiteY0" fmla="*/ 1603100 h 1814732"/>
              <a:gd name="connsiteX1" fmla="*/ 0 w 2667069"/>
              <a:gd name="connsiteY1" fmla="*/ 1463040 h 1814732"/>
              <a:gd name="connsiteX2" fmla="*/ 590842 w 2667069"/>
              <a:gd name="connsiteY2" fmla="*/ 168812 h 1814732"/>
              <a:gd name="connsiteX3" fmla="*/ 801858 w 2667069"/>
              <a:gd name="connsiteY3" fmla="*/ 0 h 1814732"/>
              <a:gd name="connsiteX4" fmla="*/ 1884036 w 2667069"/>
              <a:gd name="connsiteY4" fmla="*/ 33725 h 1814732"/>
              <a:gd name="connsiteX5" fmla="*/ 2667069 w 2667069"/>
              <a:gd name="connsiteY5" fmla="*/ 425138 h 1814732"/>
              <a:gd name="connsiteX6" fmla="*/ 2363371 w 2667069"/>
              <a:gd name="connsiteY6" fmla="*/ 1012876 h 1814732"/>
              <a:gd name="connsiteX7" fmla="*/ 2235935 w 2667069"/>
              <a:gd name="connsiteY7" fmla="*/ 1000878 h 1814732"/>
              <a:gd name="connsiteX8" fmla="*/ 1983545 w 2667069"/>
              <a:gd name="connsiteY8" fmla="*/ 1448975 h 1814732"/>
              <a:gd name="connsiteX9" fmla="*/ 2090500 w 2667069"/>
              <a:gd name="connsiteY9" fmla="*/ 1509384 h 1814732"/>
              <a:gd name="connsiteX10" fmla="*/ 1927273 w 2667069"/>
              <a:gd name="connsiteY10" fmla="*/ 1730327 h 1814732"/>
              <a:gd name="connsiteX11" fmla="*/ 1730325 w 2667069"/>
              <a:gd name="connsiteY11" fmla="*/ 1814732 h 1814732"/>
              <a:gd name="connsiteX12" fmla="*/ 155364 w 2667069"/>
              <a:gd name="connsiteY12" fmla="*/ 1603100 h 1814732"/>
              <a:gd name="connsiteX0" fmla="*/ 155364 w 2667069"/>
              <a:gd name="connsiteY0" fmla="*/ 1603100 h 1814732"/>
              <a:gd name="connsiteX1" fmla="*/ 0 w 2667069"/>
              <a:gd name="connsiteY1" fmla="*/ 1463040 h 1814732"/>
              <a:gd name="connsiteX2" fmla="*/ 590842 w 2667069"/>
              <a:gd name="connsiteY2" fmla="*/ 168812 h 1814732"/>
              <a:gd name="connsiteX3" fmla="*/ 801858 w 2667069"/>
              <a:gd name="connsiteY3" fmla="*/ 0 h 1814732"/>
              <a:gd name="connsiteX4" fmla="*/ 1884036 w 2667069"/>
              <a:gd name="connsiteY4" fmla="*/ 33725 h 1814732"/>
              <a:gd name="connsiteX5" fmla="*/ 2053882 w 2667069"/>
              <a:gd name="connsiteY5" fmla="*/ 112541 h 1814732"/>
              <a:gd name="connsiteX6" fmla="*/ 2667069 w 2667069"/>
              <a:gd name="connsiteY6" fmla="*/ 425138 h 1814732"/>
              <a:gd name="connsiteX7" fmla="*/ 2363371 w 2667069"/>
              <a:gd name="connsiteY7" fmla="*/ 1012876 h 1814732"/>
              <a:gd name="connsiteX8" fmla="*/ 2235935 w 2667069"/>
              <a:gd name="connsiteY8" fmla="*/ 1000878 h 1814732"/>
              <a:gd name="connsiteX9" fmla="*/ 1983545 w 2667069"/>
              <a:gd name="connsiteY9" fmla="*/ 1448975 h 1814732"/>
              <a:gd name="connsiteX10" fmla="*/ 2090500 w 2667069"/>
              <a:gd name="connsiteY10" fmla="*/ 1509384 h 1814732"/>
              <a:gd name="connsiteX11" fmla="*/ 1927273 w 2667069"/>
              <a:gd name="connsiteY11" fmla="*/ 1730327 h 1814732"/>
              <a:gd name="connsiteX12" fmla="*/ 1730325 w 2667069"/>
              <a:gd name="connsiteY12" fmla="*/ 1814732 h 1814732"/>
              <a:gd name="connsiteX13" fmla="*/ 155364 w 2667069"/>
              <a:gd name="connsiteY13" fmla="*/ 1603100 h 1814732"/>
              <a:gd name="connsiteX0" fmla="*/ 155364 w 2667069"/>
              <a:gd name="connsiteY0" fmla="*/ 1603100 h 1814732"/>
              <a:gd name="connsiteX1" fmla="*/ 0 w 2667069"/>
              <a:gd name="connsiteY1" fmla="*/ 1463040 h 1814732"/>
              <a:gd name="connsiteX2" fmla="*/ 590842 w 2667069"/>
              <a:gd name="connsiteY2" fmla="*/ 168812 h 1814732"/>
              <a:gd name="connsiteX3" fmla="*/ 801858 w 2667069"/>
              <a:gd name="connsiteY3" fmla="*/ 0 h 1814732"/>
              <a:gd name="connsiteX4" fmla="*/ 1884036 w 2667069"/>
              <a:gd name="connsiteY4" fmla="*/ 33725 h 1814732"/>
              <a:gd name="connsiteX5" fmla="*/ 2053882 w 2667069"/>
              <a:gd name="connsiteY5" fmla="*/ 70338 h 1814732"/>
              <a:gd name="connsiteX6" fmla="*/ 2667069 w 2667069"/>
              <a:gd name="connsiteY6" fmla="*/ 425138 h 1814732"/>
              <a:gd name="connsiteX7" fmla="*/ 2363371 w 2667069"/>
              <a:gd name="connsiteY7" fmla="*/ 1012876 h 1814732"/>
              <a:gd name="connsiteX8" fmla="*/ 2235935 w 2667069"/>
              <a:gd name="connsiteY8" fmla="*/ 1000878 h 1814732"/>
              <a:gd name="connsiteX9" fmla="*/ 1983545 w 2667069"/>
              <a:gd name="connsiteY9" fmla="*/ 1448975 h 1814732"/>
              <a:gd name="connsiteX10" fmla="*/ 2090500 w 2667069"/>
              <a:gd name="connsiteY10" fmla="*/ 1509384 h 1814732"/>
              <a:gd name="connsiteX11" fmla="*/ 1927273 w 2667069"/>
              <a:gd name="connsiteY11" fmla="*/ 1730327 h 1814732"/>
              <a:gd name="connsiteX12" fmla="*/ 1730325 w 2667069"/>
              <a:gd name="connsiteY12" fmla="*/ 1814732 h 1814732"/>
              <a:gd name="connsiteX13" fmla="*/ 155364 w 2667069"/>
              <a:gd name="connsiteY13" fmla="*/ 1603100 h 1814732"/>
              <a:gd name="connsiteX0" fmla="*/ 155364 w 2667069"/>
              <a:gd name="connsiteY0" fmla="*/ 1603100 h 1814732"/>
              <a:gd name="connsiteX1" fmla="*/ 0 w 2667069"/>
              <a:gd name="connsiteY1" fmla="*/ 1463040 h 1814732"/>
              <a:gd name="connsiteX2" fmla="*/ 576555 w 2667069"/>
              <a:gd name="connsiteY2" fmla="*/ 168812 h 1814732"/>
              <a:gd name="connsiteX3" fmla="*/ 801858 w 2667069"/>
              <a:gd name="connsiteY3" fmla="*/ 0 h 1814732"/>
              <a:gd name="connsiteX4" fmla="*/ 1884036 w 2667069"/>
              <a:gd name="connsiteY4" fmla="*/ 33725 h 1814732"/>
              <a:gd name="connsiteX5" fmla="*/ 2053882 w 2667069"/>
              <a:gd name="connsiteY5" fmla="*/ 70338 h 1814732"/>
              <a:gd name="connsiteX6" fmla="*/ 2667069 w 2667069"/>
              <a:gd name="connsiteY6" fmla="*/ 425138 h 1814732"/>
              <a:gd name="connsiteX7" fmla="*/ 2363371 w 2667069"/>
              <a:gd name="connsiteY7" fmla="*/ 1012876 h 1814732"/>
              <a:gd name="connsiteX8" fmla="*/ 2235935 w 2667069"/>
              <a:gd name="connsiteY8" fmla="*/ 1000878 h 1814732"/>
              <a:gd name="connsiteX9" fmla="*/ 1983545 w 2667069"/>
              <a:gd name="connsiteY9" fmla="*/ 1448975 h 1814732"/>
              <a:gd name="connsiteX10" fmla="*/ 2090500 w 2667069"/>
              <a:gd name="connsiteY10" fmla="*/ 1509384 h 1814732"/>
              <a:gd name="connsiteX11" fmla="*/ 1927273 w 2667069"/>
              <a:gd name="connsiteY11" fmla="*/ 1730327 h 1814732"/>
              <a:gd name="connsiteX12" fmla="*/ 1730325 w 2667069"/>
              <a:gd name="connsiteY12" fmla="*/ 1814732 h 1814732"/>
              <a:gd name="connsiteX13" fmla="*/ 155364 w 2667069"/>
              <a:gd name="connsiteY13" fmla="*/ 1603100 h 1814732"/>
              <a:gd name="connsiteX0" fmla="*/ 155364 w 2667069"/>
              <a:gd name="connsiteY0" fmla="*/ 1617388 h 1829020"/>
              <a:gd name="connsiteX1" fmla="*/ 0 w 2667069"/>
              <a:gd name="connsiteY1" fmla="*/ 1477328 h 1829020"/>
              <a:gd name="connsiteX2" fmla="*/ 576555 w 2667069"/>
              <a:gd name="connsiteY2" fmla="*/ 183100 h 1829020"/>
              <a:gd name="connsiteX3" fmla="*/ 816145 w 2667069"/>
              <a:gd name="connsiteY3" fmla="*/ 0 h 1829020"/>
              <a:gd name="connsiteX4" fmla="*/ 1884036 w 2667069"/>
              <a:gd name="connsiteY4" fmla="*/ 48013 h 1829020"/>
              <a:gd name="connsiteX5" fmla="*/ 2053882 w 2667069"/>
              <a:gd name="connsiteY5" fmla="*/ 84626 h 1829020"/>
              <a:gd name="connsiteX6" fmla="*/ 2667069 w 2667069"/>
              <a:gd name="connsiteY6" fmla="*/ 439426 h 1829020"/>
              <a:gd name="connsiteX7" fmla="*/ 2363371 w 2667069"/>
              <a:gd name="connsiteY7" fmla="*/ 1027164 h 1829020"/>
              <a:gd name="connsiteX8" fmla="*/ 2235935 w 2667069"/>
              <a:gd name="connsiteY8" fmla="*/ 1015166 h 1829020"/>
              <a:gd name="connsiteX9" fmla="*/ 1983545 w 2667069"/>
              <a:gd name="connsiteY9" fmla="*/ 1463263 h 1829020"/>
              <a:gd name="connsiteX10" fmla="*/ 2090500 w 2667069"/>
              <a:gd name="connsiteY10" fmla="*/ 1523672 h 1829020"/>
              <a:gd name="connsiteX11" fmla="*/ 1927273 w 2667069"/>
              <a:gd name="connsiteY11" fmla="*/ 1744615 h 1829020"/>
              <a:gd name="connsiteX12" fmla="*/ 1730325 w 2667069"/>
              <a:gd name="connsiteY12" fmla="*/ 1829020 h 1829020"/>
              <a:gd name="connsiteX13" fmla="*/ 155364 w 2667069"/>
              <a:gd name="connsiteY13" fmla="*/ 1617388 h 1829020"/>
              <a:gd name="connsiteX0" fmla="*/ 155364 w 2667069"/>
              <a:gd name="connsiteY0" fmla="*/ 1617388 h 1829020"/>
              <a:gd name="connsiteX1" fmla="*/ 0 w 2667069"/>
              <a:gd name="connsiteY1" fmla="*/ 1477328 h 1829020"/>
              <a:gd name="connsiteX2" fmla="*/ 576555 w 2667069"/>
              <a:gd name="connsiteY2" fmla="*/ 183100 h 1829020"/>
              <a:gd name="connsiteX3" fmla="*/ 816145 w 2667069"/>
              <a:gd name="connsiteY3" fmla="*/ 0 h 1829020"/>
              <a:gd name="connsiteX4" fmla="*/ 1841173 w 2667069"/>
              <a:gd name="connsiteY4" fmla="*/ 19438 h 1829020"/>
              <a:gd name="connsiteX5" fmla="*/ 2053882 w 2667069"/>
              <a:gd name="connsiteY5" fmla="*/ 84626 h 1829020"/>
              <a:gd name="connsiteX6" fmla="*/ 2667069 w 2667069"/>
              <a:gd name="connsiteY6" fmla="*/ 439426 h 1829020"/>
              <a:gd name="connsiteX7" fmla="*/ 2363371 w 2667069"/>
              <a:gd name="connsiteY7" fmla="*/ 1027164 h 1829020"/>
              <a:gd name="connsiteX8" fmla="*/ 2235935 w 2667069"/>
              <a:gd name="connsiteY8" fmla="*/ 1015166 h 1829020"/>
              <a:gd name="connsiteX9" fmla="*/ 1983545 w 2667069"/>
              <a:gd name="connsiteY9" fmla="*/ 1463263 h 1829020"/>
              <a:gd name="connsiteX10" fmla="*/ 2090500 w 2667069"/>
              <a:gd name="connsiteY10" fmla="*/ 1523672 h 1829020"/>
              <a:gd name="connsiteX11" fmla="*/ 1927273 w 2667069"/>
              <a:gd name="connsiteY11" fmla="*/ 1744615 h 1829020"/>
              <a:gd name="connsiteX12" fmla="*/ 1730325 w 2667069"/>
              <a:gd name="connsiteY12" fmla="*/ 1829020 h 1829020"/>
              <a:gd name="connsiteX13" fmla="*/ 155364 w 2667069"/>
              <a:gd name="connsiteY13" fmla="*/ 1617388 h 1829020"/>
              <a:gd name="connsiteX0" fmla="*/ 155364 w 2667069"/>
              <a:gd name="connsiteY0" fmla="*/ 1617388 h 1829020"/>
              <a:gd name="connsiteX1" fmla="*/ 0 w 2667069"/>
              <a:gd name="connsiteY1" fmla="*/ 1477328 h 1829020"/>
              <a:gd name="connsiteX2" fmla="*/ 576555 w 2667069"/>
              <a:gd name="connsiteY2" fmla="*/ 183100 h 1829020"/>
              <a:gd name="connsiteX3" fmla="*/ 816145 w 2667069"/>
              <a:gd name="connsiteY3" fmla="*/ 0 h 1829020"/>
              <a:gd name="connsiteX4" fmla="*/ 1841173 w 2667069"/>
              <a:gd name="connsiteY4" fmla="*/ 19438 h 1829020"/>
              <a:gd name="connsiteX5" fmla="*/ 2053882 w 2667069"/>
              <a:gd name="connsiteY5" fmla="*/ 79863 h 1829020"/>
              <a:gd name="connsiteX6" fmla="*/ 2667069 w 2667069"/>
              <a:gd name="connsiteY6" fmla="*/ 439426 h 1829020"/>
              <a:gd name="connsiteX7" fmla="*/ 2363371 w 2667069"/>
              <a:gd name="connsiteY7" fmla="*/ 1027164 h 1829020"/>
              <a:gd name="connsiteX8" fmla="*/ 2235935 w 2667069"/>
              <a:gd name="connsiteY8" fmla="*/ 1015166 h 1829020"/>
              <a:gd name="connsiteX9" fmla="*/ 1983545 w 2667069"/>
              <a:gd name="connsiteY9" fmla="*/ 1463263 h 1829020"/>
              <a:gd name="connsiteX10" fmla="*/ 2090500 w 2667069"/>
              <a:gd name="connsiteY10" fmla="*/ 1523672 h 1829020"/>
              <a:gd name="connsiteX11" fmla="*/ 1927273 w 2667069"/>
              <a:gd name="connsiteY11" fmla="*/ 1744615 h 1829020"/>
              <a:gd name="connsiteX12" fmla="*/ 1730325 w 2667069"/>
              <a:gd name="connsiteY12" fmla="*/ 1829020 h 1829020"/>
              <a:gd name="connsiteX13" fmla="*/ 155364 w 2667069"/>
              <a:gd name="connsiteY13" fmla="*/ 1617388 h 1829020"/>
              <a:gd name="connsiteX0" fmla="*/ 155364 w 2667069"/>
              <a:gd name="connsiteY0" fmla="*/ 1617388 h 1829020"/>
              <a:gd name="connsiteX1" fmla="*/ 0 w 2667069"/>
              <a:gd name="connsiteY1" fmla="*/ 1477328 h 1829020"/>
              <a:gd name="connsiteX2" fmla="*/ 576555 w 2667069"/>
              <a:gd name="connsiteY2" fmla="*/ 183100 h 1829020"/>
              <a:gd name="connsiteX3" fmla="*/ 816145 w 2667069"/>
              <a:gd name="connsiteY3" fmla="*/ 0 h 1829020"/>
              <a:gd name="connsiteX4" fmla="*/ 1841173 w 2667069"/>
              <a:gd name="connsiteY4" fmla="*/ 19438 h 1829020"/>
              <a:gd name="connsiteX5" fmla="*/ 2053882 w 2667069"/>
              <a:gd name="connsiteY5" fmla="*/ 79863 h 1829020"/>
              <a:gd name="connsiteX6" fmla="*/ 2667069 w 2667069"/>
              <a:gd name="connsiteY6" fmla="*/ 439426 h 1829020"/>
              <a:gd name="connsiteX7" fmla="*/ 2363371 w 2667069"/>
              <a:gd name="connsiteY7" fmla="*/ 1027164 h 1829020"/>
              <a:gd name="connsiteX8" fmla="*/ 2235935 w 2667069"/>
              <a:gd name="connsiteY8" fmla="*/ 1015166 h 1829020"/>
              <a:gd name="connsiteX9" fmla="*/ 1983545 w 2667069"/>
              <a:gd name="connsiteY9" fmla="*/ 1463263 h 1829020"/>
              <a:gd name="connsiteX10" fmla="*/ 2090500 w 2667069"/>
              <a:gd name="connsiteY10" fmla="*/ 1523672 h 1829020"/>
              <a:gd name="connsiteX11" fmla="*/ 1927273 w 2667069"/>
              <a:gd name="connsiteY11" fmla="*/ 1744615 h 1829020"/>
              <a:gd name="connsiteX12" fmla="*/ 1730325 w 2667069"/>
              <a:gd name="connsiteY12" fmla="*/ 1829020 h 1829020"/>
              <a:gd name="connsiteX13" fmla="*/ 155364 w 2667069"/>
              <a:gd name="connsiteY13" fmla="*/ 1617388 h 1829020"/>
              <a:gd name="connsiteX0" fmla="*/ 155364 w 2667069"/>
              <a:gd name="connsiteY0" fmla="*/ 1617388 h 1829020"/>
              <a:gd name="connsiteX1" fmla="*/ 0 w 2667069"/>
              <a:gd name="connsiteY1" fmla="*/ 1477328 h 1829020"/>
              <a:gd name="connsiteX2" fmla="*/ 576555 w 2667069"/>
              <a:gd name="connsiteY2" fmla="*/ 183100 h 1829020"/>
              <a:gd name="connsiteX3" fmla="*/ 816145 w 2667069"/>
              <a:gd name="connsiteY3" fmla="*/ 0 h 1829020"/>
              <a:gd name="connsiteX4" fmla="*/ 1841173 w 2667069"/>
              <a:gd name="connsiteY4" fmla="*/ 19438 h 1829020"/>
              <a:gd name="connsiteX5" fmla="*/ 2053882 w 2667069"/>
              <a:gd name="connsiteY5" fmla="*/ 79863 h 1829020"/>
              <a:gd name="connsiteX6" fmla="*/ 2667069 w 2667069"/>
              <a:gd name="connsiteY6" fmla="*/ 439426 h 1829020"/>
              <a:gd name="connsiteX7" fmla="*/ 2363371 w 2667069"/>
              <a:gd name="connsiteY7" fmla="*/ 1027164 h 1829020"/>
              <a:gd name="connsiteX8" fmla="*/ 2235935 w 2667069"/>
              <a:gd name="connsiteY8" fmla="*/ 1015166 h 1829020"/>
              <a:gd name="connsiteX9" fmla="*/ 1983545 w 2667069"/>
              <a:gd name="connsiteY9" fmla="*/ 1463263 h 1829020"/>
              <a:gd name="connsiteX10" fmla="*/ 2090500 w 2667069"/>
              <a:gd name="connsiteY10" fmla="*/ 1523672 h 1829020"/>
              <a:gd name="connsiteX11" fmla="*/ 1927273 w 2667069"/>
              <a:gd name="connsiteY11" fmla="*/ 1744615 h 1829020"/>
              <a:gd name="connsiteX12" fmla="*/ 1730325 w 2667069"/>
              <a:gd name="connsiteY12" fmla="*/ 1829020 h 1829020"/>
              <a:gd name="connsiteX13" fmla="*/ 155364 w 2667069"/>
              <a:gd name="connsiteY13" fmla="*/ 1617388 h 1829020"/>
              <a:gd name="connsiteX0" fmla="*/ 155364 w 2667069"/>
              <a:gd name="connsiteY0" fmla="*/ 1617388 h 1829020"/>
              <a:gd name="connsiteX1" fmla="*/ 0 w 2667069"/>
              <a:gd name="connsiteY1" fmla="*/ 1477328 h 1829020"/>
              <a:gd name="connsiteX2" fmla="*/ 576555 w 2667069"/>
              <a:gd name="connsiteY2" fmla="*/ 183100 h 1829020"/>
              <a:gd name="connsiteX3" fmla="*/ 816145 w 2667069"/>
              <a:gd name="connsiteY3" fmla="*/ 0 h 1829020"/>
              <a:gd name="connsiteX4" fmla="*/ 1841173 w 2667069"/>
              <a:gd name="connsiteY4" fmla="*/ 19438 h 1829020"/>
              <a:gd name="connsiteX5" fmla="*/ 2058644 w 2667069"/>
              <a:gd name="connsiteY5" fmla="*/ 70338 h 1829020"/>
              <a:gd name="connsiteX6" fmla="*/ 2667069 w 2667069"/>
              <a:gd name="connsiteY6" fmla="*/ 439426 h 1829020"/>
              <a:gd name="connsiteX7" fmla="*/ 2363371 w 2667069"/>
              <a:gd name="connsiteY7" fmla="*/ 1027164 h 1829020"/>
              <a:gd name="connsiteX8" fmla="*/ 2235935 w 2667069"/>
              <a:gd name="connsiteY8" fmla="*/ 1015166 h 1829020"/>
              <a:gd name="connsiteX9" fmla="*/ 1983545 w 2667069"/>
              <a:gd name="connsiteY9" fmla="*/ 1463263 h 1829020"/>
              <a:gd name="connsiteX10" fmla="*/ 2090500 w 2667069"/>
              <a:gd name="connsiteY10" fmla="*/ 1523672 h 1829020"/>
              <a:gd name="connsiteX11" fmla="*/ 1927273 w 2667069"/>
              <a:gd name="connsiteY11" fmla="*/ 1744615 h 1829020"/>
              <a:gd name="connsiteX12" fmla="*/ 1730325 w 2667069"/>
              <a:gd name="connsiteY12" fmla="*/ 1829020 h 1829020"/>
              <a:gd name="connsiteX13" fmla="*/ 155364 w 2667069"/>
              <a:gd name="connsiteY13" fmla="*/ 1617388 h 1829020"/>
              <a:gd name="connsiteX0" fmla="*/ 155364 w 2657544"/>
              <a:gd name="connsiteY0" fmla="*/ 1617388 h 1829020"/>
              <a:gd name="connsiteX1" fmla="*/ 0 w 2657544"/>
              <a:gd name="connsiteY1" fmla="*/ 1477328 h 1829020"/>
              <a:gd name="connsiteX2" fmla="*/ 576555 w 2657544"/>
              <a:gd name="connsiteY2" fmla="*/ 183100 h 1829020"/>
              <a:gd name="connsiteX3" fmla="*/ 816145 w 2657544"/>
              <a:gd name="connsiteY3" fmla="*/ 0 h 1829020"/>
              <a:gd name="connsiteX4" fmla="*/ 1841173 w 2657544"/>
              <a:gd name="connsiteY4" fmla="*/ 19438 h 1829020"/>
              <a:gd name="connsiteX5" fmla="*/ 2058644 w 2657544"/>
              <a:gd name="connsiteY5" fmla="*/ 70338 h 1829020"/>
              <a:gd name="connsiteX6" fmla="*/ 2657544 w 2657544"/>
              <a:gd name="connsiteY6" fmla="*/ 415613 h 1829020"/>
              <a:gd name="connsiteX7" fmla="*/ 2363371 w 2657544"/>
              <a:gd name="connsiteY7" fmla="*/ 1027164 h 1829020"/>
              <a:gd name="connsiteX8" fmla="*/ 2235935 w 2657544"/>
              <a:gd name="connsiteY8" fmla="*/ 1015166 h 1829020"/>
              <a:gd name="connsiteX9" fmla="*/ 1983545 w 2657544"/>
              <a:gd name="connsiteY9" fmla="*/ 1463263 h 1829020"/>
              <a:gd name="connsiteX10" fmla="*/ 2090500 w 2657544"/>
              <a:gd name="connsiteY10" fmla="*/ 1523672 h 1829020"/>
              <a:gd name="connsiteX11" fmla="*/ 1927273 w 2657544"/>
              <a:gd name="connsiteY11" fmla="*/ 1744615 h 1829020"/>
              <a:gd name="connsiteX12" fmla="*/ 1730325 w 2657544"/>
              <a:gd name="connsiteY12" fmla="*/ 1829020 h 1829020"/>
              <a:gd name="connsiteX13" fmla="*/ 155364 w 2657544"/>
              <a:gd name="connsiteY13" fmla="*/ 1617388 h 1829020"/>
              <a:gd name="connsiteX0" fmla="*/ 155364 w 2657544"/>
              <a:gd name="connsiteY0" fmla="*/ 1617388 h 1829020"/>
              <a:gd name="connsiteX1" fmla="*/ 0 w 2657544"/>
              <a:gd name="connsiteY1" fmla="*/ 1477328 h 1829020"/>
              <a:gd name="connsiteX2" fmla="*/ 576555 w 2657544"/>
              <a:gd name="connsiteY2" fmla="*/ 183100 h 1829020"/>
              <a:gd name="connsiteX3" fmla="*/ 816145 w 2657544"/>
              <a:gd name="connsiteY3" fmla="*/ 0 h 1829020"/>
              <a:gd name="connsiteX4" fmla="*/ 1841173 w 2657544"/>
              <a:gd name="connsiteY4" fmla="*/ 19438 h 1829020"/>
              <a:gd name="connsiteX5" fmla="*/ 2058644 w 2657544"/>
              <a:gd name="connsiteY5" fmla="*/ 70338 h 1829020"/>
              <a:gd name="connsiteX6" fmla="*/ 2657544 w 2657544"/>
              <a:gd name="connsiteY6" fmla="*/ 415613 h 1829020"/>
              <a:gd name="connsiteX7" fmla="*/ 2594683 w 2657544"/>
              <a:gd name="connsiteY7" fmla="*/ 548274 h 1829020"/>
              <a:gd name="connsiteX8" fmla="*/ 2363371 w 2657544"/>
              <a:gd name="connsiteY8" fmla="*/ 1027164 h 1829020"/>
              <a:gd name="connsiteX9" fmla="*/ 2235935 w 2657544"/>
              <a:gd name="connsiteY9" fmla="*/ 1015166 h 1829020"/>
              <a:gd name="connsiteX10" fmla="*/ 1983545 w 2657544"/>
              <a:gd name="connsiteY10" fmla="*/ 1463263 h 1829020"/>
              <a:gd name="connsiteX11" fmla="*/ 2090500 w 2657544"/>
              <a:gd name="connsiteY11" fmla="*/ 1523672 h 1829020"/>
              <a:gd name="connsiteX12" fmla="*/ 1927273 w 2657544"/>
              <a:gd name="connsiteY12" fmla="*/ 1744615 h 1829020"/>
              <a:gd name="connsiteX13" fmla="*/ 1730325 w 2657544"/>
              <a:gd name="connsiteY13" fmla="*/ 1829020 h 1829020"/>
              <a:gd name="connsiteX14" fmla="*/ 155364 w 2657544"/>
              <a:gd name="connsiteY14" fmla="*/ 1617388 h 1829020"/>
              <a:gd name="connsiteX0" fmla="*/ 155364 w 2694695"/>
              <a:gd name="connsiteY0" fmla="*/ 1617388 h 1829020"/>
              <a:gd name="connsiteX1" fmla="*/ 0 w 2694695"/>
              <a:gd name="connsiteY1" fmla="*/ 1477328 h 1829020"/>
              <a:gd name="connsiteX2" fmla="*/ 576555 w 2694695"/>
              <a:gd name="connsiteY2" fmla="*/ 183100 h 1829020"/>
              <a:gd name="connsiteX3" fmla="*/ 816145 w 2694695"/>
              <a:gd name="connsiteY3" fmla="*/ 0 h 1829020"/>
              <a:gd name="connsiteX4" fmla="*/ 1841173 w 2694695"/>
              <a:gd name="connsiteY4" fmla="*/ 19438 h 1829020"/>
              <a:gd name="connsiteX5" fmla="*/ 2058644 w 2694695"/>
              <a:gd name="connsiteY5" fmla="*/ 70338 h 1829020"/>
              <a:gd name="connsiteX6" fmla="*/ 2657544 w 2694695"/>
              <a:gd name="connsiteY6" fmla="*/ 415613 h 1829020"/>
              <a:gd name="connsiteX7" fmla="*/ 2694695 w 2694695"/>
              <a:gd name="connsiteY7" fmla="*/ 519699 h 1829020"/>
              <a:gd name="connsiteX8" fmla="*/ 2363371 w 2694695"/>
              <a:gd name="connsiteY8" fmla="*/ 1027164 h 1829020"/>
              <a:gd name="connsiteX9" fmla="*/ 2235935 w 2694695"/>
              <a:gd name="connsiteY9" fmla="*/ 1015166 h 1829020"/>
              <a:gd name="connsiteX10" fmla="*/ 1983545 w 2694695"/>
              <a:gd name="connsiteY10" fmla="*/ 1463263 h 1829020"/>
              <a:gd name="connsiteX11" fmla="*/ 2090500 w 2694695"/>
              <a:gd name="connsiteY11" fmla="*/ 1523672 h 1829020"/>
              <a:gd name="connsiteX12" fmla="*/ 1927273 w 2694695"/>
              <a:gd name="connsiteY12" fmla="*/ 1744615 h 1829020"/>
              <a:gd name="connsiteX13" fmla="*/ 1730325 w 2694695"/>
              <a:gd name="connsiteY13" fmla="*/ 1829020 h 1829020"/>
              <a:gd name="connsiteX14" fmla="*/ 155364 w 2694695"/>
              <a:gd name="connsiteY14" fmla="*/ 1617388 h 1829020"/>
              <a:gd name="connsiteX0" fmla="*/ 155364 w 2694695"/>
              <a:gd name="connsiteY0" fmla="*/ 1617388 h 1829020"/>
              <a:gd name="connsiteX1" fmla="*/ 0 w 2694695"/>
              <a:gd name="connsiteY1" fmla="*/ 1477328 h 1829020"/>
              <a:gd name="connsiteX2" fmla="*/ 576555 w 2694695"/>
              <a:gd name="connsiteY2" fmla="*/ 183100 h 1829020"/>
              <a:gd name="connsiteX3" fmla="*/ 816145 w 2694695"/>
              <a:gd name="connsiteY3" fmla="*/ 0 h 1829020"/>
              <a:gd name="connsiteX4" fmla="*/ 1841173 w 2694695"/>
              <a:gd name="connsiteY4" fmla="*/ 19438 h 1829020"/>
              <a:gd name="connsiteX5" fmla="*/ 2058644 w 2694695"/>
              <a:gd name="connsiteY5" fmla="*/ 70338 h 1829020"/>
              <a:gd name="connsiteX6" fmla="*/ 2671831 w 2694695"/>
              <a:gd name="connsiteY6" fmla="*/ 429901 h 1829020"/>
              <a:gd name="connsiteX7" fmla="*/ 2694695 w 2694695"/>
              <a:gd name="connsiteY7" fmla="*/ 519699 h 1829020"/>
              <a:gd name="connsiteX8" fmla="*/ 2363371 w 2694695"/>
              <a:gd name="connsiteY8" fmla="*/ 1027164 h 1829020"/>
              <a:gd name="connsiteX9" fmla="*/ 2235935 w 2694695"/>
              <a:gd name="connsiteY9" fmla="*/ 1015166 h 1829020"/>
              <a:gd name="connsiteX10" fmla="*/ 1983545 w 2694695"/>
              <a:gd name="connsiteY10" fmla="*/ 1463263 h 1829020"/>
              <a:gd name="connsiteX11" fmla="*/ 2090500 w 2694695"/>
              <a:gd name="connsiteY11" fmla="*/ 1523672 h 1829020"/>
              <a:gd name="connsiteX12" fmla="*/ 1927273 w 2694695"/>
              <a:gd name="connsiteY12" fmla="*/ 1744615 h 1829020"/>
              <a:gd name="connsiteX13" fmla="*/ 1730325 w 2694695"/>
              <a:gd name="connsiteY13" fmla="*/ 1829020 h 1829020"/>
              <a:gd name="connsiteX14" fmla="*/ 155364 w 2694695"/>
              <a:gd name="connsiteY14" fmla="*/ 1617388 h 1829020"/>
              <a:gd name="connsiteX0" fmla="*/ 155364 w 2694695"/>
              <a:gd name="connsiteY0" fmla="*/ 1617388 h 1829020"/>
              <a:gd name="connsiteX1" fmla="*/ 0 w 2694695"/>
              <a:gd name="connsiteY1" fmla="*/ 1477328 h 1829020"/>
              <a:gd name="connsiteX2" fmla="*/ 576555 w 2694695"/>
              <a:gd name="connsiteY2" fmla="*/ 183100 h 1829020"/>
              <a:gd name="connsiteX3" fmla="*/ 816145 w 2694695"/>
              <a:gd name="connsiteY3" fmla="*/ 0 h 1829020"/>
              <a:gd name="connsiteX4" fmla="*/ 1841173 w 2694695"/>
              <a:gd name="connsiteY4" fmla="*/ 19438 h 1829020"/>
              <a:gd name="connsiteX5" fmla="*/ 2058644 w 2694695"/>
              <a:gd name="connsiteY5" fmla="*/ 70338 h 1829020"/>
              <a:gd name="connsiteX6" fmla="*/ 2681356 w 2694695"/>
              <a:gd name="connsiteY6" fmla="*/ 429901 h 1829020"/>
              <a:gd name="connsiteX7" fmla="*/ 2694695 w 2694695"/>
              <a:gd name="connsiteY7" fmla="*/ 519699 h 1829020"/>
              <a:gd name="connsiteX8" fmla="*/ 2363371 w 2694695"/>
              <a:gd name="connsiteY8" fmla="*/ 1027164 h 1829020"/>
              <a:gd name="connsiteX9" fmla="*/ 2235935 w 2694695"/>
              <a:gd name="connsiteY9" fmla="*/ 1015166 h 1829020"/>
              <a:gd name="connsiteX10" fmla="*/ 1983545 w 2694695"/>
              <a:gd name="connsiteY10" fmla="*/ 1463263 h 1829020"/>
              <a:gd name="connsiteX11" fmla="*/ 2090500 w 2694695"/>
              <a:gd name="connsiteY11" fmla="*/ 1523672 h 1829020"/>
              <a:gd name="connsiteX12" fmla="*/ 1927273 w 2694695"/>
              <a:gd name="connsiteY12" fmla="*/ 1744615 h 1829020"/>
              <a:gd name="connsiteX13" fmla="*/ 1730325 w 2694695"/>
              <a:gd name="connsiteY13" fmla="*/ 1829020 h 1829020"/>
              <a:gd name="connsiteX14" fmla="*/ 155364 w 2694695"/>
              <a:gd name="connsiteY14" fmla="*/ 1617388 h 1829020"/>
              <a:gd name="connsiteX0" fmla="*/ 155364 w 2685170"/>
              <a:gd name="connsiteY0" fmla="*/ 1617388 h 1829020"/>
              <a:gd name="connsiteX1" fmla="*/ 0 w 2685170"/>
              <a:gd name="connsiteY1" fmla="*/ 1477328 h 1829020"/>
              <a:gd name="connsiteX2" fmla="*/ 576555 w 2685170"/>
              <a:gd name="connsiteY2" fmla="*/ 183100 h 1829020"/>
              <a:gd name="connsiteX3" fmla="*/ 816145 w 2685170"/>
              <a:gd name="connsiteY3" fmla="*/ 0 h 1829020"/>
              <a:gd name="connsiteX4" fmla="*/ 1841173 w 2685170"/>
              <a:gd name="connsiteY4" fmla="*/ 19438 h 1829020"/>
              <a:gd name="connsiteX5" fmla="*/ 2058644 w 2685170"/>
              <a:gd name="connsiteY5" fmla="*/ 70338 h 1829020"/>
              <a:gd name="connsiteX6" fmla="*/ 2681356 w 2685170"/>
              <a:gd name="connsiteY6" fmla="*/ 429901 h 1829020"/>
              <a:gd name="connsiteX7" fmla="*/ 2685170 w 2685170"/>
              <a:gd name="connsiteY7" fmla="*/ 514937 h 1829020"/>
              <a:gd name="connsiteX8" fmla="*/ 2363371 w 2685170"/>
              <a:gd name="connsiteY8" fmla="*/ 1027164 h 1829020"/>
              <a:gd name="connsiteX9" fmla="*/ 2235935 w 2685170"/>
              <a:gd name="connsiteY9" fmla="*/ 1015166 h 1829020"/>
              <a:gd name="connsiteX10" fmla="*/ 1983545 w 2685170"/>
              <a:gd name="connsiteY10" fmla="*/ 1463263 h 1829020"/>
              <a:gd name="connsiteX11" fmla="*/ 2090500 w 2685170"/>
              <a:gd name="connsiteY11" fmla="*/ 1523672 h 1829020"/>
              <a:gd name="connsiteX12" fmla="*/ 1927273 w 2685170"/>
              <a:gd name="connsiteY12" fmla="*/ 1744615 h 1829020"/>
              <a:gd name="connsiteX13" fmla="*/ 1730325 w 2685170"/>
              <a:gd name="connsiteY13" fmla="*/ 1829020 h 1829020"/>
              <a:gd name="connsiteX14" fmla="*/ 155364 w 2685170"/>
              <a:gd name="connsiteY14" fmla="*/ 1617388 h 1829020"/>
              <a:gd name="connsiteX0" fmla="*/ 155364 w 2685170"/>
              <a:gd name="connsiteY0" fmla="*/ 1617388 h 1829020"/>
              <a:gd name="connsiteX1" fmla="*/ 0 w 2685170"/>
              <a:gd name="connsiteY1" fmla="*/ 1477328 h 1829020"/>
              <a:gd name="connsiteX2" fmla="*/ 576555 w 2685170"/>
              <a:gd name="connsiteY2" fmla="*/ 183100 h 1829020"/>
              <a:gd name="connsiteX3" fmla="*/ 816145 w 2685170"/>
              <a:gd name="connsiteY3" fmla="*/ 0 h 1829020"/>
              <a:gd name="connsiteX4" fmla="*/ 1841173 w 2685170"/>
              <a:gd name="connsiteY4" fmla="*/ 19438 h 1829020"/>
              <a:gd name="connsiteX5" fmla="*/ 2058644 w 2685170"/>
              <a:gd name="connsiteY5" fmla="*/ 70338 h 1829020"/>
              <a:gd name="connsiteX6" fmla="*/ 2681356 w 2685170"/>
              <a:gd name="connsiteY6" fmla="*/ 429901 h 1829020"/>
              <a:gd name="connsiteX7" fmla="*/ 2685170 w 2685170"/>
              <a:gd name="connsiteY7" fmla="*/ 514937 h 1829020"/>
              <a:gd name="connsiteX8" fmla="*/ 2363371 w 2685170"/>
              <a:gd name="connsiteY8" fmla="*/ 1041452 h 1829020"/>
              <a:gd name="connsiteX9" fmla="*/ 2235935 w 2685170"/>
              <a:gd name="connsiteY9" fmla="*/ 1015166 h 1829020"/>
              <a:gd name="connsiteX10" fmla="*/ 1983545 w 2685170"/>
              <a:gd name="connsiteY10" fmla="*/ 1463263 h 1829020"/>
              <a:gd name="connsiteX11" fmla="*/ 2090500 w 2685170"/>
              <a:gd name="connsiteY11" fmla="*/ 1523672 h 1829020"/>
              <a:gd name="connsiteX12" fmla="*/ 1927273 w 2685170"/>
              <a:gd name="connsiteY12" fmla="*/ 1744615 h 1829020"/>
              <a:gd name="connsiteX13" fmla="*/ 1730325 w 2685170"/>
              <a:gd name="connsiteY13" fmla="*/ 1829020 h 1829020"/>
              <a:gd name="connsiteX14" fmla="*/ 155364 w 2685170"/>
              <a:gd name="connsiteY14" fmla="*/ 1617388 h 1829020"/>
              <a:gd name="connsiteX0" fmla="*/ 155364 w 2685170"/>
              <a:gd name="connsiteY0" fmla="*/ 1617388 h 1829020"/>
              <a:gd name="connsiteX1" fmla="*/ 0 w 2685170"/>
              <a:gd name="connsiteY1" fmla="*/ 1477328 h 1829020"/>
              <a:gd name="connsiteX2" fmla="*/ 576555 w 2685170"/>
              <a:gd name="connsiteY2" fmla="*/ 183100 h 1829020"/>
              <a:gd name="connsiteX3" fmla="*/ 816145 w 2685170"/>
              <a:gd name="connsiteY3" fmla="*/ 0 h 1829020"/>
              <a:gd name="connsiteX4" fmla="*/ 1841173 w 2685170"/>
              <a:gd name="connsiteY4" fmla="*/ 19438 h 1829020"/>
              <a:gd name="connsiteX5" fmla="*/ 2058644 w 2685170"/>
              <a:gd name="connsiteY5" fmla="*/ 70338 h 1829020"/>
              <a:gd name="connsiteX6" fmla="*/ 2681356 w 2685170"/>
              <a:gd name="connsiteY6" fmla="*/ 429901 h 1829020"/>
              <a:gd name="connsiteX7" fmla="*/ 2685170 w 2685170"/>
              <a:gd name="connsiteY7" fmla="*/ 514937 h 1829020"/>
              <a:gd name="connsiteX8" fmla="*/ 2363371 w 2685170"/>
              <a:gd name="connsiteY8" fmla="*/ 1041452 h 1829020"/>
              <a:gd name="connsiteX9" fmla="*/ 2264510 w 2685170"/>
              <a:gd name="connsiteY9" fmla="*/ 981829 h 1829020"/>
              <a:gd name="connsiteX10" fmla="*/ 1983545 w 2685170"/>
              <a:gd name="connsiteY10" fmla="*/ 1463263 h 1829020"/>
              <a:gd name="connsiteX11" fmla="*/ 2090500 w 2685170"/>
              <a:gd name="connsiteY11" fmla="*/ 1523672 h 1829020"/>
              <a:gd name="connsiteX12" fmla="*/ 1927273 w 2685170"/>
              <a:gd name="connsiteY12" fmla="*/ 1744615 h 1829020"/>
              <a:gd name="connsiteX13" fmla="*/ 1730325 w 2685170"/>
              <a:gd name="connsiteY13" fmla="*/ 1829020 h 1829020"/>
              <a:gd name="connsiteX14" fmla="*/ 155364 w 2685170"/>
              <a:gd name="connsiteY14" fmla="*/ 1617388 h 1829020"/>
              <a:gd name="connsiteX0" fmla="*/ 155364 w 2685170"/>
              <a:gd name="connsiteY0" fmla="*/ 1617388 h 1829020"/>
              <a:gd name="connsiteX1" fmla="*/ 0 w 2685170"/>
              <a:gd name="connsiteY1" fmla="*/ 1477328 h 1829020"/>
              <a:gd name="connsiteX2" fmla="*/ 576555 w 2685170"/>
              <a:gd name="connsiteY2" fmla="*/ 183100 h 1829020"/>
              <a:gd name="connsiteX3" fmla="*/ 816145 w 2685170"/>
              <a:gd name="connsiteY3" fmla="*/ 0 h 1829020"/>
              <a:gd name="connsiteX4" fmla="*/ 1841173 w 2685170"/>
              <a:gd name="connsiteY4" fmla="*/ 19438 h 1829020"/>
              <a:gd name="connsiteX5" fmla="*/ 2058644 w 2685170"/>
              <a:gd name="connsiteY5" fmla="*/ 70338 h 1829020"/>
              <a:gd name="connsiteX6" fmla="*/ 2681356 w 2685170"/>
              <a:gd name="connsiteY6" fmla="*/ 429901 h 1829020"/>
              <a:gd name="connsiteX7" fmla="*/ 2685170 w 2685170"/>
              <a:gd name="connsiteY7" fmla="*/ 514937 h 1829020"/>
              <a:gd name="connsiteX8" fmla="*/ 2363371 w 2685170"/>
              <a:gd name="connsiteY8" fmla="*/ 1041452 h 1829020"/>
              <a:gd name="connsiteX9" fmla="*/ 2264510 w 2685170"/>
              <a:gd name="connsiteY9" fmla="*/ 981829 h 1829020"/>
              <a:gd name="connsiteX10" fmla="*/ 1983545 w 2685170"/>
              <a:gd name="connsiteY10" fmla="*/ 1463263 h 1829020"/>
              <a:gd name="connsiteX11" fmla="*/ 2090500 w 2685170"/>
              <a:gd name="connsiteY11" fmla="*/ 1523672 h 1829020"/>
              <a:gd name="connsiteX12" fmla="*/ 1955848 w 2685170"/>
              <a:gd name="connsiteY12" fmla="*/ 1749378 h 1829020"/>
              <a:gd name="connsiteX13" fmla="*/ 1730325 w 2685170"/>
              <a:gd name="connsiteY13" fmla="*/ 1829020 h 1829020"/>
              <a:gd name="connsiteX14" fmla="*/ 155364 w 2685170"/>
              <a:gd name="connsiteY14" fmla="*/ 1617388 h 1829020"/>
              <a:gd name="connsiteX0" fmla="*/ 155364 w 2685170"/>
              <a:gd name="connsiteY0" fmla="*/ 1617388 h 1833783"/>
              <a:gd name="connsiteX1" fmla="*/ 0 w 2685170"/>
              <a:gd name="connsiteY1" fmla="*/ 1477328 h 1833783"/>
              <a:gd name="connsiteX2" fmla="*/ 576555 w 2685170"/>
              <a:gd name="connsiteY2" fmla="*/ 183100 h 1833783"/>
              <a:gd name="connsiteX3" fmla="*/ 816145 w 2685170"/>
              <a:gd name="connsiteY3" fmla="*/ 0 h 1833783"/>
              <a:gd name="connsiteX4" fmla="*/ 1841173 w 2685170"/>
              <a:gd name="connsiteY4" fmla="*/ 19438 h 1833783"/>
              <a:gd name="connsiteX5" fmla="*/ 2058644 w 2685170"/>
              <a:gd name="connsiteY5" fmla="*/ 70338 h 1833783"/>
              <a:gd name="connsiteX6" fmla="*/ 2681356 w 2685170"/>
              <a:gd name="connsiteY6" fmla="*/ 429901 h 1833783"/>
              <a:gd name="connsiteX7" fmla="*/ 2685170 w 2685170"/>
              <a:gd name="connsiteY7" fmla="*/ 514937 h 1833783"/>
              <a:gd name="connsiteX8" fmla="*/ 2363371 w 2685170"/>
              <a:gd name="connsiteY8" fmla="*/ 1041452 h 1833783"/>
              <a:gd name="connsiteX9" fmla="*/ 2264510 w 2685170"/>
              <a:gd name="connsiteY9" fmla="*/ 981829 h 1833783"/>
              <a:gd name="connsiteX10" fmla="*/ 1983545 w 2685170"/>
              <a:gd name="connsiteY10" fmla="*/ 1463263 h 1833783"/>
              <a:gd name="connsiteX11" fmla="*/ 2090500 w 2685170"/>
              <a:gd name="connsiteY11" fmla="*/ 1523672 h 1833783"/>
              <a:gd name="connsiteX12" fmla="*/ 1955848 w 2685170"/>
              <a:gd name="connsiteY12" fmla="*/ 1749378 h 1833783"/>
              <a:gd name="connsiteX13" fmla="*/ 1725563 w 2685170"/>
              <a:gd name="connsiteY13" fmla="*/ 1833783 h 1833783"/>
              <a:gd name="connsiteX14" fmla="*/ 155364 w 2685170"/>
              <a:gd name="connsiteY14" fmla="*/ 1617388 h 1833783"/>
              <a:gd name="connsiteX0" fmla="*/ 102977 w 2685170"/>
              <a:gd name="connsiteY0" fmla="*/ 1636438 h 1833783"/>
              <a:gd name="connsiteX1" fmla="*/ 0 w 2685170"/>
              <a:gd name="connsiteY1" fmla="*/ 1477328 h 1833783"/>
              <a:gd name="connsiteX2" fmla="*/ 576555 w 2685170"/>
              <a:gd name="connsiteY2" fmla="*/ 183100 h 1833783"/>
              <a:gd name="connsiteX3" fmla="*/ 816145 w 2685170"/>
              <a:gd name="connsiteY3" fmla="*/ 0 h 1833783"/>
              <a:gd name="connsiteX4" fmla="*/ 1841173 w 2685170"/>
              <a:gd name="connsiteY4" fmla="*/ 19438 h 1833783"/>
              <a:gd name="connsiteX5" fmla="*/ 2058644 w 2685170"/>
              <a:gd name="connsiteY5" fmla="*/ 70338 h 1833783"/>
              <a:gd name="connsiteX6" fmla="*/ 2681356 w 2685170"/>
              <a:gd name="connsiteY6" fmla="*/ 429901 h 1833783"/>
              <a:gd name="connsiteX7" fmla="*/ 2685170 w 2685170"/>
              <a:gd name="connsiteY7" fmla="*/ 514937 h 1833783"/>
              <a:gd name="connsiteX8" fmla="*/ 2363371 w 2685170"/>
              <a:gd name="connsiteY8" fmla="*/ 1041452 h 1833783"/>
              <a:gd name="connsiteX9" fmla="*/ 2264510 w 2685170"/>
              <a:gd name="connsiteY9" fmla="*/ 981829 h 1833783"/>
              <a:gd name="connsiteX10" fmla="*/ 1983545 w 2685170"/>
              <a:gd name="connsiteY10" fmla="*/ 1463263 h 1833783"/>
              <a:gd name="connsiteX11" fmla="*/ 2090500 w 2685170"/>
              <a:gd name="connsiteY11" fmla="*/ 1523672 h 1833783"/>
              <a:gd name="connsiteX12" fmla="*/ 1955848 w 2685170"/>
              <a:gd name="connsiteY12" fmla="*/ 1749378 h 1833783"/>
              <a:gd name="connsiteX13" fmla="*/ 1725563 w 2685170"/>
              <a:gd name="connsiteY13" fmla="*/ 1833783 h 1833783"/>
              <a:gd name="connsiteX14" fmla="*/ 102977 w 2685170"/>
              <a:gd name="connsiteY14" fmla="*/ 1636438 h 1833783"/>
              <a:gd name="connsiteX0" fmla="*/ 107740 w 2689933"/>
              <a:gd name="connsiteY0" fmla="*/ 1636438 h 1833783"/>
              <a:gd name="connsiteX1" fmla="*/ 0 w 2689933"/>
              <a:gd name="connsiteY1" fmla="*/ 1477328 h 1833783"/>
              <a:gd name="connsiteX2" fmla="*/ 581318 w 2689933"/>
              <a:gd name="connsiteY2" fmla="*/ 183100 h 1833783"/>
              <a:gd name="connsiteX3" fmla="*/ 820908 w 2689933"/>
              <a:gd name="connsiteY3" fmla="*/ 0 h 1833783"/>
              <a:gd name="connsiteX4" fmla="*/ 1845936 w 2689933"/>
              <a:gd name="connsiteY4" fmla="*/ 19438 h 1833783"/>
              <a:gd name="connsiteX5" fmla="*/ 2063407 w 2689933"/>
              <a:gd name="connsiteY5" fmla="*/ 70338 h 1833783"/>
              <a:gd name="connsiteX6" fmla="*/ 2686119 w 2689933"/>
              <a:gd name="connsiteY6" fmla="*/ 429901 h 1833783"/>
              <a:gd name="connsiteX7" fmla="*/ 2689933 w 2689933"/>
              <a:gd name="connsiteY7" fmla="*/ 514937 h 1833783"/>
              <a:gd name="connsiteX8" fmla="*/ 2368134 w 2689933"/>
              <a:gd name="connsiteY8" fmla="*/ 1041452 h 1833783"/>
              <a:gd name="connsiteX9" fmla="*/ 2269273 w 2689933"/>
              <a:gd name="connsiteY9" fmla="*/ 981829 h 1833783"/>
              <a:gd name="connsiteX10" fmla="*/ 1988308 w 2689933"/>
              <a:gd name="connsiteY10" fmla="*/ 1463263 h 1833783"/>
              <a:gd name="connsiteX11" fmla="*/ 2095263 w 2689933"/>
              <a:gd name="connsiteY11" fmla="*/ 1523672 h 1833783"/>
              <a:gd name="connsiteX12" fmla="*/ 1960611 w 2689933"/>
              <a:gd name="connsiteY12" fmla="*/ 1749378 h 1833783"/>
              <a:gd name="connsiteX13" fmla="*/ 1730326 w 2689933"/>
              <a:gd name="connsiteY13" fmla="*/ 1833783 h 1833783"/>
              <a:gd name="connsiteX14" fmla="*/ 107740 w 2689933"/>
              <a:gd name="connsiteY14" fmla="*/ 1636438 h 1833783"/>
              <a:gd name="connsiteX0" fmla="*/ 191623 w 2773816"/>
              <a:gd name="connsiteY0" fmla="*/ 1636438 h 1833783"/>
              <a:gd name="connsiteX1" fmla="*/ 83883 w 2773816"/>
              <a:gd name="connsiteY1" fmla="*/ 1477328 h 1833783"/>
              <a:gd name="connsiteX2" fmla="*/ 665201 w 2773816"/>
              <a:gd name="connsiteY2" fmla="*/ 183100 h 1833783"/>
              <a:gd name="connsiteX3" fmla="*/ 904791 w 2773816"/>
              <a:gd name="connsiteY3" fmla="*/ 0 h 1833783"/>
              <a:gd name="connsiteX4" fmla="*/ 1929819 w 2773816"/>
              <a:gd name="connsiteY4" fmla="*/ 19438 h 1833783"/>
              <a:gd name="connsiteX5" fmla="*/ 2147290 w 2773816"/>
              <a:gd name="connsiteY5" fmla="*/ 70338 h 1833783"/>
              <a:gd name="connsiteX6" fmla="*/ 2770002 w 2773816"/>
              <a:gd name="connsiteY6" fmla="*/ 429901 h 1833783"/>
              <a:gd name="connsiteX7" fmla="*/ 2773816 w 2773816"/>
              <a:gd name="connsiteY7" fmla="*/ 514937 h 1833783"/>
              <a:gd name="connsiteX8" fmla="*/ 2452017 w 2773816"/>
              <a:gd name="connsiteY8" fmla="*/ 1041452 h 1833783"/>
              <a:gd name="connsiteX9" fmla="*/ 2353156 w 2773816"/>
              <a:gd name="connsiteY9" fmla="*/ 981829 h 1833783"/>
              <a:gd name="connsiteX10" fmla="*/ 2072191 w 2773816"/>
              <a:gd name="connsiteY10" fmla="*/ 1463263 h 1833783"/>
              <a:gd name="connsiteX11" fmla="*/ 2179146 w 2773816"/>
              <a:gd name="connsiteY11" fmla="*/ 1523672 h 1833783"/>
              <a:gd name="connsiteX12" fmla="*/ 2044494 w 2773816"/>
              <a:gd name="connsiteY12" fmla="*/ 1749378 h 1833783"/>
              <a:gd name="connsiteX13" fmla="*/ 1814209 w 2773816"/>
              <a:gd name="connsiteY13" fmla="*/ 1833783 h 1833783"/>
              <a:gd name="connsiteX14" fmla="*/ 191623 w 2773816"/>
              <a:gd name="connsiteY14" fmla="*/ 1636438 h 1833783"/>
              <a:gd name="connsiteX0" fmla="*/ 168310 w 2750503"/>
              <a:gd name="connsiteY0" fmla="*/ 1636438 h 1833783"/>
              <a:gd name="connsiteX1" fmla="*/ 60570 w 2750503"/>
              <a:gd name="connsiteY1" fmla="*/ 1477328 h 1833783"/>
              <a:gd name="connsiteX2" fmla="*/ 641888 w 2750503"/>
              <a:gd name="connsiteY2" fmla="*/ 183100 h 1833783"/>
              <a:gd name="connsiteX3" fmla="*/ 881478 w 2750503"/>
              <a:gd name="connsiteY3" fmla="*/ 0 h 1833783"/>
              <a:gd name="connsiteX4" fmla="*/ 1906506 w 2750503"/>
              <a:gd name="connsiteY4" fmla="*/ 19438 h 1833783"/>
              <a:gd name="connsiteX5" fmla="*/ 2123977 w 2750503"/>
              <a:gd name="connsiteY5" fmla="*/ 70338 h 1833783"/>
              <a:gd name="connsiteX6" fmla="*/ 2746689 w 2750503"/>
              <a:gd name="connsiteY6" fmla="*/ 429901 h 1833783"/>
              <a:gd name="connsiteX7" fmla="*/ 2750503 w 2750503"/>
              <a:gd name="connsiteY7" fmla="*/ 514937 h 1833783"/>
              <a:gd name="connsiteX8" fmla="*/ 2428704 w 2750503"/>
              <a:gd name="connsiteY8" fmla="*/ 1041452 h 1833783"/>
              <a:gd name="connsiteX9" fmla="*/ 2329843 w 2750503"/>
              <a:gd name="connsiteY9" fmla="*/ 981829 h 1833783"/>
              <a:gd name="connsiteX10" fmla="*/ 2048878 w 2750503"/>
              <a:gd name="connsiteY10" fmla="*/ 1463263 h 1833783"/>
              <a:gd name="connsiteX11" fmla="*/ 2155833 w 2750503"/>
              <a:gd name="connsiteY11" fmla="*/ 1523672 h 1833783"/>
              <a:gd name="connsiteX12" fmla="*/ 2021181 w 2750503"/>
              <a:gd name="connsiteY12" fmla="*/ 1749378 h 1833783"/>
              <a:gd name="connsiteX13" fmla="*/ 1790896 w 2750503"/>
              <a:gd name="connsiteY13" fmla="*/ 1833783 h 1833783"/>
              <a:gd name="connsiteX14" fmla="*/ 168310 w 2750503"/>
              <a:gd name="connsiteY14" fmla="*/ 1636438 h 1833783"/>
              <a:gd name="connsiteX0" fmla="*/ 129438 w 2711631"/>
              <a:gd name="connsiteY0" fmla="*/ 1636438 h 1833783"/>
              <a:gd name="connsiteX1" fmla="*/ 21698 w 2711631"/>
              <a:gd name="connsiteY1" fmla="*/ 1477328 h 1833783"/>
              <a:gd name="connsiteX2" fmla="*/ 603016 w 2711631"/>
              <a:gd name="connsiteY2" fmla="*/ 183100 h 1833783"/>
              <a:gd name="connsiteX3" fmla="*/ 842606 w 2711631"/>
              <a:gd name="connsiteY3" fmla="*/ 0 h 1833783"/>
              <a:gd name="connsiteX4" fmla="*/ 1867634 w 2711631"/>
              <a:gd name="connsiteY4" fmla="*/ 19438 h 1833783"/>
              <a:gd name="connsiteX5" fmla="*/ 2085105 w 2711631"/>
              <a:gd name="connsiteY5" fmla="*/ 70338 h 1833783"/>
              <a:gd name="connsiteX6" fmla="*/ 2707817 w 2711631"/>
              <a:gd name="connsiteY6" fmla="*/ 429901 h 1833783"/>
              <a:gd name="connsiteX7" fmla="*/ 2711631 w 2711631"/>
              <a:gd name="connsiteY7" fmla="*/ 514937 h 1833783"/>
              <a:gd name="connsiteX8" fmla="*/ 2389832 w 2711631"/>
              <a:gd name="connsiteY8" fmla="*/ 1041452 h 1833783"/>
              <a:gd name="connsiteX9" fmla="*/ 2290971 w 2711631"/>
              <a:gd name="connsiteY9" fmla="*/ 981829 h 1833783"/>
              <a:gd name="connsiteX10" fmla="*/ 2010006 w 2711631"/>
              <a:gd name="connsiteY10" fmla="*/ 1463263 h 1833783"/>
              <a:gd name="connsiteX11" fmla="*/ 2116961 w 2711631"/>
              <a:gd name="connsiteY11" fmla="*/ 1523672 h 1833783"/>
              <a:gd name="connsiteX12" fmla="*/ 1982309 w 2711631"/>
              <a:gd name="connsiteY12" fmla="*/ 1749378 h 1833783"/>
              <a:gd name="connsiteX13" fmla="*/ 1752024 w 2711631"/>
              <a:gd name="connsiteY13" fmla="*/ 1833783 h 1833783"/>
              <a:gd name="connsiteX14" fmla="*/ 129438 w 2711631"/>
              <a:gd name="connsiteY14" fmla="*/ 1636438 h 1833783"/>
              <a:gd name="connsiteX0" fmla="*/ 145274 w 2727467"/>
              <a:gd name="connsiteY0" fmla="*/ 1636438 h 1833783"/>
              <a:gd name="connsiteX1" fmla="*/ 37534 w 2727467"/>
              <a:gd name="connsiteY1" fmla="*/ 1477328 h 1833783"/>
              <a:gd name="connsiteX2" fmla="*/ 618852 w 2727467"/>
              <a:gd name="connsiteY2" fmla="*/ 183100 h 1833783"/>
              <a:gd name="connsiteX3" fmla="*/ 858442 w 2727467"/>
              <a:gd name="connsiteY3" fmla="*/ 0 h 1833783"/>
              <a:gd name="connsiteX4" fmla="*/ 1883470 w 2727467"/>
              <a:gd name="connsiteY4" fmla="*/ 19438 h 1833783"/>
              <a:gd name="connsiteX5" fmla="*/ 2100941 w 2727467"/>
              <a:gd name="connsiteY5" fmla="*/ 70338 h 1833783"/>
              <a:gd name="connsiteX6" fmla="*/ 2723653 w 2727467"/>
              <a:gd name="connsiteY6" fmla="*/ 429901 h 1833783"/>
              <a:gd name="connsiteX7" fmla="*/ 2727467 w 2727467"/>
              <a:gd name="connsiteY7" fmla="*/ 514937 h 1833783"/>
              <a:gd name="connsiteX8" fmla="*/ 2405668 w 2727467"/>
              <a:gd name="connsiteY8" fmla="*/ 1041452 h 1833783"/>
              <a:gd name="connsiteX9" fmla="*/ 2306807 w 2727467"/>
              <a:gd name="connsiteY9" fmla="*/ 981829 h 1833783"/>
              <a:gd name="connsiteX10" fmla="*/ 2025842 w 2727467"/>
              <a:gd name="connsiteY10" fmla="*/ 1463263 h 1833783"/>
              <a:gd name="connsiteX11" fmla="*/ 2132797 w 2727467"/>
              <a:gd name="connsiteY11" fmla="*/ 1523672 h 1833783"/>
              <a:gd name="connsiteX12" fmla="*/ 1998145 w 2727467"/>
              <a:gd name="connsiteY12" fmla="*/ 1749378 h 1833783"/>
              <a:gd name="connsiteX13" fmla="*/ 1767860 w 2727467"/>
              <a:gd name="connsiteY13" fmla="*/ 1833783 h 1833783"/>
              <a:gd name="connsiteX14" fmla="*/ 145274 w 2727467"/>
              <a:gd name="connsiteY14" fmla="*/ 1636438 h 1833783"/>
              <a:gd name="connsiteX0" fmla="*/ 118031 w 2700224"/>
              <a:gd name="connsiteY0" fmla="*/ 1636438 h 1833783"/>
              <a:gd name="connsiteX1" fmla="*/ 10291 w 2700224"/>
              <a:gd name="connsiteY1" fmla="*/ 1477328 h 1833783"/>
              <a:gd name="connsiteX2" fmla="*/ 591609 w 2700224"/>
              <a:gd name="connsiteY2" fmla="*/ 183100 h 1833783"/>
              <a:gd name="connsiteX3" fmla="*/ 831199 w 2700224"/>
              <a:gd name="connsiteY3" fmla="*/ 0 h 1833783"/>
              <a:gd name="connsiteX4" fmla="*/ 1856227 w 2700224"/>
              <a:gd name="connsiteY4" fmla="*/ 19438 h 1833783"/>
              <a:gd name="connsiteX5" fmla="*/ 2073698 w 2700224"/>
              <a:gd name="connsiteY5" fmla="*/ 70338 h 1833783"/>
              <a:gd name="connsiteX6" fmla="*/ 2696410 w 2700224"/>
              <a:gd name="connsiteY6" fmla="*/ 429901 h 1833783"/>
              <a:gd name="connsiteX7" fmla="*/ 2700224 w 2700224"/>
              <a:gd name="connsiteY7" fmla="*/ 514937 h 1833783"/>
              <a:gd name="connsiteX8" fmla="*/ 2378425 w 2700224"/>
              <a:gd name="connsiteY8" fmla="*/ 1041452 h 1833783"/>
              <a:gd name="connsiteX9" fmla="*/ 2279564 w 2700224"/>
              <a:gd name="connsiteY9" fmla="*/ 981829 h 1833783"/>
              <a:gd name="connsiteX10" fmla="*/ 1998599 w 2700224"/>
              <a:gd name="connsiteY10" fmla="*/ 1463263 h 1833783"/>
              <a:gd name="connsiteX11" fmla="*/ 2105554 w 2700224"/>
              <a:gd name="connsiteY11" fmla="*/ 1523672 h 1833783"/>
              <a:gd name="connsiteX12" fmla="*/ 1970902 w 2700224"/>
              <a:gd name="connsiteY12" fmla="*/ 1749378 h 1833783"/>
              <a:gd name="connsiteX13" fmla="*/ 1740617 w 2700224"/>
              <a:gd name="connsiteY13" fmla="*/ 1833783 h 1833783"/>
              <a:gd name="connsiteX14" fmla="*/ 118031 w 2700224"/>
              <a:gd name="connsiteY14" fmla="*/ 1636438 h 1833783"/>
              <a:gd name="connsiteX0" fmla="*/ 113900 w 2696093"/>
              <a:gd name="connsiteY0" fmla="*/ 1636438 h 1833783"/>
              <a:gd name="connsiteX1" fmla="*/ 6160 w 2696093"/>
              <a:gd name="connsiteY1" fmla="*/ 1477328 h 1833783"/>
              <a:gd name="connsiteX2" fmla="*/ 587478 w 2696093"/>
              <a:gd name="connsiteY2" fmla="*/ 183100 h 1833783"/>
              <a:gd name="connsiteX3" fmla="*/ 827068 w 2696093"/>
              <a:gd name="connsiteY3" fmla="*/ 0 h 1833783"/>
              <a:gd name="connsiteX4" fmla="*/ 1852096 w 2696093"/>
              <a:gd name="connsiteY4" fmla="*/ 19438 h 1833783"/>
              <a:gd name="connsiteX5" fmla="*/ 2069567 w 2696093"/>
              <a:gd name="connsiteY5" fmla="*/ 70338 h 1833783"/>
              <a:gd name="connsiteX6" fmla="*/ 2692279 w 2696093"/>
              <a:gd name="connsiteY6" fmla="*/ 429901 h 1833783"/>
              <a:gd name="connsiteX7" fmla="*/ 2696093 w 2696093"/>
              <a:gd name="connsiteY7" fmla="*/ 514937 h 1833783"/>
              <a:gd name="connsiteX8" fmla="*/ 2374294 w 2696093"/>
              <a:gd name="connsiteY8" fmla="*/ 1041452 h 1833783"/>
              <a:gd name="connsiteX9" fmla="*/ 2275433 w 2696093"/>
              <a:gd name="connsiteY9" fmla="*/ 981829 h 1833783"/>
              <a:gd name="connsiteX10" fmla="*/ 1994468 w 2696093"/>
              <a:gd name="connsiteY10" fmla="*/ 1463263 h 1833783"/>
              <a:gd name="connsiteX11" fmla="*/ 2101423 w 2696093"/>
              <a:gd name="connsiteY11" fmla="*/ 1523672 h 1833783"/>
              <a:gd name="connsiteX12" fmla="*/ 1966771 w 2696093"/>
              <a:gd name="connsiteY12" fmla="*/ 1749378 h 1833783"/>
              <a:gd name="connsiteX13" fmla="*/ 1736486 w 2696093"/>
              <a:gd name="connsiteY13" fmla="*/ 1833783 h 1833783"/>
              <a:gd name="connsiteX14" fmla="*/ 113900 w 2696093"/>
              <a:gd name="connsiteY14" fmla="*/ 1636438 h 1833783"/>
              <a:gd name="connsiteX0" fmla="*/ 113900 w 2696093"/>
              <a:gd name="connsiteY0" fmla="*/ 1636438 h 1846260"/>
              <a:gd name="connsiteX1" fmla="*/ 6160 w 2696093"/>
              <a:gd name="connsiteY1" fmla="*/ 1477328 h 1846260"/>
              <a:gd name="connsiteX2" fmla="*/ 587478 w 2696093"/>
              <a:gd name="connsiteY2" fmla="*/ 183100 h 1846260"/>
              <a:gd name="connsiteX3" fmla="*/ 827068 w 2696093"/>
              <a:gd name="connsiteY3" fmla="*/ 0 h 1846260"/>
              <a:gd name="connsiteX4" fmla="*/ 1852096 w 2696093"/>
              <a:gd name="connsiteY4" fmla="*/ 19438 h 1846260"/>
              <a:gd name="connsiteX5" fmla="*/ 2069567 w 2696093"/>
              <a:gd name="connsiteY5" fmla="*/ 70338 h 1846260"/>
              <a:gd name="connsiteX6" fmla="*/ 2692279 w 2696093"/>
              <a:gd name="connsiteY6" fmla="*/ 429901 h 1846260"/>
              <a:gd name="connsiteX7" fmla="*/ 2696093 w 2696093"/>
              <a:gd name="connsiteY7" fmla="*/ 514937 h 1846260"/>
              <a:gd name="connsiteX8" fmla="*/ 2374294 w 2696093"/>
              <a:gd name="connsiteY8" fmla="*/ 1041452 h 1846260"/>
              <a:gd name="connsiteX9" fmla="*/ 2275433 w 2696093"/>
              <a:gd name="connsiteY9" fmla="*/ 981829 h 1846260"/>
              <a:gd name="connsiteX10" fmla="*/ 1994468 w 2696093"/>
              <a:gd name="connsiteY10" fmla="*/ 1463263 h 1846260"/>
              <a:gd name="connsiteX11" fmla="*/ 2101423 w 2696093"/>
              <a:gd name="connsiteY11" fmla="*/ 1523672 h 1846260"/>
              <a:gd name="connsiteX12" fmla="*/ 1966771 w 2696093"/>
              <a:gd name="connsiteY12" fmla="*/ 1749378 h 1846260"/>
              <a:gd name="connsiteX13" fmla="*/ 1736486 w 2696093"/>
              <a:gd name="connsiteY13" fmla="*/ 1833783 h 1846260"/>
              <a:gd name="connsiteX14" fmla="*/ 113900 w 2696093"/>
              <a:gd name="connsiteY14" fmla="*/ 1636438 h 1846260"/>
              <a:gd name="connsiteX0" fmla="*/ 113900 w 2696093"/>
              <a:gd name="connsiteY0" fmla="*/ 1636438 h 1844538"/>
              <a:gd name="connsiteX1" fmla="*/ 6160 w 2696093"/>
              <a:gd name="connsiteY1" fmla="*/ 1477328 h 1844538"/>
              <a:gd name="connsiteX2" fmla="*/ 587478 w 2696093"/>
              <a:gd name="connsiteY2" fmla="*/ 183100 h 1844538"/>
              <a:gd name="connsiteX3" fmla="*/ 827068 w 2696093"/>
              <a:gd name="connsiteY3" fmla="*/ 0 h 1844538"/>
              <a:gd name="connsiteX4" fmla="*/ 1852096 w 2696093"/>
              <a:gd name="connsiteY4" fmla="*/ 19438 h 1844538"/>
              <a:gd name="connsiteX5" fmla="*/ 2069567 w 2696093"/>
              <a:gd name="connsiteY5" fmla="*/ 70338 h 1844538"/>
              <a:gd name="connsiteX6" fmla="*/ 2692279 w 2696093"/>
              <a:gd name="connsiteY6" fmla="*/ 429901 h 1844538"/>
              <a:gd name="connsiteX7" fmla="*/ 2696093 w 2696093"/>
              <a:gd name="connsiteY7" fmla="*/ 514937 h 1844538"/>
              <a:gd name="connsiteX8" fmla="*/ 2374294 w 2696093"/>
              <a:gd name="connsiteY8" fmla="*/ 1041452 h 1844538"/>
              <a:gd name="connsiteX9" fmla="*/ 2275433 w 2696093"/>
              <a:gd name="connsiteY9" fmla="*/ 981829 h 1844538"/>
              <a:gd name="connsiteX10" fmla="*/ 1994468 w 2696093"/>
              <a:gd name="connsiteY10" fmla="*/ 1463263 h 1844538"/>
              <a:gd name="connsiteX11" fmla="*/ 2101423 w 2696093"/>
              <a:gd name="connsiteY11" fmla="*/ 1523672 h 1844538"/>
              <a:gd name="connsiteX12" fmla="*/ 1966771 w 2696093"/>
              <a:gd name="connsiteY12" fmla="*/ 1749378 h 1844538"/>
              <a:gd name="connsiteX13" fmla="*/ 1736486 w 2696093"/>
              <a:gd name="connsiteY13" fmla="*/ 1833783 h 1844538"/>
              <a:gd name="connsiteX14" fmla="*/ 113900 w 2696093"/>
              <a:gd name="connsiteY14" fmla="*/ 1636438 h 1844538"/>
              <a:gd name="connsiteX0" fmla="*/ 113900 w 2696093"/>
              <a:gd name="connsiteY0" fmla="*/ 1636438 h 1844908"/>
              <a:gd name="connsiteX1" fmla="*/ 6160 w 2696093"/>
              <a:gd name="connsiteY1" fmla="*/ 1477328 h 1844908"/>
              <a:gd name="connsiteX2" fmla="*/ 587478 w 2696093"/>
              <a:gd name="connsiteY2" fmla="*/ 183100 h 1844908"/>
              <a:gd name="connsiteX3" fmla="*/ 827068 w 2696093"/>
              <a:gd name="connsiteY3" fmla="*/ 0 h 1844908"/>
              <a:gd name="connsiteX4" fmla="*/ 1852096 w 2696093"/>
              <a:gd name="connsiteY4" fmla="*/ 19438 h 1844908"/>
              <a:gd name="connsiteX5" fmla="*/ 2069567 w 2696093"/>
              <a:gd name="connsiteY5" fmla="*/ 70338 h 1844908"/>
              <a:gd name="connsiteX6" fmla="*/ 2692279 w 2696093"/>
              <a:gd name="connsiteY6" fmla="*/ 429901 h 1844908"/>
              <a:gd name="connsiteX7" fmla="*/ 2696093 w 2696093"/>
              <a:gd name="connsiteY7" fmla="*/ 514937 h 1844908"/>
              <a:gd name="connsiteX8" fmla="*/ 2374294 w 2696093"/>
              <a:gd name="connsiteY8" fmla="*/ 1041452 h 1844908"/>
              <a:gd name="connsiteX9" fmla="*/ 2275433 w 2696093"/>
              <a:gd name="connsiteY9" fmla="*/ 981829 h 1844908"/>
              <a:gd name="connsiteX10" fmla="*/ 1994468 w 2696093"/>
              <a:gd name="connsiteY10" fmla="*/ 1463263 h 1844908"/>
              <a:gd name="connsiteX11" fmla="*/ 2101423 w 2696093"/>
              <a:gd name="connsiteY11" fmla="*/ 1523672 h 1844908"/>
              <a:gd name="connsiteX12" fmla="*/ 1966771 w 2696093"/>
              <a:gd name="connsiteY12" fmla="*/ 1749378 h 1844908"/>
              <a:gd name="connsiteX13" fmla="*/ 1736486 w 2696093"/>
              <a:gd name="connsiteY13" fmla="*/ 1833783 h 1844908"/>
              <a:gd name="connsiteX14" fmla="*/ 113900 w 2696093"/>
              <a:gd name="connsiteY14" fmla="*/ 1636438 h 1844908"/>
              <a:gd name="connsiteX0" fmla="*/ 113900 w 2696093"/>
              <a:gd name="connsiteY0" fmla="*/ 1636438 h 1838488"/>
              <a:gd name="connsiteX1" fmla="*/ 6160 w 2696093"/>
              <a:gd name="connsiteY1" fmla="*/ 1477328 h 1838488"/>
              <a:gd name="connsiteX2" fmla="*/ 587478 w 2696093"/>
              <a:gd name="connsiteY2" fmla="*/ 183100 h 1838488"/>
              <a:gd name="connsiteX3" fmla="*/ 827068 w 2696093"/>
              <a:gd name="connsiteY3" fmla="*/ 0 h 1838488"/>
              <a:gd name="connsiteX4" fmla="*/ 1852096 w 2696093"/>
              <a:gd name="connsiteY4" fmla="*/ 19438 h 1838488"/>
              <a:gd name="connsiteX5" fmla="*/ 2069567 w 2696093"/>
              <a:gd name="connsiteY5" fmla="*/ 70338 h 1838488"/>
              <a:gd name="connsiteX6" fmla="*/ 2692279 w 2696093"/>
              <a:gd name="connsiteY6" fmla="*/ 429901 h 1838488"/>
              <a:gd name="connsiteX7" fmla="*/ 2696093 w 2696093"/>
              <a:gd name="connsiteY7" fmla="*/ 514937 h 1838488"/>
              <a:gd name="connsiteX8" fmla="*/ 2374294 w 2696093"/>
              <a:gd name="connsiteY8" fmla="*/ 1041452 h 1838488"/>
              <a:gd name="connsiteX9" fmla="*/ 2275433 w 2696093"/>
              <a:gd name="connsiteY9" fmla="*/ 981829 h 1838488"/>
              <a:gd name="connsiteX10" fmla="*/ 1994468 w 2696093"/>
              <a:gd name="connsiteY10" fmla="*/ 1463263 h 1838488"/>
              <a:gd name="connsiteX11" fmla="*/ 2101423 w 2696093"/>
              <a:gd name="connsiteY11" fmla="*/ 1523672 h 1838488"/>
              <a:gd name="connsiteX12" fmla="*/ 1966771 w 2696093"/>
              <a:gd name="connsiteY12" fmla="*/ 1749378 h 1838488"/>
              <a:gd name="connsiteX13" fmla="*/ 1736486 w 2696093"/>
              <a:gd name="connsiteY13" fmla="*/ 1833783 h 1838488"/>
              <a:gd name="connsiteX14" fmla="*/ 113900 w 2696093"/>
              <a:gd name="connsiteY14" fmla="*/ 1636438 h 1838488"/>
              <a:gd name="connsiteX0" fmla="*/ 113900 w 2696093"/>
              <a:gd name="connsiteY0" fmla="*/ 1636438 h 1838488"/>
              <a:gd name="connsiteX1" fmla="*/ 6160 w 2696093"/>
              <a:gd name="connsiteY1" fmla="*/ 1477328 h 1838488"/>
              <a:gd name="connsiteX2" fmla="*/ 587478 w 2696093"/>
              <a:gd name="connsiteY2" fmla="*/ 183100 h 1838488"/>
              <a:gd name="connsiteX3" fmla="*/ 827068 w 2696093"/>
              <a:gd name="connsiteY3" fmla="*/ 0 h 1838488"/>
              <a:gd name="connsiteX4" fmla="*/ 1852096 w 2696093"/>
              <a:gd name="connsiteY4" fmla="*/ 19438 h 1838488"/>
              <a:gd name="connsiteX5" fmla="*/ 2069567 w 2696093"/>
              <a:gd name="connsiteY5" fmla="*/ 70338 h 1838488"/>
              <a:gd name="connsiteX6" fmla="*/ 2692279 w 2696093"/>
              <a:gd name="connsiteY6" fmla="*/ 429901 h 1838488"/>
              <a:gd name="connsiteX7" fmla="*/ 2696093 w 2696093"/>
              <a:gd name="connsiteY7" fmla="*/ 514937 h 1838488"/>
              <a:gd name="connsiteX8" fmla="*/ 2374294 w 2696093"/>
              <a:gd name="connsiteY8" fmla="*/ 1041452 h 1838488"/>
              <a:gd name="connsiteX9" fmla="*/ 2275433 w 2696093"/>
              <a:gd name="connsiteY9" fmla="*/ 981829 h 1838488"/>
              <a:gd name="connsiteX10" fmla="*/ 1994468 w 2696093"/>
              <a:gd name="connsiteY10" fmla="*/ 1463263 h 1838488"/>
              <a:gd name="connsiteX11" fmla="*/ 2101423 w 2696093"/>
              <a:gd name="connsiteY11" fmla="*/ 1523672 h 1838488"/>
              <a:gd name="connsiteX12" fmla="*/ 1966771 w 2696093"/>
              <a:gd name="connsiteY12" fmla="*/ 1749378 h 1838488"/>
              <a:gd name="connsiteX13" fmla="*/ 1736486 w 2696093"/>
              <a:gd name="connsiteY13" fmla="*/ 1833783 h 1838488"/>
              <a:gd name="connsiteX14" fmla="*/ 113900 w 2696093"/>
              <a:gd name="connsiteY14" fmla="*/ 1636438 h 1838488"/>
              <a:gd name="connsiteX0" fmla="*/ 113900 w 2696093"/>
              <a:gd name="connsiteY0" fmla="*/ 1636438 h 1838488"/>
              <a:gd name="connsiteX1" fmla="*/ 6160 w 2696093"/>
              <a:gd name="connsiteY1" fmla="*/ 1477328 h 1838488"/>
              <a:gd name="connsiteX2" fmla="*/ 587478 w 2696093"/>
              <a:gd name="connsiteY2" fmla="*/ 183100 h 1838488"/>
              <a:gd name="connsiteX3" fmla="*/ 827068 w 2696093"/>
              <a:gd name="connsiteY3" fmla="*/ 0 h 1838488"/>
              <a:gd name="connsiteX4" fmla="*/ 1852096 w 2696093"/>
              <a:gd name="connsiteY4" fmla="*/ 19438 h 1838488"/>
              <a:gd name="connsiteX5" fmla="*/ 2069567 w 2696093"/>
              <a:gd name="connsiteY5" fmla="*/ 70338 h 1838488"/>
              <a:gd name="connsiteX6" fmla="*/ 2692279 w 2696093"/>
              <a:gd name="connsiteY6" fmla="*/ 429901 h 1838488"/>
              <a:gd name="connsiteX7" fmla="*/ 2696093 w 2696093"/>
              <a:gd name="connsiteY7" fmla="*/ 514937 h 1838488"/>
              <a:gd name="connsiteX8" fmla="*/ 2374294 w 2696093"/>
              <a:gd name="connsiteY8" fmla="*/ 1041452 h 1838488"/>
              <a:gd name="connsiteX9" fmla="*/ 2275433 w 2696093"/>
              <a:gd name="connsiteY9" fmla="*/ 981829 h 1838488"/>
              <a:gd name="connsiteX10" fmla="*/ 1994468 w 2696093"/>
              <a:gd name="connsiteY10" fmla="*/ 1463263 h 1838488"/>
              <a:gd name="connsiteX11" fmla="*/ 2101423 w 2696093"/>
              <a:gd name="connsiteY11" fmla="*/ 1523672 h 1838488"/>
              <a:gd name="connsiteX12" fmla="*/ 1966771 w 2696093"/>
              <a:gd name="connsiteY12" fmla="*/ 1749378 h 1838488"/>
              <a:gd name="connsiteX13" fmla="*/ 1736486 w 2696093"/>
              <a:gd name="connsiteY13" fmla="*/ 1833783 h 1838488"/>
              <a:gd name="connsiteX14" fmla="*/ 113900 w 2696093"/>
              <a:gd name="connsiteY14" fmla="*/ 1636438 h 1838488"/>
              <a:gd name="connsiteX0" fmla="*/ 113900 w 2696093"/>
              <a:gd name="connsiteY0" fmla="*/ 1636438 h 1838488"/>
              <a:gd name="connsiteX1" fmla="*/ 6160 w 2696093"/>
              <a:gd name="connsiteY1" fmla="*/ 1477328 h 1838488"/>
              <a:gd name="connsiteX2" fmla="*/ 587478 w 2696093"/>
              <a:gd name="connsiteY2" fmla="*/ 183100 h 1838488"/>
              <a:gd name="connsiteX3" fmla="*/ 827068 w 2696093"/>
              <a:gd name="connsiteY3" fmla="*/ 0 h 1838488"/>
              <a:gd name="connsiteX4" fmla="*/ 1852096 w 2696093"/>
              <a:gd name="connsiteY4" fmla="*/ 19438 h 1838488"/>
              <a:gd name="connsiteX5" fmla="*/ 2069567 w 2696093"/>
              <a:gd name="connsiteY5" fmla="*/ 70338 h 1838488"/>
              <a:gd name="connsiteX6" fmla="*/ 2692279 w 2696093"/>
              <a:gd name="connsiteY6" fmla="*/ 429901 h 1838488"/>
              <a:gd name="connsiteX7" fmla="*/ 2696093 w 2696093"/>
              <a:gd name="connsiteY7" fmla="*/ 514937 h 1838488"/>
              <a:gd name="connsiteX8" fmla="*/ 2374294 w 2696093"/>
              <a:gd name="connsiteY8" fmla="*/ 1041452 h 1838488"/>
              <a:gd name="connsiteX9" fmla="*/ 2275433 w 2696093"/>
              <a:gd name="connsiteY9" fmla="*/ 981829 h 1838488"/>
              <a:gd name="connsiteX10" fmla="*/ 1994468 w 2696093"/>
              <a:gd name="connsiteY10" fmla="*/ 1463263 h 1838488"/>
              <a:gd name="connsiteX11" fmla="*/ 2101423 w 2696093"/>
              <a:gd name="connsiteY11" fmla="*/ 1523672 h 1838488"/>
              <a:gd name="connsiteX12" fmla="*/ 1966771 w 2696093"/>
              <a:gd name="connsiteY12" fmla="*/ 1749378 h 1838488"/>
              <a:gd name="connsiteX13" fmla="*/ 1736486 w 2696093"/>
              <a:gd name="connsiteY13" fmla="*/ 1833783 h 1838488"/>
              <a:gd name="connsiteX14" fmla="*/ 113900 w 2696093"/>
              <a:gd name="connsiteY14" fmla="*/ 1636438 h 1838488"/>
              <a:gd name="connsiteX0" fmla="*/ 113900 w 2696093"/>
              <a:gd name="connsiteY0" fmla="*/ 1636438 h 1838488"/>
              <a:gd name="connsiteX1" fmla="*/ 6160 w 2696093"/>
              <a:gd name="connsiteY1" fmla="*/ 1477328 h 1838488"/>
              <a:gd name="connsiteX2" fmla="*/ 587478 w 2696093"/>
              <a:gd name="connsiteY2" fmla="*/ 183100 h 1838488"/>
              <a:gd name="connsiteX3" fmla="*/ 827068 w 2696093"/>
              <a:gd name="connsiteY3" fmla="*/ 0 h 1838488"/>
              <a:gd name="connsiteX4" fmla="*/ 1852096 w 2696093"/>
              <a:gd name="connsiteY4" fmla="*/ 19438 h 1838488"/>
              <a:gd name="connsiteX5" fmla="*/ 2069567 w 2696093"/>
              <a:gd name="connsiteY5" fmla="*/ 70338 h 1838488"/>
              <a:gd name="connsiteX6" fmla="*/ 2692279 w 2696093"/>
              <a:gd name="connsiteY6" fmla="*/ 429901 h 1838488"/>
              <a:gd name="connsiteX7" fmla="*/ 2696093 w 2696093"/>
              <a:gd name="connsiteY7" fmla="*/ 514937 h 1838488"/>
              <a:gd name="connsiteX8" fmla="*/ 2374294 w 2696093"/>
              <a:gd name="connsiteY8" fmla="*/ 1041452 h 1838488"/>
              <a:gd name="connsiteX9" fmla="*/ 2275433 w 2696093"/>
              <a:gd name="connsiteY9" fmla="*/ 981829 h 1838488"/>
              <a:gd name="connsiteX10" fmla="*/ 1994468 w 2696093"/>
              <a:gd name="connsiteY10" fmla="*/ 1463263 h 1838488"/>
              <a:gd name="connsiteX11" fmla="*/ 2101423 w 2696093"/>
              <a:gd name="connsiteY11" fmla="*/ 1523672 h 1838488"/>
              <a:gd name="connsiteX12" fmla="*/ 1966771 w 2696093"/>
              <a:gd name="connsiteY12" fmla="*/ 1749378 h 1838488"/>
              <a:gd name="connsiteX13" fmla="*/ 1736486 w 2696093"/>
              <a:gd name="connsiteY13" fmla="*/ 1833783 h 1838488"/>
              <a:gd name="connsiteX14" fmla="*/ 113900 w 2696093"/>
              <a:gd name="connsiteY14" fmla="*/ 1636438 h 1838488"/>
              <a:gd name="connsiteX0" fmla="*/ 113900 w 2696093"/>
              <a:gd name="connsiteY0" fmla="*/ 1636438 h 1838488"/>
              <a:gd name="connsiteX1" fmla="*/ 6160 w 2696093"/>
              <a:gd name="connsiteY1" fmla="*/ 1477328 h 1838488"/>
              <a:gd name="connsiteX2" fmla="*/ 587478 w 2696093"/>
              <a:gd name="connsiteY2" fmla="*/ 183100 h 1838488"/>
              <a:gd name="connsiteX3" fmla="*/ 827068 w 2696093"/>
              <a:gd name="connsiteY3" fmla="*/ 0 h 1838488"/>
              <a:gd name="connsiteX4" fmla="*/ 1852096 w 2696093"/>
              <a:gd name="connsiteY4" fmla="*/ 19438 h 1838488"/>
              <a:gd name="connsiteX5" fmla="*/ 2069567 w 2696093"/>
              <a:gd name="connsiteY5" fmla="*/ 70338 h 1838488"/>
              <a:gd name="connsiteX6" fmla="*/ 2692279 w 2696093"/>
              <a:gd name="connsiteY6" fmla="*/ 429901 h 1838488"/>
              <a:gd name="connsiteX7" fmla="*/ 2696093 w 2696093"/>
              <a:gd name="connsiteY7" fmla="*/ 514937 h 1838488"/>
              <a:gd name="connsiteX8" fmla="*/ 2374294 w 2696093"/>
              <a:gd name="connsiteY8" fmla="*/ 1041452 h 1838488"/>
              <a:gd name="connsiteX9" fmla="*/ 2275433 w 2696093"/>
              <a:gd name="connsiteY9" fmla="*/ 981829 h 1838488"/>
              <a:gd name="connsiteX10" fmla="*/ 1994468 w 2696093"/>
              <a:gd name="connsiteY10" fmla="*/ 1463263 h 1838488"/>
              <a:gd name="connsiteX11" fmla="*/ 2101423 w 2696093"/>
              <a:gd name="connsiteY11" fmla="*/ 1523672 h 1838488"/>
              <a:gd name="connsiteX12" fmla="*/ 1966771 w 2696093"/>
              <a:gd name="connsiteY12" fmla="*/ 1749378 h 1838488"/>
              <a:gd name="connsiteX13" fmla="*/ 1736486 w 2696093"/>
              <a:gd name="connsiteY13" fmla="*/ 1833783 h 1838488"/>
              <a:gd name="connsiteX14" fmla="*/ 113900 w 2696093"/>
              <a:gd name="connsiteY14" fmla="*/ 1636438 h 1838488"/>
              <a:gd name="connsiteX0" fmla="*/ 113900 w 2696093"/>
              <a:gd name="connsiteY0" fmla="*/ 1636438 h 1838488"/>
              <a:gd name="connsiteX1" fmla="*/ 6160 w 2696093"/>
              <a:gd name="connsiteY1" fmla="*/ 1477328 h 1838488"/>
              <a:gd name="connsiteX2" fmla="*/ 587478 w 2696093"/>
              <a:gd name="connsiteY2" fmla="*/ 183100 h 1838488"/>
              <a:gd name="connsiteX3" fmla="*/ 827068 w 2696093"/>
              <a:gd name="connsiteY3" fmla="*/ 0 h 1838488"/>
              <a:gd name="connsiteX4" fmla="*/ 1852096 w 2696093"/>
              <a:gd name="connsiteY4" fmla="*/ 19438 h 1838488"/>
              <a:gd name="connsiteX5" fmla="*/ 2069567 w 2696093"/>
              <a:gd name="connsiteY5" fmla="*/ 70338 h 1838488"/>
              <a:gd name="connsiteX6" fmla="*/ 2692279 w 2696093"/>
              <a:gd name="connsiteY6" fmla="*/ 429901 h 1838488"/>
              <a:gd name="connsiteX7" fmla="*/ 2696093 w 2696093"/>
              <a:gd name="connsiteY7" fmla="*/ 514937 h 1838488"/>
              <a:gd name="connsiteX8" fmla="*/ 2374294 w 2696093"/>
              <a:gd name="connsiteY8" fmla="*/ 1041452 h 1838488"/>
              <a:gd name="connsiteX9" fmla="*/ 2275433 w 2696093"/>
              <a:gd name="connsiteY9" fmla="*/ 981829 h 1838488"/>
              <a:gd name="connsiteX10" fmla="*/ 1994468 w 2696093"/>
              <a:gd name="connsiteY10" fmla="*/ 1463263 h 1838488"/>
              <a:gd name="connsiteX11" fmla="*/ 2101423 w 2696093"/>
              <a:gd name="connsiteY11" fmla="*/ 1523672 h 1838488"/>
              <a:gd name="connsiteX12" fmla="*/ 1966771 w 2696093"/>
              <a:gd name="connsiteY12" fmla="*/ 1749378 h 1838488"/>
              <a:gd name="connsiteX13" fmla="*/ 1736486 w 2696093"/>
              <a:gd name="connsiteY13" fmla="*/ 1833783 h 1838488"/>
              <a:gd name="connsiteX14" fmla="*/ 113900 w 2696093"/>
              <a:gd name="connsiteY14" fmla="*/ 1636438 h 1838488"/>
              <a:gd name="connsiteX0" fmla="*/ 113900 w 2696093"/>
              <a:gd name="connsiteY0" fmla="*/ 1636438 h 1838488"/>
              <a:gd name="connsiteX1" fmla="*/ 6160 w 2696093"/>
              <a:gd name="connsiteY1" fmla="*/ 1477328 h 1838488"/>
              <a:gd name="connsiteX2" fmla="*/ 587478 w 2696093"/>
              <a:gd name="connsiteY2" fmla="*/ 183100 h 1838488"/>
              <a:gd name="connsiteX3" fmla="*/ 827068 w 2696093"/>
              <a:gd name="connsiteY3" fmla="*/ 0 h 1838488"/>
              <a:gd name="connsiteX4" fmla="*/ 1852096 w 2696093"/>
              <a:gd name="connsiteY4" fmla="*/ 19438 h 1838488"/>
              <a:gd name="connsiteX5" fmla="*/ 2069567 w 2696093"/>
              <a:gd name="connsiteY5" fmla="*/ 70338 h 1838488"/>
              <a:gd name="connsiteX6" fmla="*/ 2692279 w 2696093"/>
              <a:gd name="connsiteY6" fmla="*/ 429901 h 1838488"/>
              <a:gd name="connsiteX7" fmla="*/ 2696093 w 2696093"/>
              <a:gd name="connsiteY7" fmla="*/ 514937 h 1838488"/>
              <a:gd name="connsiteX8" fmla="*/ 2374294 w 2696093"/>
              <a:gd name="connsiteY8" fmla="*/ 1041452 h 1838488"/>
              <a:gd name="connsiteX9" fmla="*/ 2275433 w 2696093"/>
              <a:gd name="connsiteY9" fmla="*/ 981829 h 1838488"/>
              <a:gd name="connsiteX10" fmla="*/ 1994468 w 2696093"/>
              <a:gd name="connsiteY10" fmla="*/ 1463263 h 1838488"/>
              <a:gd name="connsiteX11" fmla="*/ 2101423 w 2696093"/>
              <a:gd name="connsiteY11" fmla="*/ 1523672 h 1838488"/>
              <a:gd name="connsiteX12" fmla="*/ 1966771 w 2696093"/>
              <a:gd name="connsiteY12" fmla="*/ 1749378 h 1838488"/>
              <a:gd name="connsiteX13" fmla="*/ 1736486 w 2696093"/>
              <a:gd name="connsiteY13" fmla="*/ 1833783 h 1838488"/>
              <a:gd name="connsiteX14" fmla="*/ 113900 w 2696093"/>
              <a:gd name="connsiteY14" fmla="*/ 1636438 h 1838488"/>
              <a:gd name="connsiteX0" fmla="*/ 319641 w 2901834"/>
              <a:gd name="connsiteY0" fmla="*/ 1636438 h 1838488"/>
              <a:gd name="connsiteX1" fmla="*/ 525 w 2901834"/>
              <a:gd name="connsiteY1" fmla="*/ 861353 h 1838488"/>
              <a:gd name="connsiteX2" fmla="*/ 793219 w 2901834"/>
              <a:gd name="connsiteY2" fmla="*/ 183100 h 1838488"/>
              <a:gd name="connsiteX3" fmla="*/ 1032809 w 2901834"/>
              <a:gd name="connsiteY3" fmla="*/ 0 h 1838488"/>
              <a:gd name="connsiteX4" fmla="*/ 2057837 w 2901834"/>
              <a:gd name="connsiteY4" fmla="*/ 19438 h 1838488"/>
              <a:gd name="connsiteX5" fmla="*/ 2275308 w 2901834"/>
              <a:gd name="connsiteY5" fmla="*/ 70338 h 1838488"/>
              <a:gd name="connsiteX6" fmla="*/ 2898020 w 2901834"/>
              <a:gd name="connsiteY6" fmla="*/ 429901 h 1838488"/>
              <a:gd name="connsiteX7" fmla="*/ 2901834 w 2901834"/>
              <a:gd name="connsiteY7" fmla="*/ 514937 h 1838488"/>
              <a:gd name="connsiteX8" fmla="*/ 2580035 w 2901834"/>
              <a:gd name="connsiteY8" fmla="*/ 1041452 h 1838488"/>
              <a:gd name="connsiteX9" fmla="*/ 2481174 w 2901834"/>
              <a:gd name="connsiteY9" fmla="*/ 981829 h 1838488"/>
              <a:gd name="connsiteX10" fmla="*/ 2200209 w 2901834"/>
              <a:gd name="connsiteY10" fmla="*/ 1463263 h 1838488"/>
              <a:gd name="connsiteX11" fmla="*/ 2307164 w 2901834"/>
              <a:gd name="connsiteY11" fmla="*/ 1523672 h 1838488"/>
              <a:gd name="connsiteX12" fmla="*/ 2172512 w 2901834"/>
              <a:gd name="connsiteY12" fmla="*/ 1749378 h 1838488"/>
              <a:gd name="connsiteX13" fmla="*/ 1942227 w 2901834"/>
              <a:gd name="connsiteY13" fmla="*/ 1833783 h 1838488"/>
              <a:gd name="connsiteX14" fmla="*/ 319641 w 2901834"/>
              <a:gd name="connsiteY14" fmla="*/ 1636438 h 1838488"/>
              <a:gd name="connsiteX0" fmla="*/ 361251 w 2943444"/>
              <a:gd name="connsiteY0" fmla="*/ 1636438 h 1838488"/>
              <a:gd name="connsiteX1" fmla="*/ 440 w 2943444"/>
              <a:gd name="connsiteY1" fmla="*/ 899383 h 1838488"/>
              <a:gd name="connsiteX2" fmla="*/ 834829 w 2943444"/>
              <a:gd name="connsiteY2" fmla="*/ 183100 h 1838488"/>
              <a:gd name="connsiteX3" fmla="*/ 1074419 w 2943444"/>
              <a:gd name="connsiteY3" fmla="*/ 0 h 1838488"/>
              <a:gd name="connsiteX4" fmla="*/ 2099447 w 2943444"/>
              <a:gd name="connsiteY4" fmla="*/ 19438 h 1838488"/>
              <a:gd name="connsiteX5" fmla="*/ 2316918 w 2943444"/>
              <a:gd name="connsiteY5" fmla="*/ 70338 h 1838488"/>
              <a:gd name="connsiteX6" fmla="*/ 2939630 w 2943444"/>
              <a:gd name="connsiteY6" fmla="*/ 429901 h 1838488"/>
              <a:gd name="connsiteX7" fmla="*/ 2943444 w 2943444"/>
              <a:gd name="connsiteY7" fmla="*/ 514937 h 1838488"/>
              <a:gd name="connsiteX8" fmla="*/ 2621645 w 2943444"/>
              <a:gd name="connsiteY8" fmla="*/ 1041452 h 1838488"/>
              <a:gd name="connsiteX9" fmla="*/ 2522784 w 2943444"/>
              <a:gd name="connsiteY9" fmla="*/ 981829 h 1838488"/>
              <a:gd name="connsiteX10" fmla="*/ 2241819 w 2943444"/>
              <a:gd name="connsiteY10" fmla="*/ 1463263 h 1838488"/>
              <a:gd name="connsiteX11" fmla="*/ 2348774 w 2943444"/>
              <a:gd name="connsiteY11" fmla="*/ 1523672 h 1838488"/>
              <a:gd name="connsiteX12" fmla="*/ 2214122 w 2943444"/>
              <a:gd name="connsiteY12" fmla="*/ 1749378 h 1838488"/>
              <a:gd name="connsiteX13" fmla="*/ 1983837 w 2943444"/>
              <a:gd name="connsiteY13" fmla="*/ 1833783 h 1838488"/>
              <a:gd name="connsiteX14" fmla="*/ 361251 w 2943444"/>
              <a:gd name="connsiteY14" fmla="*/ 1636438 h 1838488"/>
              <a:gd name="connsiteX0" fmla="*/ 361251 w 2943444"/>
              <a:gd name="connsiteY0" fmla="*/ 1636438 h 1838488"/>
              <a:gd name="connsiteX1" fmla="*/ 440 w 2943444"/>
              <a:gd name="connsiteY1" fmla="*/ 899383 h 1838488"/>
              <a:gd name="connsiteX2" fmla="*/ 116612 w 2943444"/>
              <a:gd name="connsiteY2" fmla="*/ 599501 h 1838488"/>
              <a:gd name="connsiteX3" fmla="*/ 1074419 w 2943444"/>
              <a:gd name="connsiteY3" fmla="*/ 0 h 1838488"/>
              <a:gd name="connsiteX4" fmla="*/ 2099447 w 2943444"/>
              <a:gd name="connsiteY4" fmla="*/ 19438 h 1838488"/>
              <a:gd name="connsiteX5" fmla="*/ 2316918 w 2943444"/>
              <a:gd name="connsiteY5" fmla="*/ 70338 h 1838488"/>
              <a:gd name="connsiteX6" fmla="*/ 2939630 w 2943444"/>
              <a:gd name="connsiteY6" fmla="*/ 429901 h 1838488"/>
              <a:gd name="connsiteX7" fmla="*/ 2943444 w 2943444"/>
              <a:gd name="connsiteY7" fmla="*/ 514937 h 1838488"/>
              <a:gd name="connsiteX8" fmla="*/ 2621645 w 2943444"/>
              <a:gd name="connsiteY8" fmla="*/ 1041452 h 1838488"/>
              <a:gd name="connsiteX9" fmla="*/ 2522784 w 2943444"/>
              <a:gd name="connsiteY9" fmla="*/ 981829 h 1838488"/>
              <a:gd name="connsiteX10" fmla="*/ 2241819 w 2943444"/>
              <a:gd name="connsiteY10" fmla="*/ 1463263 h 1838488"/>
              <a:gd name="connsiteX11" fmla="*/ 2348774 w 2943444"/>
              <a:gd name="connsiteY11" fmla="*/ 1523672 h 1838488"/>
              <a:gd name="connsiteX12" fmla="*/ 2214122 w 2943444"/>
              <a:gd name="connsiteY12" fmla="*/ 1749378 h 1838488"/>
              <a:gd name="connsiteX13" fmla="*/ 1983837 w 2943444"/>
              <a:gd name="connsiteY13" fmla="*/ 1833783 h 1838488"/>
              <a:gd name="connsiteX14" fmla="*/ 361251 w 2943444"/>
              <a:gd name="connsiteY14" fmla="*/ 1636438 h 1838488"/>
              <a:gd name="connsiteX0" fmla="*/ 361251 w 2943444"/>
              <a:gd name="connsiteY0" fmla="*/ 1636438 h 1838488"/>
              <a:gd name="connsiteX1" fmla="*/ 440 w 2943444"/>
              <a:gd name="connsiteY1" fmla="*/ 899383 h 1838488"/>
              <a:gd name="connsiteX2" fmla="*/ 116612 w 2943444"/>
              <a:gd name="connsiteY2" fmla="*/ 599501 h 1838488"/>
              <a:gd name="connsiteX3" fmla="*/ 1074419 w 2943444"/>
              <a:gd name="connsiteY3" fmla="*/ 0 h 1838488"/>
              <a:gd name="connsiteX4" fmla="*/ 2099447 w 2943444"/>
              <a:gd name="connsiteY4" fmla="*/ 19438 h 1838488"/>
              <a:gd name="connsiteX5" fmla="*/ 2316918 w 2943444"/>
              <a:gd name="connsiteY5" fmla="*/ 70338 h 1838488"/>
              <a:gd name="connsiteX6" fmla="*/ 2939630 w 2943444"/>
              <a:gd name="connsiteY6" fmla="*/ 429901 h 1838488"/>
              <a:gd name="connsiteX7" fmla="*/ 2943444 w 2943444"/>
              <a:gd name="connsiteY7" fmla="*/ 514937 h 1838488"/>
              <a:gd name="connsiteX8" fmla="*/ 2621645 w 2943444"/>
              <a:gd name="connsiteY8" fmla="*/ 1041452 h 1838488"/>
              <a:gd name="connsiteX9" fmla="*/ 2522784 w 2943444"/>
              <a:gd name="connsiteY9" fmla="*/ 981829 h 1838488"/>
              <a:gd name="connsiteX10" fmla="*/ 2241819 w 2943444"/>
              <a:gd name="connsiteY10" fmla="*/ 1463263 h 1838488"/>
              <a:gd name="connsiteX11" fmla="*/ 2348774 w 2943444"/>
              <a:gd name="connsiteY11" fmla="*/ 1523672 h 1838488"/>
              <a:gd name="connsiteX12" fmla="*/ 2214122 w 2943444"/>
              <a:gd name="connsiteY12" fmla="*/ 1749378 h 1838488"/>
              <a:gd name="connsiteX13" fmla="*/ 1983837 w 2943444"/>
              <a:gd name="connsiteY13" fmla="*/ 1833783 h 1838488"/>
              <a:gd name="connsiteX14" fmla="*/ 361251 w 2943444"/>
              <a:gd name="connsiteY14" fmla="*/ 1636438 h 1838488"/>
              <a:gd name="connsiteX0" fmla="*/ 361251 w 2943444"/>
              <a:gd name="connsiteY0" fmla="*/ 1617000 h 1819050"/>
              <a:gd name="connsiteX1" fmla="*/ 440 w 2943444"/>
              <a:gd name="connsiteY1" fmla="*/ 879945 h 1819050"/>
              <a:gd name="connsiteX2" fmla="*/ 116612 w 2943444"/>
              <a:gd name="connsiteY2" fmla="*/ 580063 h 1819050"/>
              <a:gd name="connsiteX3" fmla="*/ 2593643 w 2943444"/>
              <a:gd name="connsiteY3" fmla="*/ 714509 h 1819050"/>
              <a:gd name="connsiteX4" fmla="*/ 2099447 w 2943444"/>
              <a:gd name="connsiteY4" fmla="*/ 0 h 1819050"/>
              <a:gd name="connsiteX5" fmla="*/ 2316918 w 2943444"/>
              <a:gd name="connsiteY5" fmla="*/ 50900 h 1819050"/>
              <a:gd name="connsiteX6" fmla="*/ 2939630 w 2943444"/>
              <a:gd name="connsiteY6" fmla="*/ 410463 h 1819050"/>
              <a:gd name="connsiteX7" fmla="*/ 2943444 w 2943444"/>
              <a:gd name="connsiteY7" fmla="*/ 495499 h 1819050"/>
              <a:gd name="connsiteX8" fmla="*/ 2621645 w 2943444"/>
              <a:gd name="connsiteY8" fmla="*/ 1022014 h 1819050"/>
              <a:gd name="connsiteX9" fmla="*/ 2522784 w 2943444"/>
              <a:gd name="connsiteY9" fmla="*/ 962391 h 1819050"/>
              <a:gd name="connsiteX10" fmla="*/ 2241819 w 2943444"/>
              <a:gd name="connsiteY10" fmla="*/ 1443825 h 1819050"/>
              <a:gd name="connsiteX11" fmla="*/ 2348774 w 2943444"/>
              <a:gd name="connsiteY11" fmla="*/ 1504234 h 1819050"/>
              <a:gd name="connsiteX12" fmla="*/ 2214122 w 2943444"/>
              <a:gd name="connsiteY12" fmla="*/ 1729940 h 1819050"/>
              <a:gd name="connsiteX13" fmla="*/ 1983837 w 2943444"/>
              <a:gd name="connsiteY13" fmla="*/ 1814345 h 1819050"/>
              <a:gd name="connsiteX14" fmla="*/ 361251 w 2943444"/>
              <a:gd name="connsiteY14" fmla="*/ 1617000 h 1819050"/>
              <a:gd name="connsiteX0" fmla="*/ 361251 w 2943444"/>
              <a:gd name="connsiteY0" fmla="*/ 1617000 h 1819050"/>
              <a:gd name="connsiteX1" fmla="*/ 440 w 2943444"/>
              <a:gd name="connsiteY1" fmla="*/ 879945 h 1819050"/>
              <a:gd name="connsiteX2" fmla="*/ 126806 w 2943444"/>
              <a:gd name="connsiteY2" fmla="*/ 575539 h 1819050"/>
              <a:gd name="connsiteX3" fmla="*/ 2593643 w 2943444"/>
              <a:gd name="connsiteY3" fmla="*/ 714509 h 1819050"/>
              <a:gd name="connsiteX4" fmla="*/ 2099447 w 2943444"/>
              <a:gd name="connsiteY4" fmla="*/ 0 h 1819050"/>
              <a:gd name="connsiteX5" fmla="*/ 2316918 w 2943444"/>
              <a:gd name="connsiteY5" fmla="*/ 50900 h 1819050"/>
              <a:gd name="connsiteX6" fmla="*/ 2939630 w 2943444"/>
              <a:gd name="connsiteY6" fmla="*/ 410463 h 1819050"/>
              <a:gd name="connsiteX7" fmla="*/ 2943444 w 2943444"/>
              <a:gd name="connsiteY7" fmla="*/ 495499 h 1819050"/>
              <a:gd name="connsiteX8" fmla="*/ 2621645 w 2943444"/>
              <a:gd name="connsiteY8" fmla="*/ 1022014 h 1819050"/>
              <a:gd name="connsiteX9" fmla="*/ 2522784 w 2943444"/>
              <a:gd name="connsiteY9" fmla="*/ 962391 h 1819050"/>
              <a:gd name="connsiteX10" fmla="*/ 2241819 w 2943444"/>
              <a:gd name="connsiteY10" fmla="*/ 1443825 h 1819050"/>
              <a:gd name="connsiteX11" fmla="*/ 2348774 w 2943444"/>
              <a:gd name="connsiteY11" fmla="*/ 1504234 h 1819050"/>
              <a:gd name="connsiteX12" fmla="*/ 2214122 w 2943444"/>
              <a:gd name="connsiteY12" fmla="*/ 1729940 h 1819050"/>
              <a:gd name="connsiteX13" fmla="*/ 1983837 w 2943444"/>
              <a:gd name="connsiteY13" fmla="*/ 1814345 h 1819050"/>
              <a:gd name="connsiteX14" fmla="*/ 361251 w 2943444"/>
              <a:gd name="connsiteY14" fmla="*/ 1617000 h 1819050"/>
              <a:gd name="connsiteX0" fmla="*/ 361251 w 2943444"/>
              <a:gd name="connsiteY0" fmla="*/ 1566608 h 1768658"/>
              <a:gd name="connsiteX1" fmla="*/ 440 w 2943444"/>
              <a:gd name="connsiteY1" fmla="*/ 829553 h 1768658"/>
              <a:gd name="connsiteX2" fmla="*/ 126806 w 2943444"/>
              <a:gd name="connsiteY2" fmla="*/ 525147 h 1768658"/>
              <a:gd name="connsiteX3" fmla="*/ 2593643 w 2943444"/>
              <a:gd name="connsiteY3" fmla="*/ 664117 h 1768658"/>
              <a:gd name="connsiteX4" fmla="*/ 2123645 w 2943444"/>
              <a:gd name="connsiteY4" fmla="*/ 1378840 h 1768658"/>
              <a:gd name="connsiteX5" fmla="*/ 2316918 w 2943444"/>
              <a:gd name="connsiteY5" fmla="*/ 508 h 1768658"/>
              <a:gd name="connsiteX6" fmla="*/ 2939630 w 2943444"/>
              <a:gd name="connsiteY6" fmla="*/ 360071 h 1768658"/>
              <a:gd name="connsiteX7" fmla="*/ 2943444 w 2943444"/>
              <a:gd name="connsiteY7" fmla="*/ 445107 h 1768658"/>
              <a:gd name="connsiteX8" fmla="*/ 2621645 w 2943444"/>
              <a:gd name="connsiteY8" fmla="*/ 971622 h 1768658"/>
              <a:gd name="connsiteX9" fmla="*/ 2522784 w 2943444"/>
              <a:gd name="connsiteY9" fmla="*/ 911999 h 1768658"/>
              <a:gd name="connsiteX10" fmla="*/ 2241819 w 2943444"/>
              <a:gd name="connsiteY10" fmla="*/ 1393433 h 1768658"/>
              <a:gd name="connsiteX11" fmla="*/ 2348774 w 2943444"/>
              <a:gd name="connsiteY11" fmla="*/ 1453842 h 1768658"/>
              <a:gd name="connsiteX12" fmla="*/ 2214122 w 2943444"/>
              <a:gd name="connsiteY12" fmla="*/ 1679548 h 1768658"/>
              <a:gd name="connsiteX13" fmla="*/ 1983837 w 2943444"/>
              <a:gd name="connsiteY13" fmla="*/ 1763953 h 1768658"/>
              <a:gd name="connsiteX14" fmla="*/ 361251 w 2943444"/>
              <a:gd name="connsiteY14" fmla="*/ 1566608 h 1768658"/>
              <a:gd name="connsiteX0" fmla="*/ 361251 w 2943444"/>
              <a:gd name="connsiteY0" fmla="*/ 1566100 h 1768150"/>
              <a:gd name="connsiteX1" fmla="*/ 440 w 2943444"/>
              <a:gd name="connsiteY1" fmla="*/ 829045 h 1768150"/>
              <a:gd name="connsiteX2" fmla="*/ 126806 w 2943444"/>
              <a:gd name="connsiteY2" fmla="*/ 524639 h 1768150"/>
              <a:gd name="connsiteX3" fmla="*/ 2593643 w 2943444"/>
              <a:gd name="connsiteY3" fmla="*/ 663609 h 1768150"/>
              <a:gd name="connsiteX4" fmla="*/ 2123645 w 2943444"/>
              <a:gd name="connsiteY4" fmla="*/ 1378332 h 1768150"/>
              <a:gd name="connsiteX5" fmla="*/ 2316918 w 2943444"/>
              <a:gd name="connsiteY5" fmla="*/ 0 h 1768150"/>
              <a:gd name="connsiteX6" fmla="*/ 2939630 w 2943444"/>
              <a:gd name="connsiteY6" fmla="*/ 359563 h 1768150"/>
              <a:gd name="connsiteX7" fmla="*/ 2943444 w 2943444"/>
              <a:gd name="connsiteY7" fmla="*/ 444599 h 1768150"/>
              <a:gd name="connsiteX8" fmla="*/ 2621645 w 2943444"/>
              <a:gd name="connsiteY8" fmla="*/ 971114 h 1768150"/>
              <a:gd name="connsiteX9" fmla="*/ 2522784 w 2943444"/>
              <a:gd name="connsiteY9" fmla="*/ 911491 h 1768150"/>
              <a:gd name="connsiteX10" fmla="*/ 2241819 w 2943444"/>
              <a:gd name="connsiteY10" fmla="*/ 1392925 h 1768150"/>
              <a:gd name="connsiteX11" fmla="*/ 2348774 w 2943444"/>
              <a:gd name="connsiteY11" fmla="*/ 1453334 h 1768150"/>
              <a:gd name="connsiteX12" fmla="*/ 2214122 w 2943444"/>
              <a:gd name="connsiteY12" fmla="*/ 1679040 h 1768150"/>
              <a:gd name="connsiteX13" fmla="*/ 1983837 w 2943444"/>
              <a:gd name="connsiteY13" fmla="*/ 1763445 h 1768150"/>
              <a:gd name="connsiteX14" fmla="*/ 361251 w 2943444"/>
              <a:gd name="connsiteY14" fmla="*/ 1566100 h 1768150"/>
              <a:gd name="connsiteX0" fmla="*/ 361251 w 2943444"/>
              <a:gd name="connsiteY0" fmla="*/ 1206537 h 1408587"/>
              <a:gd name="connsiteX1" fmla="*/ 440 w 2943444"/>
              <a:gd name="connsiteY1" fmla="*/ 469482 h 1408587"/>
              <a:gd name="connsiteX2" fmla="*/ 126806 w 2943444"/>
              <a:gd name="connsiteY2" fmla="*/ 165076 h 1408587"/>
              <a:gd name="connsiteX3" fmla="*/ 2593643 w 2943444"/>
              <a:gd name="connsiteY3" fmla="*/ 304046 h 1408587"/>
              <a:gd name="connsiteX4" fmla="*/ 2123645 w 2943444"/>
              <a:gd name="connsiteY4" fmla="*/ 1018769 h 1408587"/>
              <a:gd name="connsiteX5" fmla="*/ 1517096 w 2943444"/>
              <a:gd name="connsiteY5" fmla="*/ 637318 h 1408587"/>
              <a:gd name="connsiteX6" fmla="*/ 2939630 w 2943444"/>
              <a:gd name="connsiteY6" fmla="*/ 0 h 1408587"/>
              <a:gd name="connsiteX7" fmla="*/ 2943444 w 2943444"/>
              <a:gd name="connsiteY7" fmla="*/ 85036 h 1408587"/>
              <a:gd name="connsiteX8" fmla="*/ 2621645 w 2943444"/>
              <a:gd name="connsiteY8" fmla="*/ 611551 h 1408587"/>
              <a:gd name="connsiteX9" fmla="*/ 2522784 w 2943444"/>
              <a:gd name="connsiteY9" fmla="*/ 551928 h 1408587"/>
              <a:gd name="connsiteX10" fmla="*/ 2241819 w 2943444"/>
              <a:gd name="connsiteY10" fmla="*/ 1033362 h 1408587"/>
              <a:gd name="connsiteX11" fmla="*/ 2348774 w 2943444"/>
              <a:gd name="connsiteY11" fmla="*/ 1093771 h 1408587"/>
              <a:gd name="connsiteX12" fmla="*/ 2214122 w 2943444"/>
              <a:gd name="connsiteY12" fmla="*/ 1319477 h 1408587"/>
              <a:gd name="connsiteX13" fmla="*/ 1983837 w 2943444"/>
              <a:gd name="connsiteY13" fmla="*/ 1403882 h 1408587"/>
              <a:gd name="connsiteX14" fmla="*/ 361251 w 2943444"/>
              <a:gd name="connsiteY14" fmla="*/ 1206537 h 1408587"/>
              <a:gd name="connsiteX0" fmla="*/ 361251 w 2943444"/>
              <a:gd name="connsiteY0" fmla="*/ 1121501 h 1323551"/>
              <a:gd name="connsiteX1" fmla="*/ 440 w 2943444"/>
              <a:gd name="connsiteY1" fmla="*/ 384446 h 1323551"/>
              <a:gd name="connsiteX2" fmla="*/ 126806 w 2943444"/>
              <a:gd name="connsiteY2" fmla="*/ 80040 h 1323551"/>
              <a:gd name="connsiteX3" fmla="*/ 2593643 w 2943444"/>
              <a:gd name="connsiteY3" fmla="*/ 219010 h 1323551"/>
              <a:gd name="connsiteX4" fmla="*/ 2123645 w 2943444"/>
              <a:gd name="connsiteY4" fmla="*/ 933733 h 1323551"/>
              <a:gd name="connsiteX5" fmla="*/ 1517096 w 2943444"/>
              <a:gd name="connsiteY5" fmla="*/ 552282 h 1323551"/>
              <a:gd name="connsiteX6" fmla="*/ 1187150 w 2943444"/>
              <a:gd name="connsiteY6" fmla="*/ 453609 h 1323551"/>
              <a:gd name="connsiteX7" fmla="*/ 2943444 w 2943444"/>
              <a:gd name="connsiteY7" fmla="*/ 0 h 1323551"/>
              <a:gd name="connsiteX8" fmla="*/ 2621645 w 2943444"/>
              <a:gd name="connsiteY8" fmla="*/ 526515 h 1323551"/>
              <a:gd name="connsiteX9" fmla="*/ 2522784 w 2943444"/>
              <a:gd name="connsiteY9" fmla="*/ 466892 h 1323551"/>
              <a:gd name="connsiteX10" fmla="*/ 2241819 w 2943444"/>
              <a:gd name="connsiteY10" fmla="*/ 948326 h 1323551"/>
              <a:gd name="connsiteX11" fmla="*/ 2348774 w 2943444"/>
              <a:gd name="connsiteY11" fmla="*/ 1008735 h 1323551"/>
              <a:gd name="connsiteX12" fmla="*/ 2214122 w 2943444"/>
              <a:gd name="connsiteY12" fmla="*/ 1234441 h 1323551"/>
              <a:gd name="connsiteX13" fmla="*/ 1983837 w 2943444"/>
              <a:gd name="connsiteY13" fmla="*/ 1318846 h 1323551"/>
              <a:gd name="connsiteX14" fmla="*/ 361251 w 2943444"/>
              <a:gd name="connsiteY14" fmla="*/ 1121501 h 1323551"/>
              <a:gd name="connsiteX0" fmla="*/ 361251 w 2621645"/>
              <a:gd name="connsiteY0" fmla="*/ 1041461 h 1243511"/>
              <a:gd name="connsiteX1" fmla="*/ 440 w 2621645"/>
              <a:gd name="connsiteY1" fmla="*/ 304406 h 1243511"/>
              <a:gd name="connsiteX2" fmla="*/ 126806 w 2621645"/>
              <a:gd name="connsiteY2" fmla="*/ 0 h 1243511"/>
              <a:gd name="connsiteX3" fmla="*/ 2593643 w 2621645"/>
              <a:gd name="connsiteY3" fmla="*/ 138970 h 1243511"/>
              <a:gd name="connsiteX4" fmla="*/ 2123645 w 2621645"/>
              <a:gd name="connsiteY4" fmla="*/ 853693 h 1243511"/>
              <a:gd name="connsiteX5" fmla="*/ 1517096 w 2621645"/>
              <a:gd name="connsiteY5" fmla="*/ 472242 h 1243511"/>
              <a:gd name="connsiteX6" fmla="*/ 1187150 w 2621645"/>
              <a:gd name="connsiteY6" fmla="*/ 373569 h 1243511"/>
              <a:gd name="connsiteX7" fmla="*/ 129431 w 2621645"/>
              <a:gd name="connsiteY7" fmla="*/ 304956 h 1243511"/>
              <a:gd name="connsiteX8" fmla="*/ 2621645 w 2621645"/>
              <a:gd name="connsiteY8" fmla="*/ 446475 h 1243511"/>
              <a:gd name="connsiteX9" fmla="*/ 2522784 w 2621645"/>
              <a:gd name="connsiteY9" fmla="*/ 386852 h 1243511"/>
              <a:gd name="connsiteX10" fmla="*/ 2241819 w 2621645"/>
              <a:gd name="connsiteY10" fmla="*/ 868286 h 1243511"/>
              <a:gd name="connsiteX11" fmla="*/ 2348774 w 2621645"/>
              <a:gd name="connsiteY11" fmla="*/ 928695 h 1243511"/>
              <a:gd name="connsiteX12" fmla="*/ 2214122 w 2621645"/>
              <a:gd name="connsiteY12" fmla="*/ 1154401 h 1243511"/>
              <a:gd name="connsiteX13" fmla="*/ 1983837 w 2621645"/>
              <a:gd name="connsiteY13" fmla="*/ 1238806 h 1243511"/>
              <a:gd name="connsiteX14" fmla="*/ 361251 w 2621645"/>
              <a:gd name="connsiteY14" fmla="*/ 1041461 h 1243511"/>
              <a:gd name="connsiteX0" fmla="*/ 361251 w 2621645"/>
              <a:gd name="connsiteY0" fmla="*/ 1041461 h 1243511"/>
              <a:gd name="connsiteX1" fmla="*/ 440 w 2621645"/>
              <a:gd name="connsiteY1" fmla="*/ 304406 h 1243511"/>
              <a:gd name="connsiteX2" fmla="*/ 126806 w 2621645"/>
              <a:gd name="connsiteY2" fmla="*/ 0 h 1243511"/>
              <a:gd name="connsiteX3" fmla="*/ 2593643 w 2621645"/>
              <a:gd name="connsiteY3" fmla="*/ 138970 h 1243511"/>
              <a:gd name="connsiteX4" fmla="*/ 2123645 w 2621645"/>
              <a:gd name="connsiteY4" fmla="*/ 853693 h 1243511"/>
              <a:gd name="connsiteX5" fmla="*/ 1517096 w 2621645"/>
              <a:gd name="connsiteY5" fmla="*/ 472242 h 1243511"/>
              <a:gd name="connsiteX6" fmla="*/ 1187150 w 2621645"/>
              <a:gd name="connsiteY6" fmla="*/ 373569 h 1243511"/>
              <a:gd name="connsiteX7" fmla="*/ 129431 w 2621645"/>
              <a:gd name="connsiteY7" fmla="*/ 304956 h 1243511"/>
              <a:gd name="connsiteX8" fmla="*/ 2621645 w 2621645"/>
              <a:gd name="connsiteY8" fmla="*/ 446475 h 1243511"/>
              <a:gd name="connsiteX9" fmla="*/ 2241819 w 2621645"/>
              <a:gd name="connsiteY9" fmla="*/ 868286 h 1243511"/>
              <a:gd name="connsiteX10" fmla="*/ 2348774 w 2621645"/>
              <a:gd name="connsiteY10" fmla="*/ 928695 h 1243511"/>
              <a:gd name="connsiteX11" fmla="*/ 2214122 w 2621645"/>
              <a:gd name="connsiteY11" fmla="*/ 1154401 h 1243511"/>
              <a:gd name="connsiteX12" fmla="*/ 1983837 w 2621645"/>
              <a:gd name="connsiteY12" fmla="*/ 1238806 h 1243511"/>
              <a:gd name="connsiteX13" fmla="*/ 361251 w 2621645"/>
              <a:gd name="connsiteY13" fmla="*/ 1041461 h 1243511"/>
              <a:gd name="connsiteX0" fmla="*/ 361251 w 2593643"/>
              <a:gd name="connsiteY0" fmla="*/ 1041461 h 1243511"/>
              <a:gd name="connsiteX1" fmla="*/ 440 w 2593643"/>
              <a:gd name="connsiteY1" fmla="*/ 304406 h 1243511"/>
              <a:gd name="connsiteX2" fmla="*/ 126806 w 2593643"/>
              <a:gd name="connsiteY2" fmla="*/ 0 h 1243511"/>
              <a:gd name="connsiteX3" fmla="*/ 2593643 w 2593643"/>
              <a:gd name="connsiteY3" fmla="*/ 138970 h 1243511"/>
              <a:gd name="connsiteX4" fmla="*/ 2123645 w 2593643"/>
              <a:gd name="connsiteY4" fmla="*/ 853693 h 1243511"/>
              <a:gd name="connsiteX5" fmla="*/ 1517096 w 2593643"/>
              <a:gd name="connsiteY5" fmla="*/ 472242 h 1243511"/>
              <a:gd name="connsiteX6" fmla="*/ 1187150 w 2593643"/>
              <a:gd name="connsiteY6" fmla="*/ 373569 h 1243511"/>
              <a:gd name="connsiteX7" fmla="*/ 129431 w 2593643"/>
              <a:gd name="connsiteY7" fmla="*/ 304956 h 1243511"/>
              <a:gd name="connsiteX8" fmla="*/ 2241819 w 2593643"/>
              <a:gd name="connsiteY8" fmla="*/ 868286 h 1243511"/>
              <a:gd name="connsiteX9" fmla="*/ 2348774 w 2593643"/>
              <a:gd name="connsiteY9" fmla="*/ 928695 h 1243511"/>
              <a:gd name="connsiteX10" fmla="*/ 2214122 w 2593643"/>
              <a:gd name="connsiteY10" fmla="*/ 1154401 h 1243511"/>
              <a:gd name="connsiteX11" fmla="*/ 1983837 w 2593643"/>
              <a:gd name="connsiteY11" fmla="*/ 1238806 h 1243511"/>
              <a:gd name="connsiteX12" fmla="*/ 361251 w 2593643"/>
              <a:gd name="connsiteY12" fmla="*/ 1041461 h 1243511"/>
              <a:gd name="connsiteX0" fmla="*/ 361251 w 2593643"/>
              <a:gd name="connsiteY0" fmla="*/ 1041461 h 1243511"/>
              <a:gd name="connsiteX1" fmla="*/ 440 w 2593643"/>
              <a:gd name="connsiteY1" fmla="*/ 304406 h 1243511"/>
              <a:gd name="connsiteX2" fmla="*/ 126806 w 2593643"/>
              <a:gd name="connsiteY2" fmla="*/ 0 h 1243511"/>
              <a:gd name="connsiteX3" fmla="*/ 2593643 w 2593643"/>
              <a:gd name="connsiteY3" fmla="*/ 138970 h 1243511"/>
              <a:gd name="connsiteX4" fmla="*/ 2123645 w 2593643"/>
              <a:gd name="connsiteY4" fmla="*/ 853693 h 1243511"/>
              <a:gd name="connsiteX5" fmla="*/ 1517096 w 2593643"/>
              <a:gd name="connsiteY5" fmla="*/ 472242 h 1243511"/>
              <a:gd name="connsiteX6" fmla="*/ 1187150 w 2593643"/>
              <a:gd name="connsiteY6" fmla="*/ 373569 h 1243511"/>
              <a:gd name="connsiteX7" fmla="*/ 129431 w 2593643"/>
              <a:gd name="connsiteY7" fmla="*/ 304956 h 1243511"/>
              <a:gd name="connsiteX8" fmla="*/ 2348774 w 2593643"/>
              <a:gd name="connsiteY8" fmla="*/ 928695 h 1243511"/>
              <a:gd name="connsiteX9" fmla="*/ 2214122 w 2593643"/>
              <a:gd name="connsiteY9" fmla="*/ 1154401 h 1243511"/>
              <a:gd name="connsiteX10" fmla="*/ 1983837 w 2593643"/>
              <a:gd name="connsiteY10" fmla="*/ 1238806 h 1243511"/>
              <a:gd name="connsiteX11" fmla="*/ 361251 w 2593643"/>
              <a:gd name="connsiteY11" fmla="*/ 1041461 h 1243511"/>
              <a:gd name="connsiteX0" fmla="*/ 361251 w 2593643"/>
              <a:gd name="connsiteY0" fmla="*/ 1041461 h 1243511"/>
              <a:gd name="connsiteX1" fmla="*/ 440 w 2593643"/>
              <a:gd name="connsiteY1" fmla="*/ 304406 h 1243511"/>
              <a:gd name="connsiteX2" fmla="*/ 126806 w 2593643"/>
              <a:gd name="connsiteY2" fmla="*/ 0 h 1243511"/>
              <a:gd name="connsiteX3" fmla="*/ 2593643 w 2593643"/>
              <a:gd name="connsiteY3" fmla="*/ 138970 h 1243511"/>
              <a:gd name="connsiteX4" fmla="*/ 2123645 w 2593643"/>
              <a:gd name="connsiteY4" fmla="*/ 853693 h 1243511"/>
              <a:gd name="connsiteX5" fmla="*/ 1517096 w 2593643"/>
              <a:gd name="connsiteY5" fmla="*/ 472242 h 1243511"/>
              <a:gd name="connsiteX6" fmla="*/ 1187150 w 2593643"/>
              <a:gd name="connsiteY6" fmla="*/ 373569 h 1243511"/>
              <a:gd name="connsiteX7" fmla="*/ 129431 w 2593643"/>
              <a:gd name="connsiteY7" fmla="*/ 304956 h 1243511"/>
              <a:gd name="connsiteX8" fmla="*/ 2214122 w 2593643"/>
              <a:gd name="connsiteY8" fmla="*/ 1154401 h 1243511"/>
              <a:gd name="connsiteX9" fmla="*/ 1983837 w 2593643"/>
              <a:gd name="connsiteY9" fmla="*/ 1238806 h 1243511"/>
              <a:gd name="connsiteX10" fmla="*/ 361251 w 2593643"/>
              <a:gd name="connsiteY10" fmla="*/ 1041461 h 1243511"/>
              <a:gd name="connsiteX0" fmla="*/ 361251 w 2593643"/>
              <a:gd name="connsiteY0" fmla="*/ 1041461 h 1238806"/>
              <a:gd name="connsiteX1" fmla="*/ 440 w 2593643"/>
              <a:gd name="connsiteY1" fmla="*/ 304406 h 1238806"/>
              <a:gd name="connsiteX2" fmla="*/ 126806 w 2593643"/>
              <a:gd name="connsiteY2" fmla="*/ 0 h 1238806"/>
              <a:gd name="connsiteX3" fmla="*/ 2593643 w 2593643"/>
              <a:gd name="connsiteY3" fmla="*/ 138970 h 1238806"/>
              <a:gd name="connsiteX4" fmla="*/ 2123645 w 2593643"/>
              <a:gd name="connsiteY4" fmla="*/ 853693 h 1238806"/>
              <a:gd name="connsiteX5" fmla="*/ 1517096 w 2593643"/>
              <a:gd name="connsiteY5" fmla="*/ 472242 h 1238806"/>
              <a:gd name="connsiteX6" fmla="*/ 1187150 w 2593643"/>
              <a:gd name="connsiteY6" fmla="*/ 373569 h 1238806"/>
              <a:gd name="connsiteX7" fmla="*/ 129431 w 2593643"/>
              <a:gd name="connsiteY7" fmla="*/ 304956 h 1238806"/>
              <a:gd name="connsiteX8" fmla="*/ 1983837 w 2593643"/>
              <a:gd name="connsiteY8" fmla="*/ 1238806 h 1238806"/>
              <a:gd name="connsiteX9" fmla="*/ 361251 w 2593643"/>
              <a:gd name="connsiteY9" fmla="*/ 1041461 h 1238806"/>
              <a:gd name="connsiteX0" fmla="*/ 361251 w 2593643"/>
              <a:gd name="connsiteY0" fmla="*/ 1041461 h 1041461"/>
              <a:gd name="connsiteX1" fmla="*/ 440 w 2593643"/>
              <a:gd name="connsiteY1" fmla="*/ 304406 h 1041461"/>
              <a:gd name="connsiteX2" fmla="*/ 126806 w 2593643"/>
              <a:gd name="connsiteY2" fmla="*/ 0 h 1041461"/>
              <a:gd name="connsiteX3" fmla="*/ 2593643 w 2593643"/>
              <a:gd name="connsiteY3" fmla="*/ 138970 h 1041461"/>
              <a:gd name="connsiteX4" fmla="*/ 2123645 w 2593643"/>
              <a:gd name="connsiteY4" fmla="*/ 853693 h 1041461"/>
              <a:gd name="connsiteX5" fmla="*/ 1517096 w 2593643"/>
              <a:gd name="connsiteY5" fmla="*/ 472242 h 1041461"/>
              <a:gd name="connsiteX6" fmla="*/ 1187150 w 2593643"/>
              <a:gd name="connsiteY6" fmla="*/ 373569 h 1041461"/>
              <a:gd name="connsiteX7" fmla="*/ 129431 w 2593643"/>
              <a:gd name="connsiteY7" fmla="*/ 304956 h 1041461"/>
              <a:gd name="connsiteX8" fmla="*/ 361251 w 2593643"/>
              <a:gd name="connsiteY8" fmla="*/ 1041461 h 1041461"/>
              <a:gd name="connsiteX0" fmla="*/ 128991 w 2593203"/>
              <a:gd name="connsiteY0" fmla="*/ 304956 h 853692"/>
              <a:gd name="connsiteX1" fmla="*/ 0 w 2593203"/>
              <a:gd name="connsiteY1" fmla="*/ 304406 h 853692"/>
              <a:gd name="connsiteX2" fmla="*/ 126366 w 2593203"/>
              <a:gd name="connsiteY2" fmla="*/ 0 h 853692"/>
              <a:gd name="connsiteX3" fmla="*/ 2593203 w 2593203"/>
              <a:gd name="connsiteY3" fmla="*/ 138970 h 853692"/>
              <a:gd name="connsiteX4" fmla="*/ 2123205 w 2593203"/>
              <a:gd name="connsiteY4" fmla="*/ 853693 h 853692"/>
              <a:gd name="connsiteX5" fmla="*/ 1516656 w 2593203"/>
              <a:gd name="connsiteY5" fmla="*/ 472242 h 853692"/>
              <a:gd name="connsiteX6" fmla="*/ 1186710 w 2593203"/>
              <a:gd name="connsiteY6" fmla="*/ 373569 h 853692"/>
              <a:gd name="connsiteX7" fmla="*/ 128991 w 2593203"/>
              <a:gd name="connsiteY7" fmla="*/ 304956 h 853692"/>
              <a:gd name="connsiteX0" fmla="*/ 128991 w 2572814"/>
              <a:gd name="connsiteY0" fmla="*/ 304956 h 853693"/>
              <a:gd name="connsiteX1" fmla="*/ 0 w 2572814"/>
              <a:gd name="connsiteY1" fmla="*/ 304406 h 853693"/>
              <a:gd name="connsiteX2" fmla="*/ 126366 w 2572814"/>
              <a:gd name="connsiteY2" fmla="*/ 0 h 853693"/>
              <a:gd name="connsiteX3" fmla="*/ 2572814 w 2572814"/>
              <a:gd name="connsiteY3" fmla="*/ 148020 h 853693"/>
              <a:gd name="connsiteX4" fmla="*/ 2123205 w 2572814"/>
              <a:gd name="connsiteY4" fmla="*/ 853693 h 853693"/>
              <a:gd name="connsiteX5" fmla="*/ 1516656 w 2572814"/>
              <a:gd name="connsiteY5" fmla="*/ 472242 h 853693"/>
              <a:gd name="connsiteX6" fmla="*/ 1186710 w 2572814"/>
              <a:gd name="connsiteY6" fmla="*/ 373569 h 853693"/>
              <a:gd name="connsiteX7" fmla="*/ 128991 w 2572814"/>
              <a:gd name="connsiteY7" fmla="*/ 304956 h 853693"/>
              <a:gd name="connsiteX0" fmla="*/ 128991 w 2567602"/>
              <a:gd name="connsiteY0" fmla="*/ 304956 h 853693"/>
              <a:gd name="connsiteX1" fmla="*/ 0 w 2567602"/>
              <a:gd name="connsiteY1" fmla="*/ 304406 h 853693"/>
              <a:gd name="connsiteX2" fmla="*/ 126366 w 2567602"/>
              <a:gd name="connsiteY2" fmla="*/ 0 h 853693"/>
              <a:gd name="connsiteX3" fmla="*/ 2567602 w 2567602"/>
              <a:gd name="connsiteY3" fmla="*/ 152775 h 853693"/>
              <a:gd name="connsiteX4" fmla="*/ 2123205 w 2567602"/>
              <a:gd name="connsiteY4" fmla="*/ 853693 h 853693"/>
              <a:gd name="connsiteX5" fmla="*/ 1516656 w 2567602"/>
              <a:gd name="connsiteY5" fmla="*/ 472242 h 853693"/>
              <a:gd name="connsiteX6" fmla="*/ 1186710 w 2567602"/>
              <a:gd name="connsiteY6" fmla="*/ 373569 h 853693"/>
              <a:gd name="connsiteX7" fmla="*/ 128991 w 2567602"/>
              <a:gd name="connsiteY7" fmla="*/ 304956 h 853693"/>
              <a:gd name="connsiteX0" fmla="*/ 128991 w 2567602"/>
              <a:gd name="connsiteY0" fmla="*/ 304498 h 853235"/>
              <a:gd name="connsiteX1" fmla="*/ 0 w 2567602"/>
              <a:gd name="connsiteY1" fmla="*/ 303948 h 853235"/>
              <a:gd name="connsiteX2" fmla="*/ 136330 w 2567602"/>
              <a:gd name="connsiteY2" fmla="*/ 0 h 853235"/>
              <a:gd name="connsiteX3" fmla="*/ 2567602 w 2567602"/>
              <a:gd name="connsiteY3" fmla="*/ 152317 h 853235"/>
              <a:gd name="connsiteX4" fmla="*/ 2123205 w 2567602"/>
              <a:gd name="connsiteY4" fmla="*/ 853235 h 853235"/>
              <a:gd name="connsiteX5" fmla="*/ 1516656 w 2567602"/>
              <a:gd name="connsiteY5" fmla="*/ 471784 h 853235"/>
              <a:gd name="connsiteX6" fmla="*/ 1186710 w 2567602"/>
              <a:gd name="connsiteY6" fmla="*/ 373111 h 853235"/>
              <a:gd name="connsiteX7" fmla="*/ 128991 w 2567602"/>
              <a:gd name="connsiteY7" fmla="*/ 304498 h 853235"/>
              <a:gd name="connsiteX0" fmla="*/ 138957 w 2577568"/>
              <a:gd name="connsiteY0" fmla="*/ 304498 h 853235"/>
              <a:gd name="connsiteX1" fmla="*/ 0 w 2577568"/>
              <a:gd name="connsiteY1" fmla="*/ 303490 h 853235"/>
              <a:gd name="connsiteX2" fmla="*/ 146296 w 2577568"/>
              <a:gd name="connsiteY2" fmla="*/ 0 h 853235"/>
              <a:gd name="connsiteX3" fmla="*/ 2577568 w 2577568"/>
              <a:gd name="connsiteY3" fmla="*/ 152317 h 853235"/>
              <a:gd name="connsiteX4" fmla="*/ 2133171 w 2577568"/>
              <a:gd name="connsiteY4" fmla="*/ 853235 h 853235"/>
              <a:gd name="connsiteX5" fmla="*/ 1526622 w 2577568"/>
              <a:gd name="connsiteY5" fmla="*/ 471784 h 853235"/>
              <a:gd name="connsiteX6" fmla="*/ 1196676 w 2577568"/>
              <a:gd name="connsiteY6" fmla="*/ 373111 h 853235"/>
              <a:gd name="connsiteX7" fmla="*/ 138957 w 2577568"/>
              <a:gd name="connsiteY7" fmla="*/ 304498 h 853235"/>
              <a:gd name="connsiteX0" fmla="*/ 148116 w 2586727"/>
              <a:gd name="connsiteY0" fmla="*/ 304498 h 853235"/>
              <a:gd name="connsiteX1" fmla="*/ 9159 w 2586727"/>
              <a:gd name="connsiteY1" fmla="*/ 303490 h 853235"/>
              <a:gd name="connsiteX2" fmla="*/ 155455 w 2586727"/>
              <a:gd name="connsiteY2" fmla="*/ 0 h 853235"/>
              <a:gd name="connsiteX3" fmla="*/ 2586727 w 2586727"/>
              <a:gd name="connsiteY3" fmla="*/ 152317 h 853235"/>
              <a:gd name="connsiteX4" fmla="*/ 2142330 w 2586727"/>
              <a:gd name="connsiteY4" fmla="*/ 853235 h 853235"/>
              <a:gd name="connsiteX5" fmla="*/ 1535781 w 2586727"/>
              <a:gd name="connsiteY5" fmla="*/ 471784 h 853235"/>
              <a:gd name="connsiteX6" fmla="*/ 1205835 w 2586727"/>
              <a:gd name="connsiteY6" fmla="*/ 373111 h 853235"/>
              <a:gd name="connsiteX7" fmla="*/ 148116 w 2586727"/>
              <a:gd name="connsiteY7" fmla="*/ 304498 h 853235"/>
              <a:gd name="connsiteX0" fmla="*/ 138975 w 2577586"/>
              <a:gd name="connsiteY0" fmla="*/ 304498 h 853235"/>
              <a:gd name="connsiteX1" fmla="*/ 18 w 2577586"/>
              <a:gd name="connsiteY1" fmla="*/ 303490 h 853235"/>
              <a:gd name="connsiteX2" fmla="*/ 146314 w 2577586"/>
              <a:gd name="connsiteY2" fmla="*/ 0 h 853235"/>
              <a:gd name="connsiteX3" fmla="*/ 2577586 w 2577586"/>
              <a:gd name="connsiteY3" fmla="*/ 152317 h 853235"/>
              <a:gd name="connsiteX4" fmla="*/ 2133189 w 2577586"/>
              <a:gd name="connsiteY4" fmla="*/ 853235 h 853235"/>
              <a:gd name="connsiteX5" fmla="*/ 1526640 w 2577586"/>
              <a:gd name="connsiteY5" fmla="*/ 471784 h 853235"/>
              <a:gd name="connsiteX6" fmla="*/ 1196694 w 2577586"/>
              <a:gd name="connsiteY6" fmla="*/ 373111 h 853235"/>
              <a:gd name="connsiteX7" fmla="*/ 138975 w 2577586"/>
              <a:gd name="connsiteY7" fmla="*/ 304498 h 853235"/>
              <a:gd name="connsiteX0" fmla="*/ 138957 w 2577568"/>
              <a:gd name="connsiteY0" fmla="*/ 304498 h 853235"/>
              <a:gd name="connsiteX1" fmla="*/ 0 w 2577568"/>
              <a:gd name="connsiteY1" fmla="*/ 303490 h 853235"/>
              <a:gd name="connsiteX2" fmla="*/ 146296 w 2577568"/>
              <a:gd name="connsiteY2" fmla="*/ 0 h 853235"/>
              <a:gd name="connsiteX3" fmla="*/ 2577568 w 2577568"/>
              <a:gd name="connsiteY3" fmla="*/ 152317 h 853235"/>
              <a:gd name="connsiteX4" fmla="*/ 2133171 w 2577568"/>
              <a:gd name="connsiteY4" fmla="*/ 853235 h 853235"/>
              <a:gd name="connsiteX5" fmla="*/ 1526622 w 2577568"/>
              <a:gd name="connsiteY5" fmla="*/ 471784 h 853235"/>
              <a:gd name="connsiteX6" fmla="*/ 1196676 w 2577568"/>
              <a:gd name="connsiteY6" fmla="*/ 373111 h 853235"/>
              <a:gd name="connsiteX7" fmla="*/ 138957 w 2577568"/>
              <a:gd name="connsiteY7" fmla="*/ 304498 h 853235"/>
              <a:gd name="connsiteX0" fmla="*/ 138957 w 2577568"/>
              <a:gd name="connsiteY0" fmla="*/ 304498 h 853235"/>
              <a:gd name="connsiteX1" fmla="*/ 0 w 2577568"/>
              <a:gd name="connsiteY1" fmla="*/ 303490 h 853235"/>
              <a:gd name="connsiteX2" fmla="*/ 146296 w 2577568"/>
              <a:gd name="connsiteY2" fmla="*/ 0 h 853235"/>
              <a:gd name="connsiteX3" fmla="*/ 2577568 w 2577568"/>
              <a:gd name="connsiteY3" fmla="*/ 152317 h 853235"/>
              <a:gd name="connsiteX4" fmla="*/ 2133171 w 2577568"/>
              <a:gd name="connsiteY4" fmla="*/ 853235 h 853235"/>
              <a:gd name="connsiteX5" fmla="*/ 1526622 w 2577568"/>
              <a:gd name="connsiteY5" fmla="*/ 471784 h 853235"/>
              <a:gd name="connsiteX6" fmla="*/ 1196676 w 2577568"/>
              <a:gd name="connsiteY6" fmla="*/ 373111 h 853235"/>
              <a:gd name="connsiteX7" fmla="*/ 138957 w 2577568"/>
              <a:gd name="connsiteY7" fmla="*/ 304498 h 853235"/>
              <a:gd name="connsiteX0" fmla="*/ 134432 w 2573043"/>
              <a:gd name="connsiteY0" fmla="*/ 304498 h 853235"/>
              <a:gd name="connsiteX1" fmla="*/ 0 w 2573043"/>
              <a:gd name="connsiteY1" fmla="*/ 313685 h 853235"/>
              <a:gd name="connsiteX2" fmla="*/ 141771 w 2573043"/>
              <a:gd name="connsiteY2" fmla="*/ 0 h 853235"/>
              <a:gd name="connsiteX3" fmla="*/ 2573043 w 2573043"/>
              <a:gd name="connsiteY3" fmla="*/ 152317 h 853235"/>
              <a:gd name="connsiteX4" fmla="*/ 2128646 w 2573043"/>
              <a:gd name="connsiteY4" fmla="*/ 853235 h 853235"/>
              <a:gd name="connsiteX5" fmla="*/ 1522097 w 2573043"/>
              <a:gd name="connsiteY5" fmla="*/ 471784 h 853235"/>
              <a:gd name="connsiteX6" fmla="*/ 1192151 w 2573043"/>
              <a:gd name="connsiteY6" fmla="*/ 373111 h 853235"/>
              <a:gd name="connsiteX7" fmla="*/ 134432 w 2573043"/>
              <a:gd name="connsiteY7" fmla="*/ 304498 h 853235"/>
              <a:gd name="connsiteX0" fmla="*/ 134432 w 2573043"/>
              <a:gd name="connsiteY0" fmla="*/ 304498 h 853235"/>
              <a:gd name="connsiteX1" fmla="*/ 0 w 2573043"/>
              <a:gd name="connsiteY1" fmla="*/ 313685 h 853235"/>
              <a:gd name="connsiteX2" fmla="*/ 141771 w 2573043"/>
              <a:gd name="connsiteY2" fmla="*/ 0 h 853235"/>
              <a:gd name="connsiteX3" fmla="*/ 2573043 w 2573043"/>
              <a:gd name="connsiteY3" fmla="*/ 152317 h 853235"/>
              <a:gd name="connsiteX4" fmla="*/ 2128646 w 2573043"/>
              <a:gd name="connsiteY4" fmla="*/ 853235 h 853235"/>
              <a:gd name="connsiteX5" fmla="*/ 1522097 w 2573043"/>
              <a:gd name="connsiteY5" fmla="*/ 471784 h 853235"/>
              <a:gd name="connsiteX6" fmla="*/ 1192151 w 2573043"/>
              <a:gd name="connsiteY6" fmla="*/ 373111 h 853235"/>
              <a:gd name="connsiteX7" fmla="*/ 134432 w 2573043"/>
              <a:gd name="connsiteY7" fmla="*/ 304498 h 853235"/>
              <a:gd name="connsiteX0" fmla="*/ 134432 w 2573043"/>
              <a:gd name="connsiteY0" fmla="*/ 304498 h 853235"/>
              <a:gd name="connsiteX1" fmla="*/ 0 w 2573043"/>
              <a:gd name="connsiteY1" fmla="*/ 313685 h 853235"/>
              <a:gd name="connsiteX2" fmla="*/ 141771 w 2573043"/>
              <a:gd name="connsiteY2" fmla="*/ 0 h 853235"/>
              <a:gd name="connsiteX3" fmla="*/ 2573043 w 2573043"/>
              <a:gd name="connsiteY3" fmla="*/ 152317 h 853235"/>
              <a:gd name="connsiteX4" fmla="*/ 2128646 w 2573043"/>
              <a:gd name="connsiteY4" fmla="*/ 853235 h 853235"/>
              <a:gd name="connsiteX5" fmla="*/ 1522097 w 2573043"/>
              <a:gd name="connsiteY5" fmla="*/ 471784 h 853235"/>
              <a:gd name="connsiteX6" fmla="*/ 1192151 w 2573043"/>
              <a:gd name="connsiteY6" fmla="*/ 373111 h 853235"/>
              <a:gd name="connsiteX7" fmla="*/ 134432 w 2573043"/>
              <a:gd name="connsiteY7" fmla="*/ 304498 h 853235"/>
              <a:gd name="connsiteX0" fmla="*/ 134432 w 2573043"/>
              <a:gd name="connsiteY0" fmla="*/ 304498 h 853235"/>
              <a:gd name="connsiteX1" fmla="*/ 0 w 2573043"/>
              <a:gd name="connsiteY1" fmla="*/ 313685 h 853235"/>
              <a:gd name="connsiteX2" fmla="*/ 141771 w 2573043"/>
              <a:gd name="connsiteY2" fmla="*/ 0 h 853235"/>
              <a:gd name="connsiteX3" fmla="*/ 2573043 w 2573043"/>
              <a:gd name="connsiteY3" fmla="*/ 152317 h 853235"/>
              <a:gd name="connsiteX4" fmla="*/ 2128646 w 2573043"/>
              <a:gd name="connsiteY4" fmla="*/ 853235 h 853235"/>
              <a:gd name="connsiteX5" fmla="*/ 1522097 w 2573043"/>
              <a:gd name="connsiteY5" fmla="*/ 471784 h 853235"/>
              <a:gd name="connsiteX6" fmla="*/ 1192151 w 2573043"/>
              <a:gd name="connsiteY6" fmla="*/ 373111 h 853235"/>
              <a:gd name="connsiteX7" fmla="*/ 134432 w 2573043"/>
              <a:gd name="connsiteY7" fmla="*/ 304498 h 853235"/>
              <a:gd name="connsiteX0" fmla="*/ 134432 w 2573043"/>
              <a:gd name="connsiteY0" fmla="*/ 304498 h 853235"/>
              <a:gd name="connsiteX1" fmla="*/ 0 w 2573043"/>
              <a:gd name="connsiteY1" fmla="*/ 313685 h 853235"/>
              <a:gd name="connsiteX2" fmla="*/ 141771 w 2573043"/>
              <a:gd name="connsiteY2" fmla="*/ 0 h 853235"/>
              <a:gd name="connsiteX3" fmla="*/ 2573043 w 2573043"/>
              <a:gd name="connsiteY3" fmla="*/ 152317 h 853235"/>
              <a:gd name="connsiteX4" fmla="*/ 2128646 w 2573043"/>
              <a:gd name="connsiteY4" fmla="*/ 853235 h 853235"/>
              <a:gd name="connsiteX5" fmla="*/ 1522097 w 2573043"/>
              <a:gd name="connsiteY5" fmla="*/ 471784 h 853235"/>
              <a:gd name="connsiteX6" fmla="*/ 1192151 w 2573043"/>
              <a:gd name="connsiteY6" fmla="*/ 373111 h 853235"/>
              <a:gd name="connsiteX7" fmla="*/ 134432 w 2573043"/>
              <a:gd name="connsiteY7" fmla="*/ 304498 h 853235"/>
              <a:gd name="connsiteX0" fmla="*/ 134432 w 2573043"/>
              <a:gd name="connsiteY0" fmla="*/ 304498 h 857531"/>
              <a:gd name="connsiteX1" fmla="*/ 0 w 2573043"/>
              <a:gd name="connsiteY1" fmla="*/ 313685 h 857531"/>
              <a:gd name="connsiteX2" fmla="*/ 141771 w 2573043"/>
              <a:gd name="connsiteY2" fmla="*/ 0 h 857531"/>
              <a:gd name="connsiteX3" fmla="*/ 2573043 w 2573043"/>
              <a:gd name="connsiteY3" fmla="*/ 152317 h 857531"/>
              <a:gd name="connsiteX4" fmla="*/ 2113468 w 2573043"/>
              <a:gd name="connsiteY4" fmla="*/ 857531 h 857531"/>
              <a:gd name="connsiteX5" fmla="*/ 1522097 w 2573043"/>
              <a:gd name="connsiteY5" fmla="*/ 471784 h 857531"/>
              <a:gd name="connsiteX6" fmla="*/ 1192151 w 2573043"/>
              <a:gd name="connsiteY6" fmla="*/ 373111 h 857531"/>
              <a:gd name="connsiteX7" fmla="*/ 134432 w 2573043"/>
              <a:gd name="connsiteY7" fmla="*/ 304498 h 857531"/>
              <a:gd name="connsiteX0" fmla="*/ 134432 w 2562390"/>
              <a:gd name="connsiteY0" fmla="*/ 304498 h 857531"/>
              <a:gd name="connsiteX1" fmla="*/ 0 w 2562390"/>
              <a:gd name="connsiteY1" fmla="*/ 313685 h 857531"/>
              <a:gd name="connsiteX2" fmla="*/ 141771 w 2562390"/>
              <a:gd name="connsiteY2" fmla="*/ 0 h 857531"/>
              <a:gd name="connsiteX3" fmla="*/ 2562390 w 2562390"/>
              <a:gd name="connsiteY3" fmla="*/ 166808 h 857531"/>
              <a:gd name="connsiteX4" fmla="*/ 2113468 w 2562390"/>
              <a:gd name="connsiteY4" fmla="*/ 857531 h 857531"/>
              <a:gd name="connsiteX5" fmla="*/ 1522097 w 2562390"/>
              <a:gd name="connsiteY5" fmla="*/ 471784 h 857531"/>
              <a:gd name="connsiteX6" fmla="*/ 1192151 w 2562390"/>
              <a:gd name="connsiteY6" fmla="*/ 373111 h 857531"/>
              <a:gd name="connsiteX7" fmla="*/ 134432 w 2562390"/>
              <a:gd name="connsiteY7" fmla="*/ 304498 h 857531"/>
              <a:gd name="connsiteX0" fmla="*/ 134432 w 2573043"/>
              <a:gd name="connsiteY0" fmla="*/ 304498 h 857531"/>
              <a:gd name="connsiteX1" fmla="*/ 0 w 2573043"/>
              <a:gd name="connsiteY1" fmla="*/ 313685 h 857531"/>
              <a:gd name="connsiteX2" fmla="*/ 141771 w 2573043"/>
              <a:gd name="connsiteY2" fmla="*/ 0 h 857531"/>
              <a:gd name="connsiteX3" fmla="*/ 2573043 w 2573043"/>
              <a:gd name="connsiteY3" fmla="*/ 152317 h 857531"/>
              <a:gd name="connsiteX4" fmla="*/ 2113468 w 2573043"/>
              <a:gd name="connsiteY4" fmla="*/ 857531 h 857531"/>
              <a:gd name="connsiteX5" fmla="*/ 1522097 w 2573043"/>
              <a:gd name="connsiteY5" fmla="*/ 471784 h 857531"/>
              <a:gd name="connsiteX6" fmla="*/ 1192151 w 2573043"/>
              <a:gd name="connsiteY6" fmla="*/ 373111 h 857531"/>
              <a:gd name="connsiteX7" fmla="*/ 134432 w 2573043"/>
              <a:gd name="connsiteY7" fmla="*/ 304498 h 857531"/>
              <a:gd name="connsiteX0" fmla="*/ 134432 w 2573043"/>
              <a:gd name="connsiteY0" fmla="*/ 304498 h 856844"/>
              <a:gd name="connsiteX1" fmla="*/ 0 w 2573043"/>
              <a:gd name="connsiteY1" fmla="*/ 313685 h 856844"/>
              <a:gd name="connsiteX2" fmla="*/ 141771 w 2573043"/>
              <a:gd name="connsiteY2" fmla="*/ 0 h 856844"/>
              <a:gd name="connsiteX3" fmla="*/ 2573043 w 2573043"/>
              <a:gd name="connsiteY3" fmla="*/ 152317 h 856844"/>
              <a:gd name="connsiteX4" fmla="*/ 2098519 w 2573043"/>
              <a:gd name="connsiteY4" fmla="*/ 856844 h 856844"/>
              <a:gd name="connsiteX5" fmla="*/ 1522097 w 2573043"/>
              <a:gd name="connsiteY5" fmla="*/ 471784 h 856844"/>
              <a:gd name="connsiteX6" fmla="*/ 1192151 w 2573043"/>
              <a:gd name="connsiteY6" fmla="*/ 373111 h 856844"/>
              <a:gd name="connsiteX7" fmla="*/ 134432 w 2573043"/>
              <a:gd name="connsiteY7" fmla="*/ 304498 h 856844"/>
              <a:gd name="connsiteX0" fmla="*/ 134432 w 2573043"/>
              <a:gd name="connsiteY0" fmla="*/ 304498 h 857301"/>
              <a:gd name="connsiteX1" fmla="*/ 0 w 2573043"/>
              <a:gd name="connsiteY1" fmla="*/ 313685 h 857301"/>
              <a:gd name="connsiteX2" fmla="*/ 141771 w 2573043"/>
              <a:gd name="connsiteY2" fmla="*/ 0 h 857301"/>
              <a:gd name="connsiteX3" fmla="*/ 2573043 w 2573043"/>
              <a:gd name="connsiteY3" fmla="*/ 152317 h 857301"/>
              <a:gd name="connsiteX4" fmla="*/ 2108485 w 2573043"/>
              <a:gd name="connsiteY4" fmla="*/ 857301 h 857301"/>
              <a:gd name="connsiteX5" fmla="*/ 1522097 w 2573043"/>
              <a:gd name="connsiteY5" fmla="*/ 471784 h 857301"/>
              <a:gd name="connsiteX6" fmla="*/ 1192151 w 2573043"/>
              <a:gd name="connsiteY6" fmla="*/ 373111 h 857301"/>
              <a:gd name="connsiteX7" fmla="*/ 134432 w 2573043"/>
              <a:gd name="connsiteY7" fmla="*/ 304498 h 857301"/>
              <a:gd name="connsiteX0" fmla="*/ 134432 w 2562848"/>
              <a:gd name="connsiteY0" fmla="*/ 304498 h 857301"/>
              <a:gd name="connsiteX1" fmla="*/ 0 w 2562848"/>
              <a:gd name="connsiteY1" fmla="*/ 313685 h 857301"/>
              <a:gd name="connsiteX2" fmla="*/ 141771 w 2562848"/>
              <a:gd name="connsiteY2" fmla="*/ 0 h 857301"/>
              <a:gd name="connsiteX3" fmla="*/ 2562848 w 2562848"/>
              <a:gd name="connsiteY3" fmla="*/ 156843 h 857301"/>
              <a:gd name="connsiteX4" fmla="*/ 2108485 w 2562848"/>
              <a:gd name="connsiteY4" fmla="*/ 857301 h 857301"/>
              <a:gd name="connsiteX5" fmla="*/ 1522097 w 2562848"/>
              <a:gd name="connsiteY5" fmla="*/ 471784 h 857301"/>
              <a:gd name="connsiteX6" fmla="*/ 1192151 w 2562848"/>
              <a:gd name="connsiteY6" fmla="*/ 373111 h 857301"/>
              <a:gd name="connsiteX7" fmla="*/ 134432 w 2562848"/>
              <a:gd name="connsiteY7" fmla="*/ 304498 h 857301"/>
              <a:gd name="connsiteX0" fmla="*/ 134432 w 2567831"/>
              <a:gd name="connsiteY0" fmla="*/ 304498 h 857301"/>
              <a:gd name="connsiteX1" fmla="*/ 0 w 2567831"/>
              <a:gd name="connsiteY1" fmla="*/ 313685 h 857301"/>
              <a:gd name="connsiteX2" fmla="*/ 141771 w 2567831"/>
              <a:gd name="connsiteY2" fmla="*/ 0 h 857301"/>
              <a:gd name="connsiteX3" fmla="*/ 2567831 w 2567831"/>
              <a:gd name="connsiteY3" fmla="*/ 157073 h 857301"/>
              <a:gd name="connsiteX4" fmla="*/ 2108485 w 2567831"/>
              <a:gd name="connsiteY4" fmla="*/ 857301 h 857301"/>
              <a:gd name="connsiteX5" fmla="*/ 1522097 w 2567831"/>
              <a:gd name="connsiteY5" fmla="*/ 471784 h 857301"/>
              <a:gd name="connsiteX6" fmla="*/ 1192151 w 2567831"/>
              <a:gd name="connsiteY6" fmla="*/ 373111 h 857301"/>
              <a:gd name="connsiteX7" fmla="*/ 134432 w 2567831"/>
              <a:gd name="connsiteY7" fmla="*/ 304498 h 857301"/>
              <a:gd name="connsiteX0" fmla="*/ 134432 w 2567603"/>
              <a:gd name="connsiteY0" fmla="*/ 304498 h 857301"/>
              <a:gd name="connsiteX1" fmla="*/ 0 w 2567603"/>
              <a:gd name="connsiteY1" fmla="*/ 313685 h 857301"/>
              <a:gd name="connsiteX2" fmla="*/ 141771 w 2567603"/>
              <a:gd name="connsiteY2" fmla="*/ 0 h 857301"/>
              <a:gd name="connsiteX3" fmla="*/ 2567603 w 2567603"/>
              <a:gd name="connsiteY3" fmla="*/ 162055 h 857301"/>
              <a:gd name="connsiteX4" fmla="*/ 2108485 w 2567603"/>
              <a:gd name="connsiteY4" fmla="*/ 857301 h 857301"/>
              <a:gd name="connsiteX5" fmla="*/ 1522097 w 2567603"/>
              <a:gd name="connsiteY5" fmla="*/ 471784 h 857301"/>
              <a:gd name="connsiteX6" fmla="*/ 1192151 w 2567603"/>
              <a:gd name="connsiteY6" fmla="*/ 373111 h 857301"/>
              <a:gd name="connsiteX7" fmla="*/ 134432 w 2567603"/>
              <a:gd name="connsiteY7" fmla="*/ 304498 h 857301"/>
              <a:gd name="connsiteX0" fmla="*/ 134432 w 2499726"/>
              <a:gd name="connsiteY0" fmla="*/ 304498 h 857301"/>
              <a:gd name="connsiteX1" fmla="*/ 0 w 2499726"/>
              <a:gd name="connsiteY1" fmla="*/ 313685 h 857301"/>
              <a:gd name="connsiteX2" fmla="*/ 141771 w 2499726"/>
              <a:gd name="connsiteY2" fmla="*/ 0 h 857301"/>
              <a:gd name="connsiteX3" fmla="*/ 2499726 w 2499726"/>
              <a:gd name="connsiteY3" fmla="*/ 243082 h 857301"/>
              <a:gd name="connsiteX4" fmla="*/ 2108485 w 2499726"/>
              <a:gd name="connsiteY4" fmla="*/ 857301 h 857301"/>
              <a:gd name="connsiteX5" fmla="*/ 1522097 w 2499726"/>
              <a:gd name="connsiteY5" fmla="*/ 471784 h 857301"/>
              <a:gd name="connsiteX6" fmla="*/ 1192151 w 2499726"/>
              <a:gd name="connsiteY6" fmla="*/ 373111 h 857301"/>
              <a:gd name="connsiteX7" fmla="*/ 134432 w 2499726"/>
              <a:gd name="connsiteY7" fmla="*/ 304498 h 857301"/>
              <a:gd name="connsiteX0" fmla="*/ 157213 w 2522507"/>
              <a:gd name="connsiteY0" fmla="*/ 304498 h 857301"/>
              <a:gd name="connsiteX1" fmla="*/ 0 w 2522507"/>
              <a:gd name="connsiteY1" fmla="*/ 311798 h 857301"/>
              <a:gd name="connsiteX2" fmla="*/ 164552 w 2522507"/>
              <a:gd name="connsiteY2" fmla="*/ 0 h 857301"/>
              <a:gd name="connsiteX3" fmla="*/ 2522507 w 2522507"/>
              <a:gd name="connsiteY3" fmla="*/ 243082 h 857301"/>
              <a:gd name="connsiteX4" fmla="*/ 2131266 w 2522507"/>
              <a:gd name="connsiteY4" fmla="*/ 857301 h 857301"/>
              <a:gd name="connsiteX5" fmla="*/ 1544878 w 2522507"/>
              <a:gd name="connsiteY5" fmla="*/ 471784 h 857301"/>
              <a:gd name="connsiteX6" fmla="*/ 1214932 w 2522507"/>
              <a:gd name="connsiteY6" fmla="*/ 373111 h 857301"/>
              <a:gd name="connsiteX7" fmla="*/ 157213 w 2522507"/>
              <a:gd name="connsiteY7" fmla="*/ 304498 h 857301"/>
              <a:gd name="connsiteX0" fmla="*/ 210982 w 2522507"/>
              <a:gd name="connsiteY0" fmla="*/ 270724 h 857301"/>
              <a:gd name="connsiteX1" fmla="*/ 0 w 2522507"/>
              <a:gd name="connsiteY1" fmla="*/ 311798 h 857301"/>
              <a:gd name="connsiteX2" fmla="*/ 164552 w 2522507"/>
              <a:gd name="connsiteY2" fmla="*/ 0 h 857301"/>
              <a:gd name="connsiteX3" fmla="*/ 2522507 w 2522507"/>
              <a:gd name="connsiteY3" fmla="*/ 243082 h 857301"/>
              <a:gd name="connsiteX4" fmla="*/ 2131266 w 2522507"/>
              <a:gd name="connsiteY4" fmla="*/ 857301 h 857301"/>
              <a:gd name="connsiteX5" fmla="*/ 1544878 w 2522507"/>
              <a:gd name="connsiteY5" fmla="*/ 471784 h 857301"/>
              <a:gd name="connsiteX6" fmla="*/ 1214932 w 2522507"/>
              <a:gd name="connsiteY6" fmla="*/ 373111 h 857301"/>
              <a:gd name="connsiteX7" fmla="*/ 210982 w 2522507"/>
              <a:gd name="connsiteY7" fmla="*/ 270724 h 857301"/>
              <a:gd name="connsiteX0" fmla="*/ 203613 w 2522507"/>
              <a:gd name="connsiteY0" fmla="*/ 298147 h 857301"/>
              <a:gd name="connsiteX1" fmla="*/ 0 w 2522507"/>
              <a:gd name="connsiteY1" fmla="*/ 311798 h 857301"/>
              <a:gd name="connsiteX2" fmla="*/ 164552 w 2522507"/>
              <a:gd name="connsiteY2" fmla="*/ 0 h 857301"/>
              <a:gd name="connsiteX3" fmla="*/ 2522507 w 2522507"/>
              <a:gd name="connsiteY3" fmla="*/ 243082 h 857301"/>
              <a:gd name="connsiteX4" fmla="*/ 2131266 w 2522507"/>
              <a:gd name="connsiteY4" fmla="*/ 857301 h 857301"/>
              <a:gd name="connsiteX5" fmla="*/ 1544878 w 2522507"/>
              <a:gd name="connsiteY5" fmla="*/ 471784 h 857301"/>
              <a:gd name="connsiteX6" fmla="*/ 1214932 w 2522507"/>
              <a:gd name="connsiteY6" fmla="*/ 373111 h 857301"/>
              <a:gd name="connsiteX7" fmla="*/ 203613 w 2522507"/>
              <a:gd name="connsiteY7" fmla="*/ 298147 h 857301"/>
              <a:gd name="connsiteX0" fmla="*/ 202984 w 2522507"/>
              <a:gd name="connsiteY0" fmla="*/ 305741 h 857301"/>
              <a:gd name="connsiteX1" fmla="*/ 0 w 2522507"/>
              <a:gd name="connsiteY1" fmla="*/ 311798 h 857301"/>
              <a:gd name="connsiteX2" fmla="*/ 164552 w 2522507"/>
              <a:gd name="connsiteY2" fmla="*/ 0 h 857301"/>
              <a:gd name="connsiteX3" fmla="*/ 2522507 w 2522507"/>
              <a:gd name="connsiteY3" fmla="*/ 243082 h 857301"/>
              <a:gd name="connsiteX4" fmla="*/ 2131266 w 2522507"/>
              <a:gd name="connsiteY4" fmla="*/ 857301 h 857301"/>
              <a:gd name="connsiteX5" fmla="*/ 1544878 w 2522507"/>
              <a:gd name="connsiteY5" fmla="*/ 471784 h 857301"/>
              <a:gd name="connsiteX6" fmla="*/ 1214932 w 2522507"/>
              <a:gd name="connsiteY6" fmla="*/ 373111 h 857301"/>
              <a:gd name="connsiteX7" fmla="*/ 202984 w 2522507"/>
              <a:gd name="connsiteY7" fmla="*/ 305741 h 857301"/>
              <a:gd name="connsiteX0" fmla="*/ 237551 w 2557074"/>
              <a:gd name="connsiteY0" fmla="*/ 305741 h 857301"/>
              <a:gd name="connsiteX1" fmla="*/ 0 w 2557074"/>
              <a:gd name="connsiteY1" fmla="*/ 359905 h 857301"/>
              <a:gd name="connsiteX2" fmla="*/ 199119 w 2557074"/>
              <a:gd name="connsiteY2" fmla="*/ 0 h 857301"/>
              <a:gd name="connsiteX3" fmla="*/ 2557074 w 2557074"/>
              <a:gd name="connsiteY3" fmla="*/ 243082 h 857301"/>
              <a:gd name="connsiteX4" fmla="*/ 2165833 w 2557074"/>
              <a:gd name="connsiteY4" fmla="*/ 857301 h 857301"/>
              <a:gd name="connsiteX5" fmla="*/ 1579445 w 2557074"/>
              <a:gd name="connsiteY5" fmla="*/ 471784 h 857301"/>
              <a:gd name="connsiteX6" fmla="*/ 1249499 w 2557074"/>
              <a:gd name="connsiteY6" fmla="*/ 373111 h 857301"/>
              <a:gd name="connsiteX7" fmla="*/ 237551 w 2557074"/>
              <a:gd name="connsiteY7" fmla="*/ 305741 h 857301"/>
              <a:gd name="connsiteX0" fmla="*/ 237551 w 2557074"/>
              <a:gd name="connsiteY0" fmla="*/ 305741 h 857301"/>
              <a:gd name="connsiteX1" fmla="*/ 0 w 2557074"/>
              <a:gd name="connsiteY1" fmla="*/ 359905 h 857301"/>
              <a:gd name="connsiteX2" fmla="*/ 199119 w 2557074"/>
              <a:gd name="connsiteY2" fmla="*/ 0 h 857301"/>
              <a:gd name="connsiteX3" fmla="*/ 2557074 w 2557074"/>
              <a:gd name="connsiteY3" fmla="*/ 243082 h 857301"/>
              <a:gd name="connsiteX4" fmla="*/ 2165833 w 2557074"/>
              <a:gd name="connsiteY4" fmla="*/ 857301 h 857301"/>
              <a:gd name="connsiteX5" fmla="*/ 1579445 w 2557074"/>
              <a:gd name="connsiteY5" fmla="*/ 471784 h 857301"/>
              <a:gd name="connsiteX6" fmla="*/ 1249499 w 2557074"/>
              <a:gd name="connsiteY6" fmla="*/ 373111 h 857301"/>
              <a:gd name="connsiteX7" fmla="*/ 237551 w 2557074"/>
              <a:gd name="connsiteY7" fmla="*/ 305741 h 857301"/>
              <a:gd name="connsiteX0" fmla="*/ 243663 w 2563186"/>
              <a:gd name="connsiteY0" fmla="*/ 305741 h 857301"/>
              <a:gd name="connsiteX1" fmla="*/ 0 w 2563186"/>
              <a:gd name="connsiteY1" fmla="*/ 372141 h 857301"/>
              <a:gd name="connsiteX2" fmla="*/ 205231 w 2563186"/>
              <a:gd name="connsiteY2" fmla="*/ 0 h 857301"/>
              <a:gd name="connsiteX3" fmla="*/ 2563186 w 2563186"/>
              <a:gd name="connsiteY3" fmla="*/ 243082 h 857301"/>
              <a:gd name="connsiteX4" fmla="*/ 2171945 w 2563186"/>
              <a:gd name="connsiteY4" fmla="*/ 857301 h 857301"/>
              <a:gd name="connsiteX5" fmla="*/ 1585557 w 2563186"/>
              <a:gd name="connsiteY5" fmla="*/ 471784 h 857301"/>
              <a:gd name="connsiteX6" fmla="*/ 1255611 w 2563186"/>
              <a:gd name="connsiteY6" fmla="*/ 373111 h 857301"/>
              <a:gd name="connsiteX7" fmla="*/ 243663 w 2563186"/>
              <a:gd name="connsiteY7" fmla="*/ 305741 h 857301"/>
              <a:gd name="connsiteX0" fmla="*/ 243663 w 2563186"/>
              <a:gd name="connsiteY0" fmla="*/ 305741 h 857301"/>
              <a:gd name="connsiteX1" fmla="*/ 0 w 2563186"/>
              <a:gd name="connsiteY1" fmla="*/ 372141 h 857301"/>
              <a:gd name="connsiteX2" fmla="*/ 205231 w 2563186"/>
              <a:gd name="connsiteY2" fmla="*/ 0 h 857301"/>
              <a:gd name="connsiteX3" fmla="*/ 2563186 w 2563186"/>
              <a:gd name="connsiteY3" fmla="*/ 243082 h 857301"/>
              <a:gd name="connsiteX4" fmla="*/ 2171945 w 2563186"/>
              <a:gd name="connsiteY4" fmla="*/ 857301 h 857301"/>
              <a:gd name="connsiteX5" fmla="*/ 1585557 w 2563186"/>
              <a:gd name="connsiteY5" fmla="*/ 471784 h 857301"/>
              <a:gd name="connsiteX6" fmla="*/ 1255611 w 2563186"/>
              <a:gd name="connsiteY6" fmla="*/ 373111 h 857301"/>
              <a:gd name="connsiteX7" fmla="*/ 243663 w 2563186"/>
              <a:gd name="connsiteY7" fmla="*/ 305741 h 857301"/>
              <a:gd name="connsiteX0" fmla="*/ 243663 w 2563186"/>
              <a:gd name="connsiteY0" fmla="*/ 305741 h 857301"/>
              <a:gd name="connsiteX1" fmla="*/ 0 w 2563186"/>
              <a:gd name="connsiteY1" fmla="*/ 372141 h 857301"/>
              <a:gd name="connsiteX2" fmla="*/ 205231 w 2563186"/>
              <a:gd name="connsiteY2" fmla="*/ 0 h 857301"/>
              <a:gd name="connsiteX3" fmla="*/ 2563186 w 2563186"/>
              <a:gd name="connsiteY3" fmla="*/ 243082 h 857301"/>
              <a:gd name="connsiteX4" fmla="*/ 2171945 w 2563186"/>
              <a:gd name="connsiteY4" fmla="*/ 857301 h 857301"/>
              <a:gd name="connsiteX5" fmla="*/ 1585557 w 2563186"/>
              <a:gd name="connsiteY5" fmla="*/ 471784 h 857301"/>
              <a:gd name="connsiteX6" fmla="*/ 1255611 w 2563186"/>
              <a:gd name="connsiteY6" fmla="*/ 373111 h 857301"/>
              <a:gd name="connsiteX7" fmla="*/ 243663 w 2563186"/>
              <a:gd name="connsiteY7" fmla="*/ 305741 h 857301"/>
              <a:gd name="connsiteX0" fmla="*/ 243663 w 2563186"/>
              <a:gd name="connsiteY0" fmla="*/ 305741 h 857301"/>
              <a:gd name="connsiteX1" fmla="*/ 0 w 2563186"/>
              <a:gd name="connsiteY1" fmla="*/ 372141 h 857301"/>
              <a:gd name="connsiteX2" fmla="*/ 205231 w 2563186"/>
              <a:gd name="connsiteY2" fmla="*/ 0 h 857301"/>
              <a:gd name="connsiteX3" fmla="*/ 2563186 w 2563186"/>
              <a:gd name="connsiteY3" fmla="*/ 243082 h 857301"/>
              <a:gd name="connsiteX4" fmla="*/ 2171945 w 2563186"/>
              <a:gd name="connsiteY4" fmla="*/ 857301 h 857301"/>
              <a:gd name="connsiteX5" fmla="*/ 1585557 w 2563186"/>
              <a:gd name="connsiteY5" fmla="*/ 471784 h 857301"/>
              <a:gd name="connsiteX6" fmla="*/ 1255611 w 2563186"/>
              <a:gd name="connsiteY6" fmla="*/ 373111 h 857301"/>
              <a:gd name="connsiteX7" fmla="*/ 243663 w 2563186"/>
              <a:gd name="connsiteY7" fmla="*/ 305741 h 857301"/>
              <a:gd name="connsiteX0" fmla="*/ 248514 w 2563186"/>
              <a:gd name="connsiteY0" fmla="*/ 308691 h 857301"/>
              <a:gd name="connsiteX1" fmla="*/ 0 w 2563186"/>
              <a:gd name="connsiteY1" fmla="*/ 372141 h 857301"/>
              <a:gd name="connsiteX2" fmla="*/ 205231 w 2563186"/>
              <a:gd name="connsiteY2" fmla="*/ 0 h 857301"/>
              <a:gd name="connsiteX3" fmla="*/ 2563186 w 2563186"/>
              <a:gd name="connsiteY3" fmla="*/ 243082 h 857301"/>
              <a:gd name="connsiteX4" fmla="*/ 2171945 w 2563186"/>
              <a:gd name="connsiteY4" fmla="*/ 857301 h 857301"/>
              <a:gd name="connsiteX5" fmla="*/ 1585557 w 2563186"/>
              <a:gd name="connsiteY5" fmla="*/ 471784 h 857301"/>
              <a:gd name="connsiteX6" fmla="*/ 1255611 w 2563186"/>
              <a:gd name="connsiteY6" fmla="*/ 373111 h 857301"/>
              <a:gd name="connsiteX7" fmla="*/ 248514 w 2563186"/>
              <a:gd name="connsiteY7" fmla="*/ 308691 h 857301"/>
              <a:gd name="connsiteX0" fmla="*/ 248514 w 2563186"/>
              <a:gd name="connsiteY0" fmla="*/ 308691 h 857301"/>
              <a:gd name="connsiteX1" fmla="*/ 0 w 2563186"/>
              <a:gd name="connsiteY1" fmla="*/ 372141 h 857301"/>
              <a:gd name="connsiteX2" fmla="*/ 205231 w 2563186"/>
              <a:gd name="connsiteY2" fmla="*/ 0 h 857301"/>
              <a:gd name="connsiteX3" fmla="*/ 2563186 w 2563186"/>
              <a:gd name="connsiteY3" fmla="*/ 243082 h 857301"/>
              <a:gd name="connsiteX4" fmla="*/ 2171945 w 2563186"/>
              <a:gd name="connsiteY4" fmla="*/ 857301 h 857301"/>
              <a:gd name="connsiteX5" fmla="*/ 1585557 w 2563186"/>
              <a:gd name="connsiteY5" fmla="*/ 471784 h 857301"/>
              <a:gd name="connsiteX6" fmla="*/ 1288517 w 2563186"/>
              <a:gd name="connsiteY6" fmla="*/ 375836 h 857301"/>
              <a:gd name="connsiteX7" fmla="*/ 248514 w 2563186"/>
              <a:gd name="connsiteY7" fmla="*/ 308691 h 857301"/>
              <a:gd name="connsiteX0" fmla="*/ 248514 w 2563186"/>
              <a:gd name="connsiteY0" fmla="*/ 308691 h 857301"/>
              <a:gd name="connsiteX1" fmla="*/ 0 w 2563186"/>
              <a:gd name="connsiteY1" fmla="*/ 372141 h 857301"/>
              <a:gd name="connsiteX2" fmla="*/ 205231 w 2563186"/>
              <a:gd name="connsiteY2" fmla="*/ 0 h 857301"/>
              <a:gd name="connsiteX3" fmla="*/ 2563186 w 2563186"/>
              <a:gd name="connsiteY3" fmla="*/ 243082 h 857301"/>
              <a:gd name="connsiteX4" fmla="*/ 2171945 w 2563186"/>
              <a:gd name="connsiteY4" fmla="*/ 857301 h 857301"/>
              <a:gd name="connsiteX5" fmla="*/ 1585557 w 2563186"/>
              <a:gd name="connsiteY5" fmla="*/ 471784 h 857301"/>
              <a:gd name="connsiteX6" fmla="*/ 1288517 w 2563186"/>
              <a:gd name="connsiteY6" fmla="*/ 375836 h 857301"/>
              <a:gd name="connsiteX7" fmla="*/ 248514 w 2563186"/>
              <a:gd name="connsiteY7" fmla="*/ 308691 h 857301"/>
              <a:gd name="connsiteX0" fmla="*/ 248514 w 2563186"/>
              <a:gd name="connsiteY0" fmla="*/ 308691 h 857720"/>
              <a:gd name="connsiteX1" fmla="*/ 0 w 2563186"/>
              <a:gd name="connsiteY1" fmla="*/ 372141 h 857720"/>
              <a:gd name="connsiteX2" fmla="*/ 205231 w 2563186"/>
              <a:gd name="connsiteY2" fmla="*/ 0 h 857720"/>
              <a:gd name="connsiteX3" fmla="*/ 2563186 w 2563186"/>
              <a:gd name="connsiteY3" fmla="*/ 243082 h 857720"/>
              <a:gd name="connsiteX4" fmla="*/ 2177007 w 2563186"/>
              <a:gd name="connsiteY4" fmla="*/ 857720 h 857720"/>
              <a:gd name="connsiteX5" fmla="*/ 1585557 w 2563186"/>
              <a:gd name="connsiteY5" fmla="*/ 471784 h 857720"/>
              <a:gd name="connsiteX6" fmla="*/ 1288517 w 2563186"/>
              <a:gd name="connsiteY6" fmla="*/ 375836 h 857720"/>
              <a:gd name="connsiteX7" fmla="*/ 248514 w 2563186"/>
              <a:gd name="connsiteY7" fmla="*/ 308691 h 857720"/>
              <a:gd name="connsiteX0" fmla="*/ 195794 w 2510466"/>
              <a:gd name="connsiteY0" fmla="*/ 308691 h 857720"/>
              <a:gd name="connsiteX1" fmla="*/ 0 w 2510466"/>
              <a:gd name="connsiteY1" fmla="*/ 351022 h 857720"/>
              <a:gd name="connsiteX2" fmla="*/ 152511 w 2510466"/>
              <a:gd name="connsiteY2" fmla="*/ 0 h 857720"/>
              <a:gd name="connsiteX3" fmla="*/ 2510466 w 2510466"/>
              <a:gd name="connsiteY3" fmla="*/ 243082 h 857720"/>
              <a:gd name="connsiteX4" fmla="*/ 2124287 w 2510466"/>
              <a:gd name="connsiteY4" fmla="*/ 857720 h 857720"/>
              <a:gd name="connsiteX5" fmla="*/ 1532837 w 2510466"/>
              <a:gd name="connsiteY5" fmla="*/ 471784 h 857720"/>
              <a:gd name="connsiteX6" fmla="*/ 1235797 w 2510466"/>
              <a:gd name="connsiteY6" fmla="*/ 375836 h 857720"/>
              <a:gd name="connsiteX7" fmla="*/ 195794 w 2510466"/>
              <a:gd name="connsiteY7" fmla="*/ 308691 h 857720"/>
              <a:gd name="connsiteX0" fmla="*/ 195794 w 2510466"/>
              <a:gd name="connsiteY0" fmla="*/ 303659 h 852688"/>
              <a:gd name="connsiteX1" fmla="*/ 0 w 2510466"/>
              <a:gd name="connsiteY1" fmla="*/ 345990 h 852688"/>
              <a:gd name="connsiteX2" fmla="*/ 213258 w 2510466"/>
              <a:gd name="connsiteY2" fmla="*/ 0 h 852688"/>
              <a:gd name="connsiteX3" fmla="*/ 2510466 w 2510466"/>
              <a:gd name="connsiteY3" fmla="*/ 238050 h 852688"/>
              <a:gd name="connsiteX4" fmla="*/ 2124287 w 2510466"/>
              <a:gd name="connsiteY4" fmla="*/ 852688 h 852688"/>
              <a:gd name="connsiteX5" fmla="*/ 1532837 w 2510466"/>
              <a:gd name="connsiteY5" fmla="*/ 466752 h 852688"/>
              <a:gd name="connsiteX6" fmla="*/ 1235797 w 2510466"/>
              <a:gd name="connsiteY6" fmla="*/ 370804 h 852688"/>
              <a:gd name="connsiteX7" fmla="*/ 195794 w 2510466"/>
              <a:gd name="connsiteY7" fmla="*/ 303659 h 852688"/>
              <a:gd name="connsiteX0" fmla="*/ 195794 w 2510466"/>
              <a:gd name="connsiteY0" fmla="*/ 304499 h 853528"/>
              <a:gd name="connsiteX1" fmla="*/ 0 w 2510466"/>
              <a:gd name="connsiteY1" fmla="*/ 346830 h 853528"/>
              <a:gd name="connsiteX2" fmla="*/ 203134 w 2510466"/>
              <a:gd name="connsiteY2" fmla="*/ 0 h 853528"/>
              <a:gd name="connsiteX3" fmla="*/ 2510466 w 2510466"/>
              <a:gd name="connsiteY3" fmla="*/ 238890 h 853528"/>
              <a:gd name="connsiteX4" fmla="*/ 2124287 w 2510466"/>
              <a:gd name="connsiteY4" fmla="*/ 853528 h 853528"/>
              <a:gd name="connsiteX5" fmla="*/ 1532837 w 2510466"/>
              <a:gd name="connsiteY5" fmla="*/ 467592 h 853528"/>
              <a:gd name="connsiteX6" fmla="*/ 1235797 w 2510466"/>
              <a:gd name="connsiteY6" fmla="*/ 371644 h 853528"/>
              <a:gd name="connsiteX7" fmla="*/ 195794 w 2510466"/>
              <a:gd name="connsiteY7" fmla="*/ 304499 h 853528"/>
              <a:gd name="connsiteX0" fmla="*/ 179768 w 2494440"/>
              <a:gd name="connsiteY0" fmla="*/ 304499 h 853528"/>
              <a:gd name="connsiteX1" fmla="*/ 0 w 2494440"/>
              <a:gd name="connsiteY1" fmla="*/ 337963 h 853528"/>
              <a:gd name="connsiteX2" fmla="*/ 187108 w 2494440"/>
              <a:gd name="connsiteY2" fmla="*/ 0 h 853528"/>
              <a:gd name="connsiteX3" fmla="*/ 2494440 w 2494440"/>
              <a:gd name="connsiteY3" fmla="*/ 238890 h 853528"/>
              <a:gd name="connsiteX4" fmla="*/ 2108261 w 2494440"/>
              <a:gd name="connsiteY4" fmla="*/ 853528 h 853528"/>
              <a:gd name="connsiteX5" fmla="*/ 1516811 w 2494440"/>
              <a:gd name="connsiteY5" fmla="*/ 467592 h 853528"/>
              <a:gd name="connsiteX6" fmla="*/ 1219771 w 2494440"/>
              <a:gd name="connsiteY6" fmla="*/ 371644 h 853528"/>
              <a:gd name="connsiteX7" fmla="*/ 179768 w 2494440"/>
              <a:gd name="connsiteY7" fmla="*/ 304499 h 853528"/>
              <a:gd name="connsiteX0" fmla="*/ 179768 w 2494440"/>
              <a:gd name="connsiteY0" fmla="*/ 304499 h 853528"/>
              <a:gd name="connsiteX1" fmla="*/ 0 w 2494440"/>
              <a:gd name="connsiteY1" fmla="*/ 337963 h 853528"/>
              <a:gd name="connsiteX2" fmla="*/ 187108 w 2494440"/>
              <a:gd name="connsiteY2" fmla="*/ 0 h 853528"/>
              <a:gd name="connsiteX3" fmla="*/ 2494440 w 2494440"/>
              <a:gd name="connsiteY3" fmla="*/ 238890 h 853528"/>
              <a:gd name="connsiteX4" fmla="*/ 2108261 w 2494440"/>
              <a:gd name="connsiteY4" fmla="*/ 853528 h 853528"/>
              <a:gd name="connsiteX5" fmla="*/ 1516811 w 2494440"/>
              <a:gd name="connsiteY5" fmla="*/ 467592 h 853528"/>
              <a:gd name="connsiteX6" fmla="*/ 1219771 w 2494440"/>
              <a:gd name="connsiteY6" fmla="*/ 371644 h 853528"/>
              <a:gd name="connsiteX7" fmla="*/ 179768 w 2494440"/>
              <a:gd name="connsiteY7" fmla="*/ 304499 h 853528"/>
              <a:gd name="connsiteX0" fmla="*/ 179768 w 2494440"/>
              <a:gd name="connsiteY0" fmla="*/ 304499 h 853528"/>
              <a:gd name="connsiteX1" fmla="*/ 0 w 2494440"/>
              <a:gd name="connsiteY1" fmla="*/ 337963 h 853528"/>
              <a:gd name="connsiteX2" fmla="*/ 187108 w 2494440"/>
              <a:gd name="connsiteY2" fmla="*/ 0 h 853528"/>
              <a:gd name="connsiteX3" fmla="*/ 2494440 w 2494440"/>
              <a:gd name="connsiteY3" fmla="*/ 238890 h 853528"/>
              <a:gd name="connsiteX4" fmla="*/ 2108261 w 2494440"/>
              <a:gd name="connsiteY4" fmla="*/ 853528 h 853528"/>
              <a:gd name="connsiteX5" fmla="*/ 1516811 w 2494440"/>
              <a:gd name="connsiteY5" fmla="*/ 467592 h 853528"/>
              <a:gd name="connsiteX6" fmla="*/ 1219771 w 2494440"/>
              <a:gd name="connsiteY6" fmla="*/ 371644 h 853528"/>
              <a:gd name="connsiteX7" fmla="*/ 179768 w 2494440"/>
              <a:gd name="connsiteY7" fmla="*/ 304499 h 853528"/>
              <a:gd name="connsiteX0" fmla="*/ 164581 w 2479253"/>
              <a:gd name="connsiteY0" fmla="*/ 304499 h 853528"/>
              <a:gd name="connsiteX1" fmla="*/ 0 w 2479253"/>
              <a:gd name="connsiteY1" fmla="*/ 339222 h 853528"/>
              <a:gd name="connsiteX2" fmla="*/ 171921 w 2479253"/>
              <a:gd name="connsiteY2" fmla="*/ 0 h 853528"/>
              <a:gd name="connsiteX3" fmla="*/ 2479253 w 2479253"/>
              <a:gd name="connsiteY3" fmla="*/ 238890 h 853528"/>
              <a:gd name="connsiteX4" fmla="*/ 2093074 w 2479253"/>
              <a:gd name="connsiteY4" fmla="*/ 853528 h 853528"/>
              <a:gd name="connsiteX5" fmla="*/ 1501624 w 2479253"/>
              <a:gd name="connsiteY5" fmla="*/ 467592 h 853528"/>
              <a:gd name="connsiteX6" fmla="*/ 1204584 w 2479253"/>
              <a:gd name="connsiteY6" fmla="*/ 371644 h 853528"/>
              <a:gd name="connsiteX7" fmla="*/ 164581 w 2479253"/>
              <a:gd name="connsiteY7" fmla="*/ 304499 h 853528"/>
              <a:gd name="connsiteX0" fmla="*/ 164581 w 2479253"/>
              <a:gd name="connsiteY0" fmla="*/ 304499 h 853528"/>
              <a:gd name="connsiteX1" fmla="*/ 0 w 2479253"/>
              <a:gd name="connsiteY1" fmla="*/ 339222 h 853528"/>
              <a:gd name="connsiteX2" fmla="*/ 171921 w 2479253"/>
              <a:gd name="connsiteY2" fmla="*/ 0 h 853528"/>
              <a:gd name="connsiteX3" fmla="*/ 2479253 w 2479253"/>
              <a:gd name="connsiteY3" fmla="*/ 238890 h 853528"/>
              <a:gd name="connsiteX4" fmla="*/ 2093074 w 2479253"/>
              <a:gd name="connsiteY4" fmla="*/ 853528 h 853528"/>
              <a:gd name="connsiteX5" fmla="*/ 1501624 w 2479253"/>
              <a:gd name="connsiteY5" fmla="*/ 467592 h 853528"/>
              <a:gd name="connsiteX6" fmla="*/ 1204584 w 2479253"/>
              <a:gd name="connsiteY6" fmla="*/ 371644 h 853528"/>
              <a:gd name="connsiteX7" fmla="*/ 164581 w 2479253"/>
              <a:gd name="connsiteY7" fmla="*/ 304499 h 853528"/>
              <a:gd name="connsiteX0" fmla="*/ 164581 w 2479253"/>
              <a:gd name="connsiteY0" fmla="*/ 303661 h 852690"/>
              <a:gd name="connsiteX1" fmla="*/ 0 w 2479253"/>
              <a:gd name="connsiteY1" fmla="*/ 338384 h 852690"/>
              <a:gd name="connsiteX2" fmla="*/ 182046 w 2479253"/>
              <a:gd name="connsiteY2" fmla="*/ 0 h 852690"/>
              <a:gd name="connsiteX3" fmla="*/ 2479253 w 2479253"/>
              <a:gd name="connsiteY3" fmla="*/ 238052 h 852690"/>
              <a:gd name="connsiteX4" fmla="*/ 2093074 w 2479253"/>
              <a:gd name="connsiteY4" fmla="*/ 852690 h 852690"/>
              <a:gd name="connsiteX5" fmla="*/ 1501624 w 2479253"/>
              <a:gd name="connsiteY5" fmla="*/ 466754 h 852690"/>
              <a:gd name="connsiteX6" fmla="*/ 1204584 w 2479253"/>
              <a:gd name="connsiteY6" fmla="*/ 370806 h 852690"/>
              <a:gd name="connsiteX7" fmla="*/ 164581 w 2479253"/>
              <a:gd name="connsiteY7" fmla="*/ 303661 h 852690"/>
              <a:gd name="connsiteX0" fmla="*/ 220700 w 2535372"/>
              <a:gd name="connsiteY0" fmla="*/ 303661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7743 w 2535372"/>
              <a:gd name="connsiteY5" fmla="*/ 466754 h 852690"/>
              <a:gd name="connsiteX6" fmla="*/ 1260703 w 2535372"/>
              <a:gd name="connsiteY6" fmla="*/ 370806 h 852690"/>
              <a:gd name="connsiteX7" fmla="*/ 220700 w 2535372"/>
              <a:gd name="connsiteY7" fmla="*/ 303661 h 852690"/>
              <a:gd name="connsiteX0" fmla="*/ 230566 w 2535372"/>
              <a:gd name="connsiteY0" fmla="*/ 360724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7743 w 2535372"/>
              <a:gd name="connsiteY5" fmla="*/ 466754 h 852690"/>
              <a:gd name="connsiteX6" fmla="*/ 1260703 w 2535372"/>
              <a:gd name="connsiteY6" fmla="*/ 370806 h 852690"/>
              <a:gd name="connsiteX7" fmla="*/ 230566 w 2535372"/>
              <a:gd name="connsiteY7" fmla="*/ 360724 h 852690"/>
              <a:gd name="connsiteX0" fmla="*/ 230566 w 2535372"/>
              <a:gd name="connsiteY0" fmla="*/ 360724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7743 w 2535372"/>
              <a:gd name="connsiteY5" fmla="*/ 466754 h 852690"/>
              <a:gd name="connsiteX6" fmla="*/ 1260703 w 2535372"/>
              <a:gd name="connsiteY6" fmla="*/ 370806 h 852690"/>
              <a:gd name="connsiteX7" fmla="*/ 230566 w 2535372"/>
              <a:gd name="connsiteY7" fmla="*/ 360724 h 852690"/>
              <a:gd name="connsiteX0" fmla="*/ 230566 w 2535372"/>
              <a:gd name="connsiteY0" fmla="*/ 360724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7743 w 2535372"/>
              <a:gd name="connsiteY5" fmla="*/ 466754 h 852690"/>
              <a:gd name="connsiteX6" fmla="*/ 1260703 w 2535372"/>
              <a:gd name="connsiteY6" fmla="*/ 370806 h 852690"/>
              <a:gd name="connsiteX7" fmla="*/ 230566 w 2535372"/>
              <a:gd name="connsiteY7" fmla="*/ 360724 h 852690"/>
              <a:gd name="connsiteX0" fmla="*/ 246311 w 2535372"/>
              <a:gd name="connsiteY0" fmla="*/ 339990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7743 w 2535372"/>
              <a:gd name="connsiteY5" fmla="*/ 466754 h 852690"/>
              <a:gd name="connsiteX6" fmla="*/ 1260703 w 2535372"/>
              <a:gd name="connsiteY6" fmla="*/ 370806 h 852690"/>
              <a:gd name="connsiteX7" fmla="*/ 246311 w 2535372"/>
              <a:gd name="connsiteY7" fmla="*/ 339990 h 852690"/>
              <a:gd name="connsiteX0" fmla="*/ 246311 w 2535372"/>
              <a:gd name="connsiteY0" fmla="*/ 339990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7743 w 2535372"/>
              <a:gd name="connsiteY5" fmla="*/ 466754 h 852690"/>
              <a:gd name="connsiteX6" fmla="*/ 1260703 w 2535372"/>
              <a:gd name="connsiteY6" fmla="*/ 370806 h 852690"/>
              <a:gd name="connsiteX7" fmla="*/ 246311 w 2535372"/>
              <a:gd name="connsiteY7" fmla="*/ 339990 h 852690"/>
              <a:gd name="connsiteX0" fmla="*/ 231826 w 2535372"/>
              <a:gd name="connsiteY0" fmla="*/ 344055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7743 w 2535372"/>
              <a:gd name="connsiteY5" fmla="*/ 466754 h 852690"/>
              <a:gd name="connsiteX6" fmla="*/ 1260703 w 2535372"/>
              <a:gd name="connsiteY6" fmla="*/ 370806 h 852690"/>
              <a:gd name="connsiteX7" fmla="*/ 231826 w 2535372"/>
              <a:gd name="connsiteY7" fmla="*/ 344055 h 852690"/>
              <a:gd name="connsiteX0" fmla="*/ 231826 w 2535372"/>
              <a:gd name="connsiteY0" fmla="*/ 344055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7743 w 2535372"/>
              <a:gd name="connsiteY5" fmla="*/ 466754 h 852690"/>
              <a:gd name="connsiteX6" fmla="*/ 1260703 w 2535372"/>
              <a:gd name="connsiteY6" fmla="*/ 370806 h 852690"/>
              <a:gd name="connsiteX7" fmla="*/ 231826 w 2535372"/>
              <a:gd name="connsiteY7" fmla="*/ 344055 h 852690"/>
              <a:gd name="connsiteX0" fmla="*/ 235674 w 2535372"/>
              <a:gd name="connsiteY0" fmla="*/ 355668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7743 w 2535372"/>
              <a:gd name="connsiteY5" fmla="*/ 466754 h 852690"/>
              <a:gd name="connsiteX6" fmla="*/ 1260703 w 2535372"/>
              <a:gd name="connsiteY6" fmla="*/ 370806 h 852690"/>
              <a:gd name="connsiteX7" fmla="*/ 235674 w 2535372"/>
              <a:gd name="connsiteY7" fmla="*/ 355668 h 852690"/>
              <a:gd name="connsiteX0" fmla="*/ 235674 w 2535372"/>
              <a:gd name="connsiteY0" fmla="*/ 355668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7743 w 2535372"/>
              <a:gd name="connsiteY5" fmla="*/ 466754 h 852690"/>
              <a:gd name="connsiteX6" fmla="*/ 1300378 w 2535372"/>
              <a:gd name="connsiteY6" fmla="*/ 408628 h 852690"/>
              <a:gd name="connsiteX7" fmla="*/ 235674 w 2535372"/>
              <a:gd name="connsiteY7" fmla="*/ 355668 h 852690"/>
              <a:gd name="connsiteX0" fmla="*/ 235674 w 2535372"/>
              <a:gd name="connsiteY0" fmla="*/ 355668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7743 w 2535372"/>
              <a:gd name="connsiteY5" fmla="*/ 466754 h 852690"/>
              <a:gd name="connsiteX6" fmla="*/ 1296530 w 2535372"/>
              <a:gd name="connsiteY6" fmla="*/ 397015 h 852690"/>
              <a:gd name="connsiteX7" fmla="*/ 235674 w 2535372"/>
              <a:gd name="connsiteY7" fmla="*/ 355668 h 852690"/>
              <a:gd name="connsiteX0" fmla="*/ 235674 w 2535372"/>
              <a:gd name="connsiteY0" fmla="*/ 355668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7743 w 2535372"/>
              <a:gd name="connsiteY5" fmla="*/ 466754 h 852690"/>
              <a:gd name="connsiteX6" fmla="*/ 1296530 w 2535372"/>
              <a:gd name="connsiteY6" fmla="*/ 397015 h 852690"/>
              <a:gd name="connsiteX7" fmla="*/ 235674 w 2535372"/>
              <a:gd name="connsiteY7" fmla="*/ 355668 h 852690"/>
              <a:gd name="connsiteX0" fmla="*/ 235674 w 2535372"/>
              <a:gd name="connsiteY0" fmla="*/ 355668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1865 w 2535372"/>
              <a:gd name="connsiteY5" fmla="*/ 544553 h 852690"/>
              <a:gd name="connsiteX6" fmla="*/ 1296530 w 2535372"/>
              <a:gd name="connsiteY6" fmla="*/ 397015 h 852690"/>
              <a:gd name="connsiteX7" fmla="*/ 235674 w 2535372"/>
              <a:gd name="connsiteY7" fmla="*/ 355668 h 852690"/>
              <a:gd name="connsiteX0" fmla="*/ 235674 w 2535372"/>
              <a:gd name="connsiteY0" fmla="*/ 355668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1865 w 2535372"/>
              <a:gd name="connsiteY5" fmla="*/ 544553 h 852690"/>
              <a:gd name="connsiteX6" fmla="*/ 1324659 w 2535372"/>
              <a:gd name="connsiteY6" fmla="*/ 400001 h 852690"/>
              <a:gd name="connsiteX7" fmla="*/ 235674 w 2535372"/>
              <a:gd name="connsiteY7" fmla="*/ 355668 h 852690"/>
              <a:gd name="connsiteX0" fmla="*/ 235674 w 2535372"/>
              <a:gd name="connsiteY0" fmla="*/ 355668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551865 w 2535372"/>
              <a:gd name="connsiteY5" fmla="*/ 544553 h 852690"/>
              <a:gd name="connsiteX6" fmla="*/ 1324659 w 2535372"/>
              <a:gd name="connsiteY6" fmla="*/ 400001 h 852690"/>
              <a:gd name="connsiteX7" fmla="*/ 235674 w 2535372"/>
              <a:gd name="connsiteY7" fmla="*/ 355668 h 852690"/>
              <a:gd name="connsiteX0" fmla="*/ 235674 w 2535372"/>
              <a:gd name="connsiteY0" fmla="*/ 355668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324659 w 2535372"/>
              <a:gd name="connsiteY5" fmla="*/ 400001 h 852690"/>
              <a:gd name="connsiteX6" fmla="*/ 235674 w 2535372"/>
              <a:gd name="connsiteY6" fmla="*/ 355668 h 852690"/>
              <a:gd name="connsiteX0" fmla="*/ 235674 w 2535372"/>
              <a:gd name="connsiteY0" fmla="*/ 355668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324659 w 2535372"/>
              <a:gd name="connsiteY5" fmla="*/ 400001 h 852690"/>
              <a:gd name="connsiteX6" fmla="*/ 235674 w 2535372"/>
              <a:gd name="connsiteY6" fmla="*/ 355668 h 852690"/>
              <a:gd name="connsiteX0" fmla="*/ 235674 w 2535372"/>
              <a:gd name="connsiteY0" fmla="*/ 355668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324659 w 2535372"/>
              <a:gd name="connsiteY5" fmla="*/ 400001 h 852690"/>
              <a:gd name="connsiteX6" fmla="*/ 235674 w 2535372"/>
              <a:gd name="connsiteY6" fmla="*/ 355668 h 852690"/>
              <a:gd name="connsiteX0" fmla="*/ 235674 w 2535372"/>
              <a:gd name="connsiteY0" fmla="*/ 355668 h 852690"/>
              <a:gd name="connsiteX1" fmla="*/ 0 w 2535372"/>
              <a:gd name="connsiteY1" fmla="*/ 455662 h 852690"/>
              <a:gd name="connsiteX2" fmla="*/ 238165 w 2535372"/>
              <a:gd name="connsiteY2" fmla="*/ 0 h 852690"/>
              <a:gd name="connsiteX3" fmla="*/ 2535372 w 2535372"/>
              <a:gd name="connsiteY3" fmla="*/ 238052 h 852690"/>
              <a:gd name="connsiteX4" fmla="*/ 2149193 w 2535372"/>
              <a:gd name="connsiteY4" fmla="*/ 852690 h 852690"/>
              <a:gd name="connsiteX5" fmla="*/ 1324659 w 2535372"/>
              <a:gd name="connsiteY5" fmla="*/ 400001 h 852690"/>
              <a:gd name="connsiteX6" fmla="*/ 235674 w 2535372"/>
              <a:gd name="connsiteY6" fmla="*/ 355668 h 852690"/>
              <a:gd name="connsiteX0" fmla="*/ 235674 w 2535372"/>
              <a:gd name="connsiteY0" fmla="*/ 355668 h 908343"/>
              <a:gd name="connsiteX1" fmla="*/ 0 w 2535372"/>
              <a:gd name="connsiteY1" fmla="*/ 455662 h 908343"/>
              <a:gd name="connsiteX2" fmla="*/ 238165 w 2535372"/>
              <a:gd name="connsiteY2" fmla="*/ 0 h 908343"/>
              <a:gd name="connsiteX3" fmla="*/ 2535372 w 2535372"/>
              <a:gd name="connsiteY3" fmla="*/ 238052 h 908343"/>
              <a:gd name="connsiteX4" fmla="*/ 2093005 w 2535372"/>
              <a:gd name="connsiteY4" fmla="*/ 908343 h 908343"/>
              <a:gd name="connsiteX5" fmla="*/ 1324659 w 2535372"/>
              <a:gd name="connsiteY5" fmla="*/ 400001 h 908343"/>
              <a:gd name="connsiteX6" fmla="*/ 235674 w 2535372"/>
              <a:gd name="connsiteY6" fmla="*/ 355668 h 908343"/>
              <a:gd name="connsiteX0" fmla="*/ 235674 w 2535372"/>
              <a:gd name="connsiteY0" fmla="*/ 355668 h 908343"/>
              <a:gd name="connsiteX1" fmla="*/ 0 w 2535372"/>
              <a:gd name="connsiteY1" fmla="*/ 455662 h 908343"/>
              <a:gd name="connsiteX2" fmla="*/ 238165 w 2535372"/>
              <a:gd name="connsiteY2" fmla="*/ 0 h 908343"/>
              <a:gd name="connsiteX3" fmla="*/ 2535372 w 2535372"/>
              <a:gd name="connsiteY3" fmla="*/ 238052 h 908343"/>
              <a:gd name="connsiteX4" fmla="*/ 2093005 w 2535372"/>
              <a:gd name="connsiteY4" fmla="*/ 908343 h 908343"/>
              <a:gd name="connsiteX5" fmla="*/ 1324659 w 2535372"/>
              <a:gd name="connsiteY5" fmla="*/ 400001 h 908343"/>
              <a:gd name="connsiteX6" fmla="*/ 235674 w 2535372"/>
              <a:gd name="connsiteY6" fmla="*/ 355668 h 908343"/>
              <a:gd name="connsiteX0" fmla="*/ 235674 w 2535372"/>
              <a:gd name="connsiteY0" fmla="*/ 355668 h 908343"/>
              <a:gd name="connsiteX1" fmla="*/ 0 w 2535372"/>
              <a:gd name="connsiteY1" fmla="*/ 455662 h 908343"/>
              <a:gd name="connsiteX2" fmla="*/ 238165 w 2535372"/>
              <a:gd name="connsiteY2" fmla="*/ 0 h 908343"/>
              <a:gd name="connsiteX3" fmla="*/ 2535372 w 2535372"/>
              <a:gd name="connsiteY3" fmla="*/ 238052 h 908343"/>
              <a:gd name="connsiteX4" fmla="*/ 2093005 w 2535372"/>
              <a:gd name="connsiteY4" fmla="*/ 908343 h 908343"/>
              <a:gd name="connsiteX5" fmla="*/ 1324659 w 2535372"/>
              <a:gd name="connsiteY5" fmla="*/ 400001 h 908343"/>
              <a:gd name="connsiteX6" fmla="*/ 235674 w 2535372"/>
              <a:gd name="connsiteY6" fmla="*/ 355668 h 908343"/>
              <a:gd name="connsiteX0" fmla="*/ 235674 w 2535372"/>
              <a:gd name="connsiteY0" fmla="*/ 355668 h 908343"/>
              <a:gd name="connsiteX1" fmla="*/ 0 w 2535372"/>
              <a:gd name="connsiteY1" fmla="*/ 455662 h 908343"/>
              <a:gd name="connsiteX2" fmla="*/ 238165 w 2535372"/>
              <a:gd name="connsiteY2" fmla="*/ 0 h 908343"/>
              <a:gd name="connsiteX3" fmla="*/ 2535372 w 2535372"/>
              <a:gd name="connsiteY3" fmla="*/ 238052 h 908343"/>
              <a:gd name="connsiteX4" fmla="*/ 2093005 w 2535372"/>
              <a:gd name="connsiteY4" fmla="*/ 908343 h 908343"/>
              <a:gd name="connsiteX5" fmla="*/ 1587235 w 2535372"/>
              <a:gd name="connsiteY5" fmla="*/ 572969 h 908343"/>
              <a:gd name="connsiteX6" fmla="*/ 1324659 w 2535372"/>
              <a:gd name="connsiteY6" fmla="*/ 400001 h 908343"/>
              <a:gd name="connsiteX7" fmla="*/ 235674 w 2535372"/>
              <a:gd name="connsiteY7" fmla="*/ 355668 h 908343"/>
              <a:gd name="connsiteX0" fmla="*/ 235674 w 2535372"/>
              <a:gd name="connsiteY0" fmla="*/ 355668 h 908343"/>
              <a:gd name="connsiteX1" fmla="*/ 0 w 2535372"/>
              <a:gd name="connsiteY1" fmla="*/ 455662 h 908343"/>
              <a:gd name="connsiteX2" fmla="*/ 238165 w 2535372"/>
              <a:gd name="connsiteY2" fmla="*/ 0 h 908343"/>
              <a:gd name="connsiteX3" fmla="*/ 2535372 w 2535372"/>
              <a:gd name="connsiteY3" fmla="*/ 238052 h 908343"/>
              <a:gd name="connsiteX4" fmla="*/ 2093005 w 2535372"/>
              <a:gd name="connsiteY4" fmla="*/ 908343 h 908343"/>
              <a:gd name="connsiteX5" fmla="*/ 1479338 w 2535372"/>
              <a:gd name="connsiteY5" fmla="*/ 499895 h 908343"/>
              <a:gd name="connsiteX6" fmla="*/ 1324659 w 2535372"/>
              <a:gd name="connsiteY6" fmla="*/ 400001 h 908343"/>
              <a:gd name="connsiteX7" fmla="*/ 235674 w 2535372"/>
              <a:gd name="connsiteY7" fmla="*/ 355668 h 908343"/>
              <a:gd name="connsiteX0" fmla="*/ 235674 w 2535372"/>
              <a:gd name="connsiteY0" fmla="*/ 355668 h 947161"/>
              <a:gd name="connsiteX1" fmla="*/ 0 w 2535372"/>
              <a:gd name="connsiteY1" fmla="*/ 455662 h 947161"/>
              <a:gd name="connsiteX2" fmla="*/ 238165 w 2535372"/>
              <a:gd name="connsiteY2" fmla="*/ 0 h 947161"/>
              <a:gd name="connsiteX3" fmla="*/ 2535372 w 2535372"/>
              <a:gd name="connsiteY3" fmla="*/ 238052 h 947161"/>
              <a:gd name="connsiteX4" fmla="*/ 2142055 w 2535372"/>
              <a:gd name="connsiteY4" fmla="*/ 947161 h 947161"/>
              <a:gd name="connsiteX5" fmla="*/ 1479338 w 2535372"/>
              <a:gd name="connsiteY5" fmla="*/ 499895 h 947161"/>
              <a:gd name="connsiteX6" fmla="*/ 1324659 w 2535372"/>
              <a:gd name="connsiteY6" fmla="*/ 400001 h 947161"/>
              <a:gd name="connsiteX7" fmla="*/ 235674 w 2535372"/>
              <a:gd name="connsiteY7" fmla="*/ 355668 h 947161"/>
              <a:gd name="connsiteX0" fmla="*/ 235674 w 2535372"/>
              <a:gd name="connsiteY0" fmla="*/ 355087 h 946580"/>
              <a:gd name="connsiteX1" fmla="*/ 0 w 2535372"/>
              <a:gd name="connsiteY1" fmla="*/ 455081 h 946580"/>
              <a:gd name="connsiteX2" fmla="*/ 190864 w 2535372"/>
              <a:gd name="connsiteY2" fmla="*/ 0 h 946580"/>
              <a:gd name="connsiteX3" fmla="*/ 2535372 w 2535372"/>
              <a:gd name="connsiteY3" fmla="*/ 237471 h 946580"/>
              <a:gd name="connsiteX4" fmla="*/ 2142055 w 2535372"/>
              <a:gd name="connsiteY4" fmla="*/ 946580 h 946580"/>
              <a:gd name="connsiteX5" fmla="*/ 1479338 w 2535372"/>
              <a:gd name="connsiteY5" fmla="*/ 499314 h 946580"/>
              <a:gd name="connsiteX6" fmla="*/ 1324659 w 2535372"/>
              <a:gd name="connsiteY6" fmla="*/ 399420 h 946580"/>
              <a:gd name="connsiteX7" fmla="*/ 235674 w 2535372"/>
              <a:gd name="connsiteY7" fmla="*/ 355087 h 946580"/>
              <a:gd name="connsiteX0" fmla="*/ 235674 w 2535372"/>
              <a:gd name="connsiteY0" fmla="*/ 336507 h 928000"/>
              <a:gd name="connsiteX1" fmla="*/ 0 w 2535372"/>
              <a:gd name="connsiteY1" fmla="*/ 436501 h 928000"/>
              <a:gd name="connsiteX2" fmla="*/ 260345 w 2535372"/>
              <a:gd name="connsiteY2" fmla="*/ 0 h 928000"/>
              <a:gd name="connsiteX3" fmla="*/ 2535372 w 2535372"/>
              <a:gd name="connsiteY3" fmla="*/ 218891 h 928000"/>
              <a:gd name="connsiteX4" fmla="*/ 2142055 w 2535372"/>
              <a:gd name="connsiteY4" fmla="*/ 928000 h 928000"/>
              <a:gd name="connsiteX5" fmla="*/ 1479338 w 2535372"/>
              <a:gd name="connsiteY5" fmla="*/ 480734 h 928000"/>
              <a:gd name="connsiteX6" fmla="*/ 1324659 w 2535372"/>
              <a:gd name="connsiteY6" fmla="*/ 380840 h 928000"/>
              <a:gd name="connsiteX7" fmla="*/ 235674 w 2535372"/>
              <a:gd name="connsiteY7" fmla="*/ 336507 h 928000"/>
              <a:gd name="connsiteX0" fmla="*/ 141560 w 2441258"/>
              <a:gd name="connsiteY0" fmla="*/ 336507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230545 w 2441258"/>
              <a:gd name="connsiteY6" fmla="*/ 380840 h 928000"/>
              <a:gd name="connsiteX7" fmla="*/ 141560 w 2441258"/>
              <a:gd name="connsiteY7" fmla="*/ 336507 h 928000"/>
              <a:gd name="connsiteX0" fmla="*/ 280806 w 2441258"/>
              <a:gd name="connsiteY0" fmla="*/ 244859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230545 w 2441258"/>
              <a:gd name="connsiteY6" fmla="*/ 380840 h 928000"/>
              <a:gd name="connsiteX7" fmla="*/ 280806 w 2441258"/>
              <a:gd name="connsiteY7" fmla="*/ 244859 h 928000"/>
              <a:gd name="connsiteX0" fmla="*/ 154784 w 2441258"/>
              <a:gd name="connsiteY0" fmla="*/ 349114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230545 w 2441258"/>
              <a:gd name="connsiteY6" fmla="*/ 380840 h 928000"/>
              <a:gd name="connsiteX7" fmla="*/ 154784 w 2441258"/>
              <a:gd name="connsiteY7" fmla="*/ 349114 h 928000"/>
              <a:gd name="connsiteX0" fmla="*/ 154784 w 2441258"/>
              <a:gd name="connsiteY0" fmla="*/ 349114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230545 w 2441258"/>
              <a:gd name="connsiteY6" fmla="*/ 380840 h 928000"/>
              <a:gd name="connsiteX7" fmla="*/ 154784 w 2441258"/>
              <a:gd name="connsiteY7" fmla="*/ 349114 h 928000"/>
              <a:gd name="connsiteX0" fmla="*/ 126235 w 2441258"/>
              <a:gd name="connsiteY0" fmla="*/ 351685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230545 w 2441258"/>
              <a:gd name="connsiteY6" fmla="*/ 380840 h 928000"/>
              <a:gd name="connsiteX7" fmla="*/ 126235 w 2441258"/>
              <a:gd name="connsiteY7" fmla="*/ 351685 h 928000"/>
              <a:gd name="connsiteX0" fmla="*/ 297458 w 2441258"/>
              <a:gd name="connsiteY0" fmla="*/ 274636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230545 w 2441258"/>
              <a:gd name="connsiteY6" fmla="*/ 380840 h 928000"/>
              <a:gd name="connsiteX7" fmla="*/ 297458 w 2441258"/>
              <a:gd name="connsiteY7" fmla="*/ 274636 h 928000"/>
              <a:gd name="connsiteX0" fmla="*/ 145827 w 2441258"/>
              <a:gd name="connsiteY0" fmla="*/ 342562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230545 w 2441258"/>
              <a:gd name="connsiteY6" fmla="*/ 380840 h 928000"/>
              <a:gd name="connsiteX7" fmla="*/ 145827 w 2441258"/>
              <a:gd name="connsiteY7" fmla="*/ 342562 h 928000"/>
              <a:gd name="connsiteX0" fmla="*/ 145827 w 2441258"/>
              <a:gd name="connsiteY0" fmla="*/ 342562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145827 w 2441258"/>
              <a:gd name="connsiteY7" fmla="*/ 342562 h 928000"/>
              <a:gd name="connsiteX0" fmla="*/ 145827 w 2441258"/>
              <a:gd name="connsiteY0" fmla="*/ 342562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145827 w 2441258"/>
              <a:gd name="connsiteY7" fmla="*/ 342562 h 928000"/>
              <a:gd name="connsiteX0" fmla="*/ 145827 w 2441258"/>
              <a:gd name="connsiteY0" fmla="*/ 342562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145827 w 2441258"/>
              <a:gd name="connsiteY7" fmla="*/ 342562 h 928000"/>
              <a:gd name="connsiteX0" fmla="*/ 145827 w 2441258"/>
              <a:gd name="connsiteY0" fmla="*/ 342562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145827 w 2441258"/>
              <a:gd name="connsiteY7" fmla="*/ 342562 h 928000"/>
              <a:gd name="connsiteX0" fmla="*/ 251416 w 2441258"/>
              <a:gd name="connsiteY0" fmla="*/ 258544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251416 w 2441258"/>
              <a:gd name="connsiteY7" fmla="*/ 258544 h 928000"/>
              <a:gd name="connsiteX0" fmla="*/ 126654 w 2441258"/>
              <a:gd name="connsiteY0" fmla="*/ 346129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126654 w 2441258"/>
              <a:gd name="connsiteY7" fmla="*/ 346129 h 928000"/>
              <a:gd name="connsiteX0" fmla="*/ 126654 w 2441258"/>
              <a:gd name="connsiteY0" fmla="*/ 346129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126654 w 2441258"/>
              <a:gd name="connsiteY7" fmla="*/ 346129 h 928000"/>
              <a:gd name="connsiteX0" fmla="*/ 126654 w 2441258"/>
              <a:gd name="connsiteY0" fmla="*/ 346129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126654 w 2441258"/>
              <a:gd name="connsiteY7" fmla="*/ 346129 h 928000"/>
              <a:gd name="connsiteX0" fmla="*/ 118118 w 2441258"/>
              <a:gd name="connsiteY0" fmla="*/ 334020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118118 w 2441258"/>
              <a:gd name="connsiteY7" fmla="*/ 334020 h 928000"/>
              <a:gd name="connsiteX0" fmla="*/ 118118 w 2441258"/>
              <a:gd name="connsiteY0" fmla="*/ 334020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118118 w 2441258"/>
              <a:gd name="connsiteY7" fmla="*/ 334020 h 928000"/>
              <a:gd name="connsiteX0" fmla="*/ 118118 w 2441258"/>
              <a:gd name="connsiteY0" fmla="*/ 334020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118118 w 2441258"/>
              <a:gd name="connsiteY7" fmla="*/ 334020 h 928000"/>
              <a:gd name="connsiteX0" fmla="*/ 118118 w 2441258"/>
              <a:gd name="connsiteY0" fmla="*/ 334020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118118 w 2441258"/>
              <a:gd name="connsiteY7" fmla="*/ 334020 h 928000"/>
              <a:gd name="connsiteX0" fmla="*/ 127075 w 2441258"/>
              <a:gd name="connsiteY0" fmla="*/ 340572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127075 w 2441258"/>
              <a:gd name="connsiteY7" fmla="*/ 340572 h 928000"/>
              <a:gd name="connsiteX0" fmla="*/ 127075 w 2441258"/>
              <a:gd name="connsiteY0" fmla="*/ 340572 h 928000"/>
              <a:gd name="connsiteX1" fmla="*/ 0 w 2441258"/>
              <a:gd name="connsiteY1" fmla="*/ 379272 h 928000"/>
              <a:gd name="connsiteX2" fmla="*/ 166231 w 2441258"/>
              <a:gd name="connsiteY2" fmla="*/ 0 h 928000"/>
              <a:gd name="connsiteX3" fmla="*/ 2441258 w 2441258"/>
              <a:gd name="connsiteY3" fmla="*/ 218891 h 928000"/>
              <a:gd name="connsiteX4" fmla="*/ 2047941 w 2441258"/>
              <a:gd name="connsiteY4" fmla="*/ 928000 h 928000"/>
              <a:gd name="connsiteX5" fmla="*/ 1385224 w 2441258"/>
              <a:gd name="connsiteY5" fmla="*/ 480734 h 928000"/>
              <a:gd name="connsiteX6" fmla="*/ 1193040 w 2441258"/>
              <a:gd name="connsiteY6" fmla="*/ 376858 h 928000"/>
              <a:gd name="connsiteX7" fmla="*/ 127075 w 2441258"/>
              <a:gd name="connsiteY7" fmla="*/ 340572 h 928000"/>
              <a:gd name="connsiteX0" fmla="*/ 127075 w 2441258"/>
              <a:gd name="connsiteY0" fmla="*/ 340572 h 838009"/>
              <a:gd name="connsiteX1" fmla="*/ 0 w 2441258"/>
              <a:gd name="connsiteY1" fmla="*/ 379272 h 838009"/>
              <a:gd name="connsiteX2" fmla="*/ 166231 w 2441258"/>
              <a:gd name="connsiteY2" fmla="*/ 0 h 838009"/>
              <a:gd name="connsiteX3" fmla="*/ 2441258 w 2441258"/>
              <a:gd name="connsiteY3" fmla="*/ 218891 h 838009"/>
              <a:gd name="connsiteX4" fmla="*/ 2097272 w 2441258"/>
              <a:gd name="connsiteY4" fmla="*/ 838009 h 838009"/>
              <a:gd name="connsiteX5" fmla="*/ 1385224 w 2441258"/>
              <a:gd name="connsiteY5" fmla="*/ 480734 h 838009"/>
              <a:gd name="connsiteX6" fmla="*/ 1193040 w 2441258"/>
              <a:gd name="connsiteY6" fmla="*/ 376858 h 838009"/>
              <a:gd name="connsiteX7" fmla="*/ 127075 w 2441258"/>
              <a:gd name="connsiteY7" fmla="*/ 340572 h 838009"/>
              <a:gd name="connsiteX0" fmla="*/ 127075 w 2441258"/>
              <a:gd name="connsiteY0" fmla="*/ 340572 h 838009"/>
              <a:gd name="connsiteX1" fmla="*/ 0 w 2441258"/>
              <a:gd name="connsiteY1" fmla="*/ 379272 h 838009"/>
              <a:gd name="connsiteX2" fmla="*/ 166231 w 2441258"/>
              <a:gd name="connsiteY2" fmla="*/ 0 h 838009"/>
              <a:gd name="connsiteX3" fmla="*/ 2441258 w 2441258"/>
              <a:gd name="connsiteY3" fmla="*/ 218891 h 838009"/>
              <a:gd name="connsiteX4" fmla="*/ 2097272 w 2441258"/>
              <a:gd name="connsiteY4" fmla="*/ 838009 h 838009"/>
              <a:gd name="connsiteX5" fmla="*/ 1586814 w 2441258"/>
              <a:gd name="connsiteY5" fmla="*/ 502138 h 838009"/>
              <a:gd name="connsiteX6" fmla="*/ 1193040 w 2441258"/>
              <a:gd name="connsiteY6" fmla="*/ 376858 h 838009"/>
              <a:gd name="connsiteX7" fmla="*/ 127075 w 2441258"/>
              <a:gd name="connsiteY7" fmla="*/ 340572 h 838009"/>
              <a:gd name="connsiteX0" fmla="*/ 127075 w 2441258"/>
              <a:gd name="connsiteY0" fmla="*/ 340572 h 838009"/>
              <a:gd name="connsiteX1" fmla="*/ 0 w 2441258"/>
              <a:gd name="connsiteY1" fmla="*/ 379272 h 838009"/>
              <a:gd name="connsiteX2" fmla="*/ 166231 w 2441258"/>
              <a:gd name="connsiteY2" fmla="*/ 0 h 838009"/>
              <a:gd name="connsiteX3" fmla="*/ 2441258 w 2441258"/>
              <a:gd name="connsiteY3" fmla="*/ 218891 h 838009"/>
              <a:gd name="connsiteX4" fmla="*/ 2097272 w 2441258"/>
              <a:gd name="connsiteY4" fmla="*/ 838009 h 838009"/>
              <a:gd name="connsiteX5" fmla="*/ 1586814 w 2441258"/>
              <a:gd name="connsiteY5" fmla="*/ 502138 h 838009"/>
              <a:gd name="connsiteX6" fmla="*/ 1193040 w 2441258"/>
              <a:gd name="connsiteY6" fmla="*/ 376858 h 838009"/>
              <a:gd name="connsiteX7" fmla="*/ 127075 w 2441258"/>
              <a:gd name="connsiteY7" fmla="*/ 340572 h 838009"/>
              <a:gd name="connsiteX0" fmla="*/ 127075 w 2441258"/>
              <a:gd name="connsiteY0" fmla="*/ 340572 h 838009"/>
              <a:gd name="connsiteX1" fmla="*/ 0 w 2441258"/>
              <a:gd name="connsiteY1" fmla="*/ 379272 h 838009"/>
              <a:gd name="connsiteX2" fmla="*/ 166231 w 2441258"/>
              <a:gd name="connsiteY2" fmla="*/ 0 h 838009"/>
              <a:gd name="connsiteX3" fmla="*/ 2441258 w 2441258"/>
              <a:gd name="connsiteY3" fmla="*/ 218891 h 838009"/>
              <a:gd name="connsiteX4" fmla="*/ 2097272 w 2441258"/>
              <a:gd name="connsiteY4" fmla="*/ 838009 h 838009"/>
              <a:gd name="connsiteX5" fmla="*/ 1586814 w 2441258"/>
              <a:gd name="connsiteY5" fmla="*/ 502138 h 838009"/>
              <a:gd name="connsiteX6" fmla="*/ 1193040 w 2441258"/>
              <a:gd name="connsiteY6" fmla="*/ 376858 h 838009"/>
              <a:gd name="connsiteX7" fmla="*/ 127075 w 2441258"/>
              <a:gd name="connsiteY7" fmla="*/ 340572 h 838009"/>
              <a:gd name="connsiteX0" fmla="*/ 127075 w 2441258"/>
              <a:gd name="connsiteY0" fmla="*/ 340572 h 838009"/>
              <a:gd name="connsiteX1" fmla="*/ 0 w 2441258"/>
              <a:gd name="connsiteY1" fmla="*/ 379272 h 838009"/>
              <a:gd name="connsiteX2" fmla="*/ 166231 w 2441258"/>
              <a:gd name="connsiteY2" fmla="*/ 0 h 838009"/>
              <a:gd name="connsiteX3" fmla="*/ 2441258 w 2441258"/>
              <a:gd name="connsiteY3" fmla="*/ 218891 h 838009"/>
              <a:gd name="connsiteX4" fmla="*/ 2097272 w 2441258"/>
              <a:gd name="connsiteY4" fmla="*/ 838009 h 838009"/>
              <a:gd name="connsiteX5" fmla="*/ 1586814 w 2441258"/>
              <a:gd name="connsiteY5" fmla="*/ 502138 h 838009"/>
              <a:gd name="connsiteX6" fmla="*/ 1193040 w 2441258"/>
              <a:gd name="connsiteY6" fmla="*/ 376858 h 838009"/>
              <a:gd name="connsiteX7" fmla="*/ 127075 w 2441258"/>
              <a:gd name="connsiteY7" fmla="*/ 340572 h 838009"/>
              <a:gd name="connsiteX0" fmla="*/ 296269 w 2441258"/>
              <a:gd name="connsiteY0" fmla="*/ 352935 h 838009"/>
              <a:gd name="connsiteX1" fmla="*/ 0 w 2441258"/>
              <a:gd name="connsiteY1" fmla="*/ 379272 h 838009"/>
              <a:gd name="connsiteX2" fmla="*/ 166231 w 2441258"/>
              <a:gd name="connsiteY2" fmla="*/ 0 h 838009"/>
              <a:gd name="connsiteX3" fmla="*/ 2441258 w 2441258"/>
              <a:gd name="connsiteY3" fmla="*/ 218891 h 838009"/>
              <a:gd name="connsiteX4" fmla="*/ 2097272 w 2441258"/>
              <a:gd name="connsiteY4" fmla="*/ 838009 h 838009"/>
              <a:gd name="connsiteX5" fmla="*/ 1586814 w 2441258"/>
              <a:gd name="connsiteY5" fmla="*/ 502138 h 838009"/>
              <a:gd name="connsiteX6" fmla="*/ 1193040 w 2441258"/>
              <a:gd name="connsiteY6" fmla="*/ 376858 h 838009"/>
              <a:gd name="connsiteX7" fmla="*/ 296269 w 2441258"/>
              <a:gd name="connsiteY7" fmla="*/ 352935 h 838009"/>
              <a:gd name="connsiteX0" fmla="*/ 296269 w 2441258"/>
              <a:gd name="connsiteY0" fmla="*/ 352935 h 838009"/>
              <a:gd name="connsiteX1" fmla="*/ 0 w 2441258"/>
              <a:gd name="connsiteY1" fmla="*/ 379272 h 838009"/>
              <a:gd name="connsiteX2" fmla="*/ 166231 w 2441258"/>
              <a:gd name="connsiteY2" fmla="*/ 0 h 838009"/>
              <a:gd name="connsiteX3" fmla="*/ 2441258 w 2441258"/>
              <a:gd name="connsiteY3" fmla="*/ 218891 h 838009"/>
              <a:gd name="connsiteX4" fmla="*/ 2097272 w 2441258"/>
              <a:gd name="connsiteY4" fmla="*/ 838009 h 838009"/>
              <a:gd name="connsiteX5" fmla="*/ 1586814 w 2441258"/>
              <a:gd name="connsiteY5" fmla="*/ 502138 h 838009"/>
              <a:gd name="connsiteX6" fmla="*/ 1193040 w 2441258"/>
              <a:gd name="connsiteY6" fmla="*/ 376858 h 838009"/>
              <a:gd name="connsiteX7" fmla="*/ 296269 w 2441258"/>
              <a:gd name="connsiteY7" fmla="*/ 352935 h 838009"/>
              <a:gd name="connsiteX0" fmla="*/ 296269 w 2441258"/>
              <a:gd name="connsiteY0" fmla="*/ 321413 h 806487"/>
              <a:gd name="connsiteX1" fmla="*/ 0 w 2441258"/>
              <a:gd name="connsiteY1" fmla="*/ 347750 h 806487"/>
              <a:gd name="connsiteX2" fmla="*/ 357606 w 2441258"/>
              <a:gd name="connsiteY2" fmla="*/ 0 h 806487"/>
              <a:gd name="connsiteX3" fmla="*/ 2441258 w 2441258"/>
              <a:gd name="connsiteY3" fmla="*/ 187369 h 806487"/>
              <a:gd name="connsiteX4" fmla="*/ 2097272 w 2441258"/>
              <a:gd name="connsiteY4" fmla="*/ 806487 h 806487"/>
              <a:gd name="connsiteX5" fmla="*/ 1586814 w 2441258"/>
              <a:gd name="connsiteY5" fmla="*/ 470616 h 806487"/>
              <a:gd name="connsiteX6" fmla="*/ 1193040 w 2441258"/>
              <a:gd name="connsiteY6" fmla="*/ 345336 h 806487"/>
              <a:gd name="connsiteX7" fmla="*/ 296269 w 2441258"/>
              <a:gd name="connsiteY7" fmla="*/ 321413 h 806487"/>
              <a:gd name="connsiteX0" fmla="*/ 296269 w 2441258"/>
              <a:gd name="connsiteY0" fmla="*/ 332527 h 817601"/>
              <a:gd name="connsiteX1" fmla="*/ 0 w 2441258"/>
              <a:gd name="connsiteY1" fmla="*/ 358864 h 817601"/>
              <a:gd name="connsiteX2" fmla="*/ 358446 w 2441258"/>
              <a:gd name="connsiteY2" fmla="*/ 0 h 817601"/>
              <a:gd name="connsiteX3" fmla="*/ 2441258 w 2441258"/>
              <a:gd name="connsiteY3" fmla="*/ 198483 h 817601"/>
              <a:gd name="connsiteX4" fmla="*/ 2097272 w 2441258"/>
              <a:gd name="connsiteY4" fmla="*/ 817601 h 817601"/>
              <a:gd name="connsiteX5" fmla="*/ 1586814 w 2441258"/>
              <a:gd name="connsiteY5" fmla="*/ 481730 h 817601"/>
              <a:gd name="connsiteX6" fmla="*/ 1193040 w 2441258"/>
              <a:gd name="connsiteY6" fmla="*/ 356450 h 817601"/>
              <a:gd name="connsiteX7" fmla="*/ 296269 w 2441258"/>
              <a:gd name="connsiteY7" fmla="*/ 332527 h 817601"/>
              <a:gd name="connsiteX0" fmla="*/ 155624 w 2300613"/>
              <a:gd name="connsiteY0" fmla="*/ 332527 h 817601"/>
              <a:gd name="connsiteX1" fmla="*/ 0 w 2300613"/>
              <a:gd name="connsiteY1" fmla="*/ 373796 h 817601"/>
              <a:gd name="connsiteX2" fmla="*/ 217801 w 2300613"/>
              <a:gd name="connsiteY2" fmla="*/ 0 h 817601"/>
              <a:gd name="connsiteX3" fmla="*/ 2300613 w 2300613"/>
              <a:gd name="connsiteY3" fmla="*/ 198483 h 817601"/>
              <a:gd name="connsiteX4" fmla="*/ 1956627 w 2300613"/>
              <a:gd name="connsiteY4" fmla="*/ 817601 h 817601"/>
              <a:gd name="connsiteX5" fmla="*/ 1446169 w 2300613"/>
              <a:gd name="connsiteY5" fmla="*/ 481730 h 817601"/>
              <a:gd name="connsiteX6" fmla="*/ 1052395 w 2300613"/>
              <a:gd name="connsiteY6" fmla="*/ 356450 h 817601"/>
              <a:gd name="connsiteX7" fmla="*/ 155624 w 2300613"/>
              <a:gd name="connsiteY7" fmla="*/ 332527 h 817601"/>
              <a:gd name="connsiteX0" fmla="*/ 92579 w 2237568"/>
              <a:gd name="connsiteY0" fmla="*/ 332527 h 817601"/>
              <a:gd name="connsiteX1" fmla="*/ 0 w 2237568"/>
              <a:gd name="connsiteY1" fmla="*/ 352483 h 817601"/>
              <a:gd name="connsiteX2" fmla="*/ 154756 w 2237568"/>
              <a:gd name="connsiteY2" fmla="*/ 0 h 817601"/>
              <a:gd name="connsiteX3" fmla="*/ 2237568 w 2237568"/>
              <a:gd name="connsiteY3" fmla="*/ 198483 h 817601"/>
              <a:gd name="connsiteX4" fmla="*/ 1893582 w 2237568"/>
              <a:gd name="connsiteY4" fmla="*/ 817601 h 817601"/>
              <a:gd name="connsiteX5" fmla="*/ 1383124 w 2237568"/>
              <a:gd name="connsiteY5" fmla="*/ 481730 h 817601"/>
              <a:gd name="connsiteX6" fmla="*/ 989350 w 2237568"/>
              <a:gd name="connsiteY6" fmla="*/ 356450 h 817601"/>
              <a:gd name="connsiteX7" fmla="*/ 92579 w 2237568"/>
              <a:gd name="connsiteY7" fmla="*/ 332527 h 817601"/>
              <a:gd name="connsiteX0" fmla="*/ 462803 w 2237568"/>
              <a:gd name="connsiteY0" fmla="*/ 248599 h 817601"/>
              <a:gd name="connsiteX1" fmla="*/ 0 w 2237568"/>
              <a:gd name="connsiteY1" fmla="*/ 352483 h 817601"/>
              <a:gd name="connsiteX2" fmla="*/ 154756 w 2237568"/>
              <a:gd name="connsiteY2" fmla="*/ 0 h 817601"/>
              <a:gd name="connsiteX3" fmla="*/ 2237568 w 2237568"/>
              <a:gd name="connsiteY3" fmla="*/ 198483 h 817601"/>
              <a:gd name="connsiteX4" fmla="*/ 1893582 w 2237568"/>
              <a:gd name="connsiteY4" fmla="*/ 817601 h 817601"/>
              <a:gd name="connsiteX5" fmla="*/ 1383124 w 2237568"/>
              <a:gd name="connsiteY5" fmla="*/ 481730 h 817601"/>
              <a:gd name="connsiteX6" fmla="*/ 989350 w 2237568"/>
              <a:gd name="connsiteY6" fmla="*/ 356450 h 817601"/>
              <a:gd name="connsiteX7" fmla="*/ 462803 w 2237568"/>
              <a:gd name="connsiteY7" fmla="*/ 248599 h 817601"/>
              <a:gd name="connsiteX0" fmla="*/ 444050 w 2218815"/>
              <a:gd name="connsiteY0" fmla="*/ 248599 h 817601"/>
              <a:gd name="connsiteX1" fmla="*/ 0 w 2218815"/>
              <a:gd name="connsiteY1" fmla="*/ 354474 h 817601"/>
              <a:gd name="connsiteX2" fmla="*/ 136003 w 2218815"/>
              <a:gd name="connsiteY2" fmla="*/ 0 h 817601"/>
              <a:gd name="connsiteX3" fmla="*/ 2218815 w 2218815"/>
              <a:gd name="connsiteY3" fmla="*/ 198483 h 817601"/>
              <a:gd name="connsiteX4" fmla="*/ 1874829 w 2218815"/>
              <a:gd name="connsiteY4" fmla="*/ 817601 h 817601"/>
              <a:gd name="connsiteX5" fmla="*/ 1364371 w 2218815"/>
              <a:gd name="connsiteY5" fmla="*/ 481730 h 817601"/>
              <a:gd name="connsiteX6" fmla="*/ 970597 w 2218815"/>
              <a:gd name="connsiteY6" fmla="*/ 356450 h 817601"/>
              <a:gd name="connsiteX7" fmla="*/ 444050 w 2218815"/>
              <a:gd name="connsiteY7" fmla="*/ 248599 h 817601"/>
              <a:gd name="connsiteX0" fmla="*/ 467491 w 2242256"/>
              <a:gd name="connsiteY0" fmla="*/ 248599 h 817601"/>
              <a:gd name="connsiteX1" fmla="*/ 0 w 2242256"/>
              <a:gd name="connsiteY1" fmla="*/ 351985 h 817601"/>
              <a:gd name="connsiteX2" fmla="*/ 159444 w 2242256"/>
              <a:gd name="connsiteY2" fmla="*/ 0 h 817601"/>
              <a:gd name="connsiteX3" fmla="*/ 2242256 w 2242256"/>
              <a:gd name="connsiteY3" fmla="*/ 198483 h 817601"/>
              <a:gd name="connsiteX4" fmla="*/ 1898270 w 2242256"/>
              <a:gd name="connsiteY4" fmla="*/ 817601 h 817601"/>
              <a:gd name="connsiteX5" fmla="*/ 1387812 w 2242256"/>
              <a:gd name="connsiteY5" fmla="*/ 481730 h 817601"/>
              <a:gd name="connsiteX6" fmla="*/ 994038 w 2242256"/>
              <a:gd name="connsiteY6" fmla="*/ 356450 h 817601"/>
              <a:gd name="connsiteX7" fmla="*/ 467491 w 2242256"/>
              <a:gd name="connsiteY7" fmla="*/ 248599 h 817601"/>
              <a:gd name="connsiteX0" fmla="*/ 467491 w 2242256"/>
              <a:gd name="connsiteY0" fmla="*/ 248599 h 817601"/>
              <a:gd name="connsiteX1" fmla="*/ 0 w 2242256"/>
              <a:gd name="connsiteY1" fmla="*/ 351985 h 817601"/>
              <a:gd name="connsiteX2" fmla="*/ 159444 w 2242256"/>
              <a:gd name="connsiteY2" fmla="*/ 0 h 817601"/>
              <a:gd name="connsiteX3" fmla="*/ 2242256 w 2242256"/>
              <a:gd name="connsiteY3" fmla="*/ 198483 h 817601"/>
              <a:gd name="connsiteX4" fmla="*/ 1898270 w 2242256"/>
              <a:gd name="connsiteY4" fmla="*/ 817601 h 817601"/>
              <a:gd name="connsiteX5" fmla="*/ 1387812 w 2242256"/>
              <a:gd name="connsiteY5" fmla="*/ 481730 h 817601"/>
              <a:gd name="connsiteX6" fmla="*/ 994038 w 2242256"/>
              <a:gd name="connsiteY6" fmla="*/ 356450 h 817601"/>
              <a:gd name="connsiteX7" fmla="*/ 467491 w 2242256"/>
              <a:gd name="connsiteY7" fmla="*/ 248599 h 817601"/>
              <a:gd name="connsiteX0" fmla="*/ 994038 w 2242256"/>
              <a:gd name="connsiteY0" fmla="*/ 356450 h 817601"/>
              <a:gd name="connsiteX1" fmla="*/ 0 w 2242256"/>
              <a:gd name="connsiteY1" fmla="*/ 351985 h 817601"/>
              <a:gd name="connsiteX2" fmla="*/ 159444 w 2242256"/>
              <a:gd name="connsiteY2" fmla="*/ 0 h 817601"/>
              <a:gd name="connsiteX3" fmla="*/ 2242256 w 2242256"/>
              <a:gd name="connsiteY3" fmla="*/ 198483 h 817601"/>
              <a:gd name="connsiteX4" fmla="*/ 1898270 w 2242256"/>
              <a:gd name="connsiteY4" fmla="*/ 817601 h 817601"/>
              <a:gd name="connsiteX5" fmla="*/ 1387812 w 2242256"/>
              <a:gd name="connsiteY5" fmla="*/ 481730 h 817601"/>
              <a:gd name="connsiteX6" fmla="*/ 994038 w 2242256"/>
              <a:gd name="connsiteY6" fmla="*/ 356450 h 817601"/>
              <a:gd name="connsiteX0" fmla="*/ 994038 w 2242256"/>
              <a:gd name="connsiteY0" fmla="*/ 356450 h 817601"/>
              <a:gd name="connsiteX1" fmla="*/ 0 w 2242256"/>
              <a:gd name="connsiteY1" fmla="*/ 351985 h 817601"/>
              <a:gd name="connsiteX2" fmla="*/ 159444 w 2242256"/>
              <a:gd name="connsiteY2" fmla="*/ 0 h 817601"/>
              <a:gd name="connsiteX3" fmla="*/ 2242256 w 2242256"/>
              <a:gd name="connsiteY3" fmla="*/ 198483 h 817601"/>
              <a:gd name="connsiteX4" fmla="*/ 1898270 w 2242256"/>
              <a:gd name="connsiteY4" fmla="*/ 817601 h 817601"/>
              <a:gd name="connsiteX5" fmla="*/ 1387812 w 2242256"/>
              <a:gd name="connsiteY5" fmla="*/ 481730 h 817601"/>
              <a:gd name="connsiteX6" fmla="*/ 994038 w 2242256"/>
              <a:gd name="connsiteY6" fmla="*/ 356450 h 817601"/>
              <a:gd name="connsiteX0" fmla="*/ 994038 w 2242256"/>
              <a:gd name="connsiteY0" fmla="*/ 356450 h 817601"/>
              <a:gd name="connsiteX1" fmla="*/ 0 w 2242256"/>
              <a:gd name="connsiteY1" fmla="*/ 351985 h 817601"/>
              <a:gd name="connsiteX2" fmla="*/ 159444 w 2242256"/>
              <a:gd name="connsiteY2" fmla="*/ 0 h 817601"/>
              <a:gd name="connsiteX3" fmla="*/ 2242256 w 2242256"/>
              <a:gd name="connsiteY3" fmla="*/ 198483 h 817601"/>
              <a:gd name="connsiteX4" fmla="*/ 1898270 w 2242256"/>
              <a:gd name="connsiteY4" fmla="*/ 817601 h 817601"/>
              <a:gd name="connsiteX5" fmla="*/ 1387812 w 2242256"/>
              <a:gd name="connsiteY5" fmla="*/ 481730 h 817601"/>
              <a:gd name="connsiteX6" fmla="*/ 994038 w 2242256"/>
              <a:gd name="connsiteY6" fmla="*/ 356450 h 817601"/>
              <a:gd name="connsiteX0" fmla="*/ 994038 w 2242256"/>
              <a:gd name="connsiteY0" fmla="*/ 356450 h 817601"/>
              <a:gd name="connsiteX1" fmla="*/ 0 w 2242256"/>
              <a:gd name="connsiteY1" fmla="*/ 351985 h 817601"/>
              <a:gd name="connsiteX2" fmla="*/ 159444 w 2242256"/>
              <a:gd name="connsiteY2" fmla="*/ 0 h 817601"/>
              <a:gd name="connsiteX3" fmla="*/ 2242256 w 2242256"/>
              <a:gd name="connsiteY3" fmla="*/ 198483 h 817601"/>
              <a:gd name="connsiteX4" fmla="*/ 1898270 w 2242256"/>
              <a:gd name="connsiteY4" fmla="*/ 817601 h 817601"/>
              <a:gd name="connsiteX5" fmla="*/ 1387812 w 2242256"/>
              <a:gd name="connsiteY5" fmla="*/ 481730 h 817601"/>
              <a:gd name="connsiteX6" fmla="*/ 994038 w 2242256"/>
              <a:gd name="connsiteY6" fmla="*/ 356450 h 817601"/>
              <a:gd name="connsiteX0" fmla="*/ 947155 w 2242256"/>
              <a:gd name="connsiteY0" fmla="*/ 351472 h 817601"/>
              <a:gd name="connsiteX1" fmla="*/ 0 w 2242256"/>
              <a:gd name="connsiteY1" fmla="*/ 351985 h 817601"/>
              <a:gd name="connsiteX2" fmla="*/ 159444 w 2242256"/>
              <a:gd name="connsiteY2" fmla="*/ 0 h 817601"/>
              <a:gd name="connsiteX3" fmla="*/ 2242256 w 2242256"/>
              <a:gd name="connsiteY3" fmla="*/ 198483 h 817601"/>
              <a:gd name="connsiteX4" fmla="*/ 1898270 w 2242256"/>
              <a:gd name="connsiteY4" fmla="*/ 817601 h 817601"/>
              <a:gd name="connsiteX5" fmla="*/ 1387812 w 2242256"/>
              <a:gd name="connsiteY5" fmla="*/ 481730 h 817601"/>
              <a:gd name="connsiteX6" fmla="*/ 947155 w 2242256"/>
              <a:gd name="connsiteY6" fmla="*/ 351472 h 817601"/>
              <a:gd name="connsiteX0" fmla="*/ 947155 w 2242256"/>
              <a:gd name="connsiteY0" fmla="*/ 351472 h 817601"/>
              <a:gd name="connsiteX1" fmla="*/ 0 w 2242256"/>
              <a:gd name="connsiteY1" fmla="*/ 351985 h 817601"/>
              <a:gd name="connsiteX2" fmla="*/ 159444 w 2242256"/>
              <a:gd name="connsiteY2" fmla="*/ 0 h 817601"/>
              <a:gd name="connsiteX3" fmla="*/ 2242256 w 2242256"/>
              <a:gd name="connsiteY3" fmla="*/ 198483 h 817601"/>
              <a:gd name="connsiteX4" fmla="*/ 1898270 w 2242256"/>
              <a:gd name="connsiteY4" fmla="*/ 817601 h 817601"/>
              <a:gd name="connsiteX5" fmla="*/ 1387812 w 2242256"/>
              <a:gd name="connsiteY5" fmla="*/ 481730 h 817601"/>
              <a:gd name="connsiteX6" fmla="*/ 947155 w 2242256"/>
              <a:gd name="connsiteY6" fmla="*/ 351472 h 817601"/>
              <a:gd name="connsiteX0" fmla="*/ 947155 w 2242256"/>
              <a:gd name="connsiteY0" fmla="*/ 329742 h 795871"/>
              <a:gd name="connsiteX1" fmla="*/ 0 w 2242256"/>
              <a:gd name="connsiteY1" fmla="*/ 330255 h 795871"/>
              <a:gd name="connsiteX2" fmla="*/ 153075 w 2242256"/>
              <a:gd name="connsiteY2" fmla="*/ 0 h 795871"/>
              <a:gd name="connsiteX3" fmla="*/ 2242256 w 2242256"/>
              <a:gd name="connsiteY3" fmla="*/ 176753 h 795871"/>
              <a:gd name="connsiteX4" fmla="*/ 1898270 w 2242256"/>
              <a:gd name="connsiteY4" fmla="*/ 795871 h 795871"/>
              <a:gd name="connsiteX5" fmla="*/ 1387812 w 2242256"/>
              <a:gd name="connsiteY5" fmla="*/ 460000 h 795871"/>
              <a:gd name="connsiteX6" fmla="*/ 947155 w 2242256"/>
              <a:gd name="connsiteY6" fmla="*/ 329742 h 795871"/>
              <a:gd name="connsiteX0" fmla="*/ 947155 w 2242256"/>
              <a:gd name="connsiteY0" fmla="*/ 339362 h 805491"/>
              <a:gd name="connsiteX1" fmla="*/ 0 w 2242256"/>
              <a:gd name="connsiteY1" fmla="*/ 339875 h 805491"/>
              <a:gd name="connsiteX2" fmla="*/ 167979 w 2242256"/>
              <a:gd name="connsiteY2" fmla="*/ 0 h 805491"/>
              <a:gd name="connsiteX3" fmla="*/ 2242256 w 2242256"/>
              <a:gd name="connsiteY3" fmla="*/ 186373 h 805491"/>
              <a:gd name="connsiteX4" fmla="*/ 1898270 w 2242256"/>
              <a:gd name="connsiteY4" fmla="*/ 805491 h 805491"/>
              <a:gd name="connsiteX5" fmla="*/ 1387812 w 2242256"/>
              <a:gd name="connsiteY5" fmla="*/ 469620 h 805491"/>
              <a:gd name="connsiteX6" fmla="*/ 947155 w 2242256"/>
              <a:gd name="connsiteY6" fmla="*/ 339362 h 805491"/>
              <a:gd name="connsiteX0" fmla="*/ 947155 w 2242256"/>
              <a:gd name="connsiteY0" fmla="*/ 339362 h 805491"/>
              <a:gd name="connsiteX1" fmla="*/ 0 w 2242256"/>
              <a:gd name="connsiteY1" fmla="*/ 339875 h 805491"/>
              <a:gd name="connsiteX2" fmla="*/ 167979 w 2242256"/>
              <a:gd name="connsiteY2" fmla="*/ 0 h 805491"/>
              <a:gd name="connsiteX3" fmla="*/ 2242256 w 2242256"/>
              <a:gd name="connsiteY3" fmla="*/ 186373 h 805491"/>
              <a:gd name="connsiteX4" fmla="*/ 1898270 w 2242256"/>
              <a:gd name="connsiteY4" fmla="*/ 805491 h 805491"/>
              <a:gd name="connsiteX5" fmla="*/ 1387812 w 2242256"/>
              <a:gd name="connsiteY5" fmla="*/ 469620 h 805491"/>
              <a:gd name="connsiteX6" fmla="*/ 947155 w 2242256"/>
              <a:gd name="connsiteY6" fmla="*/ 339362 h 805491"/>
              <a:gd name="connsiteX0" fmla="*/ 947155 w 2242256"/>
              <a:gd name="connsiteY0" fmla="*/ 339362 h 805491"/>
              <a:gd name="connsiteX1" fmla="*/ 0 w 2242256"/>
              <a:gd name="connsiteY1" fmla="*/ 339875 h 805491"/>
              <a:gd name="connsiteX2" fmla="*/ 167979 w 2242256"/>
              <a:gd name="connsiteY2" fmla="*/ 0 h 805491"/>
              <a:gd name="connsiteX3" fmla="*/ 2242256 w 2242256"/>
              <a:gd name="connsiteY3" fmla="*/ 186373 h 805491"/>
              <a:gd name="connsiteX4" fmla="*/ 1898270 w 2242256"/>
              <a:gd name="connsiteY4" fmla="*/ 805491 h 805491"/>
              <a:gd name="connsiteX5" fmla="*/ 1387812 w 2242256"/>
              <a:gd name="connsiteY5" fmla="*/ 469620 h 805491"/>
              <a:gd name="connsiteX6" fmla="*/ 947155 w 2242256"/>
              <a:gd name="connsiteY6" fmla="*/ 339362 h 805491"/>
              <a:gd name="connsiteX0" fmla="*/ 947155 w 2242256"/>
              <a:gd name="connsiteY0" fmla="*/ 339362 h 805491"/>
              <a:gd name="connsiteX1" fmla="*/ 0 w 2242256"/>
              <a:gd name="connsiteY1" fmla="*/ 339875 h 805491"/>
              <a:gd name="connsiteX2" fmla="*/ 167979 w 2242256"/>
              <a:gd name="connsiteY2" fmla="*/ 0 h 805491"/>
              <a:gd name="connsiteX3" fmla="*/ 2242256 w 2242256"/>
              <a:gd name="connsiteY3" fmla="*/ 186373 h 805491"/>
              <a:gd name="connsiteX4" fmla="*/ 1898270 w 2242256"/>
              <a:gd name="connsiteY4" fmla="*/ 805491 h 805491"/>
              <a:gd name="connsiteX5" fmla="*/ 1387812 w 2242256"/>
              <a:gd name="connsiteY5" fmla="*/ 469620 h 805491"/>
              <a:gd name="connsiteX6" fmla="*/ 947155 w 2242256"/>
              <a:gd name="connsiteY6" fmla="*/ 339362 h 805491"/>
              <a:gd name="connsiteX0" fmla="*/ 947155 w 2242256"/>
              <a:gd name="connsiteY0" fmla="*/ 339362 h 805491"/>
              <a:gd name="connsiteX1" fmla="*/ 0 w 2242256"/>
              <a:gd name="connsiteY1" fmla="*/ 339875 h 805491"/>
              <a:gd name="connsiteX2" fmla="*/ 167979 w 2242256"/>
              <a:gd name="connsiteY2" fmla="*/ 0 h 805491"/>
              <a:gd name="connsiteX3" fmla="*/ 2242256 w 2242256"/>
              <a:gd name="connsiteY3" fmla="*/ 186373 h 805491"/>
              <a:gd name="connsiteX4" fmla="*/ 1898270 w 2242256"/>
              <a:gd name="connsiteY4" fmla="*/ 805491 h 805491"/>
              <a:gd name="connsiteX5" fmla="*/ 1387812 w 2242256"/>
              <a:gd name="connsiteY5" fmla="*/ 469620 h 805491"/>
              <a:gd name="connsiteX6" fmla="*/ 947155 w 2242256"/>
              <a:gd name="connsiteY6" fmla="*/ 339362 h 805491"/>
              <a:gd name="connsiteX0" fmla="*/ 947155 w 2242256"/>
              <a:gd name="connsiteY0" fmla="*/ 341354 h 807483"/>
              <a:gd name="connsiteX1" fmla="*/ 0 w 2242256"/>
              <a:gd name="connsiteY1" fmla="*/ 341867 h 807483"/>
              <a:gd name="connsiteX2" fmla="*/ 149227 w 2242256"/>
              <a:gd name="connsiteY2" fmla="*/ 1 h 807483"/>
              <a:gd name="connsiteX3" fmla="*/ 2242256 w 2242256"/>
              <a:gd name="connsiteY3" fmla="*/ 188365 h 807483"/>
              <a:gd name="connsiteX4" fmla="*/ 1898270 w 2242256"/>
              <a:gd name="connsiteY4" fmla="*/ 807483 h 807483"/>
              <a:gd name="connsiteX5" fmla="*/ 1387812 w 2242256"/>
              <a:gd name="connsiteY5" fmla="*/ 471612 h 807483"/>
              <a:gd name="connsiteX6" fmla="*/ 947155 w 2242256"/>
              <a:gd name="connsiteY6" fmla="*/ 341354 h 807483"/>
              <a:gd name="connsiteX0" fmla="*/ 947155 w 2242256"/>
              <a:gd name="connsiteY0" fmla="*/ 353463 h 819592"/>
              <a:gd name="connsiteX1" fmla="*/ 0 w 2242256"/>
              <a:gd name="connsiteY1" fmla="*/ 353976 h 819592"/>
              <a:gd name="connsiteX2" fmla="*/ 140690 w 2242256"/>
              <a:gd name="connsiteY2" fmla="*/ 0 h 819592"/>
              <a:gd name="connsiteX3" fmla="*/ 2242256 w 2242256"/>
              <a:gd name="connsiteY3" fmla="*/ 200474 h 819592"/>
              <a:gd name="connsiteX4" fmla="*/ 1898270 w 2242256"/>
              <a:gd name="connsiteY4" fmla="*/ 819592 h 819592"/>
              <a:gd name="connsiteX5" fmla="*/ 1387812 w 2242256"/>
              <a:gd name="connsiteY5" fmla="*/ 483721 h 819592"/>
              <a:gd name="connsiteX6" fmla="*/ 947155 w 2242256"/>
              <a:gd name="connsiteY6" fmla="*/ 353463 h 819592"/>
              <a:gd name="connsiteX0" fmla="*/ 946735 w 2241836"/>
              <a:gd name="connsiteY0" fmla="*/ 353463 h 819592"/>
              <a:gd name="connsiteX1" fmla="*/ 0 w 2241836"/>
              <a:gd name="connsiteY1" fmla="*/ 348418 h 819592"/>
              <a:gd name="connsiteX2" fmla="*/ 140270 w 2241836"/>
              <a:gd name="connsiteY2" fmla="*/ 0 h 819592"/>
              <a:gd name="connsiteX3" fmla="*/ 2241836 w 2241836"/>
              <a:gd name="connsiteY3" fmla="*/ 200474 h 819592"/>
              <a:gd name="connsiteX4" fmla="*/ 1897850 w 2241836"/>
              <a:gd name="connsiteY4" fmla="*/ 819592 h 819592"/>
              <a:gd name="connsiteX5" fmla="*/ 1387392 w 2241836"/>
              <a:gd name="connsiteY5" fmla="*/ 483721 h 819592"/>
              <a:gd name="connsiteX6" fmla="*/ 946735 w 2241836"/>
              <a:gd name="connsiteY6" fmla="*/ 353463 h 819592"/>
              <a:gd name="connsiteX0" fmla="*/ 946735 w 2241836"/>
              <a:gd name="connsiteY0" fmla="*/ 353463 h 819592"/>
              <a:gd name="connsiteX1" fmla="*/ 0 w 2241836"/>
              <a:gd name="connsiteY1" fmla="*/ 348418 h 819592"/>
              <a:gd name="connsiteX2" fmla="*/ 140270 w 2241836"/>
              <a:gd name="connsiteY2" fmla="*/ 0 h 819592"/>
              <a:gd name="connsiteX3" fmla="*/ 2241836 w 2241836"/>
              <a:gd name="connsiteY3" fmla="*/ 200474 h 819592"/>
              <a:gd name="connsiteX4" fmla="*/ 1897850 w 2241836"/>
              <a:gd name="connsiteY4" fmla="*/ 819592 h 819592"/>
              <a:gd name="connsiteX5" fmla="*/ 1387392 w 2241836"/>
              <a:gd name="connsiteY5" fmla="*/ 483721 h 819592"/>
              <a:gd name="connsiteX6" fmla="*/ 946735 w 2241836"/>
              <a:gd name="connsiteY6" fmla="*/ 353463 h 819592"/>
              <a:gd name="connsiteX0" fmla="*/ 946735 w 2241836"/>
              <a:gd name="connsiteY0" fmla="*/ 353463 h 819592"/>
              <a:gd name="connsiteX1" fmla="*/ 0 w 2241836"/>
              <a:gd name="connsiteY1" fmla="*/ 348418 h 819592"/>
              <a:gd name="connsiteX2" fmla="*/ 140270 w 2241836"/>
              <a:gd name="connsiteY2" fmla="*/ 0 h 819592"/>
              <a:gd name="connsiteX3" fmla="*/ 2241836 w 2241836"/>
              <a:gd name="connsiteY3" fmla="*/ 200474 h 819592"/>
              <a:gd name="connsiteX4" fmla="*/ 1897850 w 2241836"/>
              <a:gd name="connsiteY4" fmla="*/ 819592 h 819592"/>
              <a:gd name="connsiteX5" fmla="*/ 1387392 w 2241836"/>
              <a:gd name="connsiteY5" fmla="*/ 483721 h 819592"/>
              <a:gd name="connsiteX6" fmla="*/ 946735 w 2241836"/>
              <a:gd name="connsiteY6" fmla="*/ 353463 h 819592"/>
              <a:gd name="connsiteX0" fmla="*/ 946735 w 2241836"/>
              <a:gd name="connsiteY0" fmla="*/ 353463 h 819592"/>
              <a:gd name="connsiteX1" fmla="*/ 0 w 2241836"/>
              <a:gd name="connsiteY1" fmla="*/ 348418 h 819592"/>
              <a:gd name="connsiteX2" fmla="*/ 140270 w 2241836"/>
              <a:gd name="connsiteY2" fmla="*/ 0 h 819592"/>
              <a:gd name="connsiteX3" fmla="*/ 2241836 w 2241836"/>
              <a:gd name="connsiteY3" fmla="*/ 200474 h 819592"/>
              <a:gd name="connsiteX4" fmla="*/ 1897850 w 2241836"/>
              <a:gd name="connsiteY4" fmla="*/ 819592 h 819592"/>
              <a:gd name="connsiteX5" fmla="*/ 1387392 w 2241836"/>
              <a:gd name="connsiteY5" fmla="*/ 483721 h 819592"/>
              <a:gd name="connsiteX6" fmla="*/ 946735 w 2241836"/>
              <a:gd name="connsiteY6" fmla="*/ 353463 h 819592"/>
              <a:gd name="connsiteX0" fmla="*/ 946524 w 2241836"/>
              <a:gd name="connsiteY0" fmla="*/ 356241 h 819592"/>
              <a:gd name="connsiteX1" fmla="*/ 0 w 2241836"/>
              <a:gd name="connsiteY1" fmla="*/ 348418 h 819592"/>
              <a:gd name="connsiteX2" fmla="*/ 140270 w 2241836"/>
              <a:gd name="connsiteY2" fmla="*/ 0 h 819592"/>
              <a:gd name="connsiteX3" fmla="*/ 2241836 w 2241836"/>
              <a:gd name="connsiteY3" fmla="*/ 200474 h 819592"/>
              <a:gd name="connsiteX4" fmla="*/ 1897850 w 2241836"/>
              <a:gd name="connsiteY4" fmla="*/ 819592 h 819592"/>
              <a:gd name="connsiteX5" fmla="*/ 1387392 w 2241836"/>
              <a:gd name="connsiteY5" fmla="*/ 483721 h 819592"/>
              <a:gd name="connsiteX6" fmla="*/ 946524 w 2241836"/>
              <a:gd name="connsiteY6" fmla="*/ 356241 h 819592"/>
              <a:gd name="connsiteX0" fmla="*/ 943340 w 2241836"/>
              <a:gd name="connsiteY0" fmla="*/ 367106 h 819592"/>
              <a:gd name="connsiteX1" fmla="*/ 0 w 2241836"/>
              <a:gd name="connsiteY1" fmla="*/ 348418 h 819592"/>
              <a:gd name="connsiteX2" fmla="*/ 140270 w 2241836"/>
              <a:gd name="connsiteY2" fmla="*/ 0 h 819592"/>
              <a:gd name="connsiteX3" fmla="*/ 2241836 w 2241836"/>
              <a:gd name="connsiteY3" fmla="*/ 200474 h 819592"/>
              <a:gd name="connsiteX4" fmla="*/ 1897850 w 2241836"/>
              <a:gd name="connsiteY4" fmla="*/ 819592 h 819592"/>
              <a:gd name="connsiteX5" fmla="*/ 1387392 w 2241836"/>
              <a:gd name="connsiteY5" fmla="*/ 483721 h 819592"/>
              <a:gd name="connsiteX6" fmla="*/ 943340 w 2241836"/>
              <a:gd name="connsiteY6" fmla="*/ 367106 h 819592"/>
              <a:gd name="connsiteX0" fmla="*/ 943969 w 2241836"/>
              <a:gd name="connsiteY0" fmla="*/ 358770 h 819592"/>
              <a:gd name="connsiteX1" fmla="*/ 0 w 2241836"/>
              <a:gd name="connsiteY1" fmla="*/ 348418 h 819592"/>
              <a:gd name="connsiteX2" fmla="*/ 140270 w 2241836"/>
              <a:gd name="connsiteY2" fmla="*/ 0 h 819592"/>
              <a:gd name="connsiteX3" fmla="*/ 2241836 w 2241836"/>
              <a:gd name="connsiteY3" fmla="*/ 200474 h 819592"/>
              <a:gd name="connsiteX4" fmla="*/ 1897850 w 2241836"/>
              <a:gd name="connsiteY4" fmla="*/ 819592 h 819592"/>
              <a:gd name="connsiteX5" fmla="*/ 1387392 w 2241836"/>
              <a:gd name="connsiteY5" fmla="*/ 483721 h 819592"/>
              <a:gd name="connsiteX6" fmla="*/ 943969 w 2241836"/>
              <a:gd name="connsiteY6" fmla="*/ 358770 h 819592"/>
              <a:gd name="connsiteX0" fmla="*/ 943759 w 2241836"/>
              <a:gd name="connsiteY0" fmla="*/ 361548 h 819592"/>
              <a:gd name="connsiteX1" fmla="*/ 0 w 2241836"/>
              <a:gd name="connsiteY1" fmla="*/ 348418 h 819592"/>
              <a:gd name="connsiteX2" fmla="*/ 140270 w 2241836"/>
              <a:gd name="connsiteY2" fmla="*/ 0 h 819592"/>
              <a:gd name="connsiteX3" fmla="*/ 2241836 w 2241836"/>
              <a:gd name="connsiteY3" fmla="*/ 200474 h 819592"/>
              <a:gd name="connsiteX4" fmla="*/ 1897850 w 2241836"/>
              <a:gd name="connsiteY4" fmla="*/ 819592 h 819592"/>
              <a:gd name="connsiteX5" fmla="*/ 1387392 w 2241836"/>
              <a:gd name="connsiteY5" fmla="*/ 483721 h 819592"/>
              <a:gd name="connsiteX6" fmla="*/ 943759 w 2241836"/>
              <a:gd name="connsiteY6" fmla="*/ 361548 h 819592"/>
              <a:gd name="connsiteX0" fmla="*/ 943759 w 2241836"/>
              <a:gd name="connsiteY0" fmla="*/ 361548 h 819592"/>
              <a:gd name="connsiteX1" fmla="*/ 0 w 2241836"/>
              <a:gd name="connsiteY1" fmla="*/ 348418 h 819592"/>
              <a:gd name="connsiteX2" fmla="*/ 140270 w 2241836"/>
              <a:gd name="connsiteY2" fmla="*/ 0 h 819592"/>
              <a:gd name="connsiteX3" fmla="*/ 2241836 w 2241836"/>
              <a:gd name="connsiteY3" fmla="*/ 200474 h 819592"/>
              <a:gd name="connsiteX4" fmla="*/ 1897850 w 2241836"/>
              <a:gd name="connsiteY4" fmla="*/ 819592 h 819592"/>
              <a:gd name="connsiteX5" fmla="*/ 1386763 w 2241836"/>
              <a:gd name="connsiteY5" fmla="*/ 492056 h 819592"/>
              <a:gd name="connsiteX6" fmla="*/ 943759 w 2241836"/>
              <a:gd name="connsiteY6" fmla="*/ 361548 h 819592"/>
              <a:gd name="connsiteX0" fmla="*/ 943759 w 2241836"/>
              <a:gd name="connsiteY0" fmla="*/ 361548 h 819592"/>
              <a:gd name="connsiteX1" fmla="*/ 0 w 2241836"/>
              <a:gd name="connsiteY1" fmla="*/ 348418 h 819592"/>
              <a:gd name="connsiteX2" fmla="*/ 140270 w 2241836"/>
              <a:gd name="connsiteY2" fmla="*/ 0 h 819592"/>
              <a:gd name="connsiteX3" fmla="*/ 2241836 w 2241836"/>
              <a:gd name="connsiteY3" fmla="*/ 200474 h 819592"/>
              <a:gd name="connsiteX4" fmla="*/ 1897850 w 2241836"/>
              <a:gd name="connsiteY4" fmla="*/ 819592 h 819592"/>
              <a:gd name="connsiteX5" fmla="*/ 1386763 w 2241836"/>
              <a:gd name="connsiteY5" fmla="*/ 492056 h 819592"/>
              <a:gd name="connsiteX6" fmla="*/ 943759 w 2241836"/>
              <a:gd name="connsiteY6" fmla="*/ 361548 h 819592"/>
              <a:gd name="connsiteX0" fmla="*/ 943759 w 2241836"/>
              <a:gd name="connsiteY0" fmla="*/ 361548 h 819592"/>
              <a:gd name="connsiteX1" fmla="*/ 0 w 2241836"/>
              <a:gd name="connsiteY1" fmla="*/ 348418 h 819592"/>
              <a:gd name="connsiteX2" fmla="*/ 140270 w 2241836"/>
              <a:gd name="connsiteY2" fmla="*/ 0 h 819592"/>
              <a:gd name="connsiteX3" fmla="*/ 2241836 w 2241836"/>
              <a:gd name="connsiteY3" fmla="*/ 200474 h 819592"/>
              <a:gd name="connsiteX4" fmla="*/ 1897850 w 2241836"/>
              <a:gd name="connsiteY4" fmla="*/ 819592 h 819592"/>
              <a:gd name="connsiteX5" fmla="*/ 1387183 w 2241836"/>
              <a:gd name="connsiteY5" fmla="*/ 486499 h 819592"/>
              <a:gd name="connsiteX6" fmla="*/ 943759 w 2241836"/>
              <a:gd name="connsiteY6" fmla="*/ 361548 h 819592"/>
              <a:gd name="connsiteX0" fmla="*/ 943759 w 2241836"/>
              <a:gd name="connsiteY0" fmla="*/ 361548 h 819592"/>
              <a:gd name="connsiteX1" fmla="*/ 0 w 2241836"/>
              <a:gd name="connsiteY1" fmla="*/ 348418 h 819592"/>
              <a:gd name="connsiteX2" fmla="*/ 140270 w 2241836"/>
              <a:gd name="connsiteY2" fmla="*/ 0 h 819592"/>
              <a:gd name="connsiteX3" fmla="*/ 2241836 w 2241836"/>
              <a:gd name="connsiteY3" fmla="*/ 200474 h 819592"/>
              <a:gd name="connsiteX4" fmla="*/ 1897850 w 2241836"/>
              <a:gd name="connsiteY4" fmla="*/ 819592 h 819592"/>
              <a:gd name="connsiteX5" fmla="*/ 1387183 w 2241836"/>
              <a:gd name="connsiteY5" fmla="*/ 486499 h 819592"/>
              <a:gd name="connsiteX6" fmla="*/ 943759 w 2241836"/>
              <a:gd name="connsiteY6" fmla="*/ 361548 h 819592"/>
              <a:gd name="connsiteX0" fmla="*/ 943759 w 2241836"/>
              <a:gd name="connsiteY0" fmla="*/ 361548 h 816816"/>
              <a:gd name="connsiteX1" fmla="*/ 0 w 2241836"/>
              <a:gd name="connsiteY1" fmla="*/ 348418 h 816816"/>
              <a:gd name="connsiteX2" fmla="*/ 140270 w 2241836"/>
              <a:gd name="connsiteY2" fmla="*/ 0 h 816816"/>
              <a:gd name="connsiteX3" fmla="*/ 2241836 w 2241836"/>
              <a:gd name="connsiteY3" fmla="*/ 200474 h 816816"/>
              <a:gd name="connsiteX4" fmla="*/ 1898061 w 2241836"/>
              <a:gd name="connsiteY4" fmla="*/ 816815 h 816816"/>
              <a:gd name="connsiteX5" fmla="*/ 1387183 w 2241836"/>
              <a:gd name="connsiteY5" fmla="*/ 486499 h 816816"/>
              <a:gd name="connsiteX6" fmla="*/ 943759 w 2241836"/>
              <a:gd name="connsiteY6" fmla="*/ 361548 h 816816"/>
              <a:gd name="connsiteX0" fmla="*/ 943759 w 2246524"/>
              <a:gd name="connsiteY0" fmla="*/ 361548 h 816815"/>
              <a:gd name="connsiteX1" fmla="*/ 0 w 2246524"/>
              <a:gd name="connsiteY1" fmla="*/ 348418 h 816815"/>
              <a:gd name="connsiteX2" fmla="*/ 140270 w 2246524"/>
              <a:gd name="connsiteY2" fmla="*/ 0 h 816815"/>
              <a:gd name="connsiteX3" fmla="*/ 2246524 w 2246524"/>
              <a:gd name="connsiteY3" fmla="*/ 200972 h 816815"/>
              <a:gd name="connsiteX4" fmla="*/ 1898061 w 2246524"/>
              <a:gd name="connsiteY4" fmla="*/ 816815 h 816815"/>
              <a:gd name="connsiteX5" fmla="*/ 1387183 w 2246524"/>
              <a:gd name="connsiteY5" fmla="*/ 486499 h 816815"/>
              <a:gd name="connsiteX6" fmla="*/ 943759 w 2246524"/>
              <a:gd name="connsiteY6" fmla="*/ 361548 h 816815"/>
              <a:gd name="connsiteX0" fmla="*/ 943759 w 2248658"/>
              <a:gd name="connsiteY0" fmla="*/ 361548 h 816815"/>
              <a:gd name="connsiteX1" fmla="*/ 0 w 2248658"/>
              <a:gd name="connsiteY1" fmla="*/ 348418 h 816815"/>
              <a:gd name="connsiteX2" fmla="*/ 140270 w 2248658"/>
              <a:gd name="connsiteY2" fmla="*/ 0 h 816815"/>
              <a:gd name="connsiteX3" fmla="*/ 2248658 w 2248658"/>
              <a:gd name="connsiteY3" fmla="*/ 203999 h 816815"/>
              <a:gd name="connsiteX4" fmla="*/ 1898061 w 2248658"/>
              <a:gd name="connsiteY4" fmla="*/ 816815 h 816815"/>
              <a:gd name="connsiteX5" fmla="*/ 1387183 w 2248658"/>
              <a:gd name="connsiteY5" fmla="*/ 486499 h 816815"/>
              <a:gd name="connsiteX6" fmla="*/ 943759 w 2248658"/>
              <a:gd name="connsiteY6" fmla="*/ 361548 h 816815"/>
              <a:gd name="connsiteX0" fmla="*/ 943759 w 2248658"/>
              <a:gd name="connsiteY0" fmla="*/ 361548 h 822871"/>
              <a:gd name="connsiteX1" fmla="*/ 0 w 2248658"/>
              <a:gd name="connsiteY1" fmla="*/ 348418 h 822871"/>
              <a:gd name="connsiteX2" fmla="*/ 140270 w 2248658"/>
              <a:gd name="connsiteY2" fmla="*/ 0 h 822871"/>
              <a:gd name="connsiteX3" fmla="*/ 2248658 w 2248658"/>
              <a:gd name="connsiteY3" fmla="*/ 203999 h 822871"/>
              <a:gd name="connsiteX4" fmla="*/ 1902328 w 2248658"/>
              <a:gd name="connsiteY4" fmla="*/ 822870 h 822871"/>
              <a:gd name="connsiteX5" fmla="*/ 1387183 w 2248658"/>
              <a:gd name="connsiteY5" fmla="*/ 486499 h 822871"/>
              <a:gd name="connsiteX6" fmla="*/ 943759 w 2248658"/>
              <a:gd name="connsiteY6" fmla="*/ 361548 h 822871"/>
              <a:gd name="connsiteX0" fmla="*/ 1735311 w 3040210"/>
              <a:gd name="connsiteY0" fmla="*/ 361548 h 2068114"/>
              <a:gd name="connsiteX1" fmla="*/ 0 w 3040210"/>
              <a:gd name="connsiteY1" fmla="*/ 2068114 h 2068114"/>
              <a:gd name="connsiteX2" fmla="*/ 931822 w 3040210"/>
              <a:gd name="connsiteY2" fmla="*/ 0 h 2068114"/>
              <a:gd name="connsiteX3" fmla="*/ 3040210 w 3040210"/>
              <a:gd name="connsiteY3" fmla="*/ 203999 h 2068114"/>
              <a:gd name="connsiteX4" fmla="*/ 2693880 w 3040210"/>
              <a:gd name="connsiteY4" fmla="*/ 822870 h 2068114"/>
              <a:gd name="connsiteX5" fmla="*/ 2178735 w 3040210"/>
              <a:gd name="connsiteY5" fmla="*/ 486499 h 2068114"/>
              <a:gd name="connsiteX6" fmla="*/ 1735311 w 3040210"/>
              <a:gd name="connsiteY6" fmla="*/ 361548 h 2068114"/>
              <a:gd name="connsiteX0" fmla="*/ 1735311 w 3040210"/>
              <a:gd name="connsiteY0" fmla="*/ 361548 h 2068114"/>
              <a:gd name="connsiteX1" fmla="*/ 0 w 3040210"/>
              <a:gd name="connsiteY1" fmla="*/ 2068114 h 2068114"/>
              <a:gd name="connsiteX2" fmla="*/ 931822 w 3040210"/>
              <a:gd name="connsiteY2" fmla="*/ 0 h 2068114"/>
              <a:gd name="connsiteX3" fmla="*/ 3040210 w 3040210"/>
              <a:gd name="connsiteY3" fmla="*/ 203999 h 2068114"/>
              <a:gd name="connsiteX4" fmla="*/ 2693880 w 3040210"/>
              <a:gd name="connsiteY4" fmla="*/ 822869 h 2068114"/>
              <a:gd name="connsiteX5" fmla="*/ 2178735 w 3040210"/>
              <a:gd name="connsiteY5" fmla="*/ 486499 h 2068114"/>
              <a:gd name="connsiteX6" fmla="*/ 1735311 w 3040210"/>
              <a:gd name="connsiteY6" fmla="*/ 361548 h 2068114"/>
              <a:gd name="connsiteX0" fmla="*/ 1735311 w 3404512"/>
              <a:gd name="connsiteY0" fmla="*/ 361548 h 2068114"/>
              <a:gd name="connsiteX1" fmla="*/ 0 w 3404512"/>
              <a:gd name="connsiteY1" fmla="*/ 2068114 h 2068114"/>
              <a:gd name="connsiteX2" fmla="*/ 931822 w 3404512"/>
              <a:gd name="connsiteY2" fmla="*/ 0 h 2068114"/>
              <a:gd name="connsiteX3" fmla="*/ 3040210 w 3404512"/>
              <a:gd name="connsiteY3" fmla="*/ 203999 h 2068114"/>
              <a:gd name="connsiteX4" fmla="*/ 3404512 w 3404512"/>
              <a:gd name="connsiteY4" fmla="*/ 1424873 h 2068114"/>
              <a:gd name="connsiteX5" fmla="*/ 2178735 w 3404512"/>
              <a:gd name="connsiteY5" fmla="*/ 486499 h 2068114"/>
              <a:gd name="connsiteX6" fmla="*/ 1735311 w 3404512"/>
              <a:gd name="connsiteY6" fmla="*/ 361548 h 2068114"/>
              <a:gd name="connsiteX0" fmla="*/ 1735311 w 3404512"/>
              <a:gd name="connsiteY0" fmla="*/ 361548 h 2068114"/>
              <a:gd name="connsiteX1" fmla="*/ 0 w 3404512"/>
              <a:gd name="connsiteY1" fmla="*/ 2068114 h 2068114"/>
              <a:gd name="connsiteX2" fmla="*/ 931822 w 3404512"/>
              <a:gd name="connsiteY2" fmla="*/ 0 h 2068114"/>
              <a:gd name="connsiteX3" fmla="*/ 3040210 w 3404512"/>
              <a:gd name="connsiteY3" fmla="*/ 203999 h 2068114"/>
              <a:gd name="connsiteX4" fmla="*/ 3108391 w 3404512"/>
              <a:gd name="connsiteY4" fmla="*/ 503977 h 2068114"/>
              <a:gd name="connsiteX5" fmla="*/ 3404512 w 3404512"/>
              <a:gd name="connsiteY5" fmla="*/ 1424873 h 2068114"/>
              <a:gd name="connsiteX6" fmla="*/ 2178735 w 3404512"/>
              <a:gd name="connsiteY6" fmla="*/ 486499 h 2068114"/>
              <a:gd name="connsiteX7" fmla="*/ 1735311 w 3404512"/>
              <a:gd name="connsiteY7" fmla="*/ 361548 h 2068114"/>
              <a:gd name="connsiteX0" fmla="*/ 1735311 w 3964153"/>
              <a:gd name="connsiteY0" fmla="*/ 361548 h 2068114"/>
              <a:gd name="connsiteX1" fmla="*/ 0 w 3964153"/>
              <a:gd name="connsiteY1" fmla="*/ 2068114 h 2068114"/>
              <a:gd name="connsiteX2" fmla="*/ 931822 w 3964153"/>
              <a:gd name="connsiteY2" fmla="*/ 0 h 2068114"/>
              <a:gd name="connsiteX3" fmla="*/ 3040210 w 3964153"/>
              <a:gd name="connsiteY3" fmla="*/ 203999 h 2068114"/>
              <a:gd name="connsiteX4" fmla="*/ 3964153 w 3964153"/>
              <a:gd name="connsiteY4" fmla="*/ 561223 h 2068114"/>
              <a:gd name="connsiteX5" fmla="*/ 3404512 w 3964153"/>
              <a:gd name="connsiteY5" fmla="*/ 1424873 h 2068114"/>
              <a:gd name="connsiteX6" fmla="*/ 2178735 w 3964153"/>
              <a:gd name="connsiteY6" fmla="*/ 486499 h 2068114"/>
              <a:gd name="connsiteX7" fmla="*/ 1735311 w 3964153"/>
              <a:gd name="connsiteY7" fmla="*/ 361548 h 2068114"/>
              <a:gd name="connsiteX0" fmla="*/ 1735311 w 3964153"/>
              <a:gd name="connsiteY0" fmla="*/ 361548 h 2068114"/>
              <a:gd name="connsiteX1" fmla="*/ 0 w 3964153"/>
              <a:gd name="connsiteY1" fmla="*/ 2068114 h 2068114"/>
              <a:gd name="connsiteX2" fmla="*/ 931822 w 3964153"/>
              <a:gd name="connsiteY2" fmla="*/ 0 h 2068114"/>
              <a:gd name="connsiteX3" fmla="*/ 3040210 w 3964153"/>
              <a:gd name="connsiteY3" fmla="*/ 203999 h 2068114"/>
              <a:gd name="connsiteX4" fmla="*/ 3964153 w 3964153"/>
              <a:gd name="connsiteY4" fmla="*/ 561223 h 2068114"/>
              <a:gd name="connsiteX5" fmla="*/ 3610225 w 3964153"/>
              <a:gd name="connsiteY5" fmla="*/ 1117424 h 2068114"/>
              <a:gd name="connsiteX6" fmla="*/ 3404512 w 3964153"/>
              <a:gd name="connsiteY6" fmla="*/ 1424873 h 2068114"/>
              <a:gd name="connsiteX7" fmla="*/ 2178735 w 3964153"/>
              <a:gd name="connsiteY7" fmla="*/ 486499 h 2068114"/>
              <a:gd name="connsiteX8" fmla="*/ 1735311 w 3964153"/>
              <a:gd name="connsiteY8" fmla="*/ 361548 h 2068114"/>
              <a:gd name="connsiteX0" fmla="*/ 1735311 w 3964153"/>
              <a:gd name="connsiteY0" fmla="*/ 361548 h 2068114"/>
              <a:gd name="connsiteX1" fmla="*/ 0 w 3964153"/>
              <a:gd name="connsiteY1" fmla="*/ 2068114 h 2068114"/>
              <a:gd name="connsiteX2" fmla="*/ 931822 w 3964153"/>
              <a:gd name="connsiteY2" fmla="*/ 0 h 2068114"/>
              <a:gd name="connsiteX3" fmla="*/ 3040210 w 3964153"/>
              <a:gd name="connsiteY3" fmla="*/ 203999 h 2068114"/>
              <a:gd name="connsiteX4" fmla="*/ 3964153 w 3964153"/>
              <a:gd name="connsiteY4" fmla="*/ 561223 h 2068114"/>
              <a:gd name="connsiteX5" fmla="*/ 3603506 w 3964153"/>
              <a:gd name="connsiteY5" fmla="*/ 1206337 h 2068114"/>
              <a:gd name="connsiteX6" fmla="*/ 3404512 w 3964153"/>
              <a:gd name="connsiteY6" fmla="*/ 1424873 h 2068114"/>
              <a:gd name="connsiteX7" fmla="*/ 2178735 w 3964153"/>
              <a:gd name="connsiteY7" fmla="*/ 486499 h 2068114"/>
              <a:gd name="connsiteX8" fmla="*/ 1735311 w 3964153"/>
              <a:gd name="connsiteY8" fmla="*/ 361548 h 2068114"/>
              <a:gd name="connsiteX0" fmla="*/ 1735311 w 3964153"/>
              <a:gd name="connsiteY0" fmla="*/ 361548 h 2068114"/>
              <a:gd name="connsiteX1" fmla="*/ 0 w 3964153"/>
              <a:gd name="connsiteY1" fmla="*/ 2068114 h 2068114"/>
              <a:gd name="connsiteX2" fmla="*/ 931822 w 3964153"/>
              <a:gd name="connsiteY2" fmla="*/ 0 h 2068114"/>
              <a:gd name="connsiteX3" fmla="*/ 3040210 w 3964153"/>
              <a:gd name="connsiteY3" fmla="*/ 203999 h 2068114"/>
              <a:gd name="connsiteX4" fmla="*/ 3964153 w 3964153"/>
              <a:gd name="connsiteY4" fmla="*/ 561223 h 2068114"/>
              <a:gd name="connsiteX5" fmla="*/ 3643530 w 3964153"/>
              <a:gd name="connsiteY5" fmla="*/ 1176977 h 2068114"/>
              <a:gd name="connsiteX6" fmla="*/ 3404512 w 3964153"/>
              <a:gd name="connsiteY6" fmla="*/ 1424873 h 2068114"/>
              <a:gd name="connsiteX7" fmla="*/ 2178735 w 3964153"/>
              <a:gd name="connsiteY7" fmla="*/ 486499 h 2068114"/>
              <a:gd name="connsiteX8" fmla="*/ 1735311 w 3964153"/>
              <a:gd name="connsiteY8" fmla="*/ 361548 h 2068114"/>
              <a:gd name="connsiteX0" fmla="*/ 1735311 w 3964153"/>
              <a:gd name="connsiteY0" fmla="*/ 361548 h 2068114"/>
              <a:gd name="connsiteX1" fmla="*/ 0 w 3964153"/>
              <a:gd name="connsiteY1" fmla="*/ 2068114 h 2068114"/>
              <a:gd name="connsiteX2" fmla="*/ 931822 w 3964153"/>
              <a:gd name="connsiteY2" fmla="*/ 0 h 2068114"/>
              <a:gd name="connsiteX3" fmla="*/ 1649613 w 3964153"/>
              <a:gd name="connsiteY3" fmla="*/ 46607 h 2068114"/>
              <a:gd name="connsiteX4" fmla="*/ 3040210 w 3964153"/>
              <a:gd name="connsiteY4" fmla="*/ 203999 h 2068114"/>
              <a:gd name="connsiteX5" fmla="*/ 3964153 w 3964153"/>
              <a:gd name="connsiteY5" fmla="*/ 561223 h 2068114"/>
              <a:gd name="connsiteX6" fmla="*/ 3643530 w 3964153"/>
              <a:gd name="connsiteY6" fmla="*/ 1176977 h 2068114"/>
              <a:gd name="connsiteX7" fmla="*/ 3404512 w 3964153"/>
              <a:gd name="connsiteY7" fmla="*/ 1424873 h 2068114"/>
              <a:gd name="connsiteX8" fmla="*/ 2178735 w 3964153"/>
              <a:gd name="connsiteY8" fmla="*/ 486499 h 2068114"/>
              <a:gd name="connsiteX9" fmla="*/ 1735311 w 3964153"/>
              <a:gd name="connsiteY9" fmla="*/ 361548 h 2068114"/>
              <a:gd name="connsiteX0" fmla="*/ 1735311 w 3964153"/>
              <a:gd name="connsiteY0" fmla="*/ 361548 h 2068114"/>
              <a:gd name="connsiteX1" fmla="*/ 0 w 3964153"/>
              <a:gd name="connsiteY1" fmla="*/ 2068114 h 2068114"/>
              <a:gd name="connsiteX2" fmla="*/ 931822 w 3964153"/>
              <a:gd name="connsiteY2" fmla="*/ 0 h 2068114"/>
              <a:gd name="connsiteX3" fmla="*/ 1649613 w 3964153"/>
              <a:gd name="connsiteY3" fmla="*/ 46607 h 2068114"/>
              <a:gd name="connsiteX4" fmla="*/ 3312124 w 3964153"/>
              <a:gd name="connsiteY4" fmla="*/ 232869 h 2068114"/>
              <a:gd name="connsiteX5" fmla="*/ 3964153 w 3964153"/>
              <a:gd name="connsiteY5" fmla="*/ 561223 h 2068114"/>
              <a:gd name="connsiteX6" fmla="*/ 3643530 w 3964153"/>
              <a:gd name="connsiteY6" fmla="*/ 1176977 h 2068114"/>
              <a:gd name="connsiteX7" fmla="*/ 3404512 w 3964153"/>
              <a:gd name="connsiteY7" fmla="*/ 1424873 h 2068114"/>
              <a:gd name="connsiteX8" fmla="*/ 2178735 w 3964153"/>
              <a:gd name="connsiteY8" fmla="*/ 486499 h 2068114"/>
              <a:gd name="connsiteX9" fmla="*/ 1735311 w 3964153"/>
              <a:gd name="connsiteY9" fmla="*/ 361548 h 2068114"/>
              <a:gd name="connsiteX0" fmla="*/ 1735311 w 3964153"/>
              <a:gd name="connsiteY0" fmla="*/ 361548 h 2068114"/>
              <a:gd name="connsiteX1" fmla="*/ 0 w 3964153"/>
              <a:gd name="connsiteY1" fmla="*/ 2068114 h 2068114"/>
              <a:gd name="connsiteX2" fmla="*/ 931822 w 3964153"/>
              <a:gd name="connsiteY2" fmla="*/ 0 h 2068114"/>
              <a:gd name="connsiteX3" fmla="*/ 1649613 w 3964153"/>
              <a:gd name="connsiteY3" fmla="*/ 46607 h 2068114"/>
              <a:gd name="connsiteX4" fmla="*/ 2091139 w 3964153"/>
              <a:gd name="connsiteY4" fmla="*/ 82281 h 2068114"/>
              <a:gd name="connsiteX5" fmla="*/ 3312124 w 3964153"/>
              <a:gd name="connsiteY5" fmla="*/ 232869 h 2068114"/>
              <a:gd name="connsiteX6" fmla="*/ 3964153 w 3964153"/>
              <a:gd name="connsiteY6" fmla="*/ 561223 h 2068114"/>
              <a:gd name="connsiteX7" fmla="*/ 3643530 w 3964153"/>
              <a:gd name="connsiteY7" fmla="*/ 1176977 h 2068114"/>
              <a:gd name="connsiteX8" fmla="*/ 3404512 w 3964153"/>
              <a:gd name="connsiteY8" fmla="*/ 1424873 h 2068114"/>
              <a:gd name="connsiteX9" fmla="*/ 2178735 w 3964153"/>
              <a:gd name="connsiteY9" fmla="*/ 486499 h 2068114"/>
              <a:gd name="connsiteX10" fmla="*/ 1735311 w 3964153"/>
              <a:gd name="connsiteY10" fmla="*/ 361548 h 2068114"/>
              <a:gd name="connsiteX0" fmla="*/ 1735311 w 3964153"/>
              <a:gd name="connsiteY0" fmla="*/ 361548 h 2068114"/>
              <a:gd name="connsiteX1" fmla="*/ 0 w 3964153"/>
              <a:gd name="connsiteY1" fmla="*/ 2068114 h 2068114"/>
              <a:gd name="connsiteX2" fmla="*/ 931822 w 3964153"/>
              <a:gd name="connsiteY2" fmla="*/ 0 h 2068114"/>
              <a:gd name="connsiteX3" fmla="*/ 1649613 w 3964153"/>
              <a:gd name="connsiteY3" fmla="*/ 46607 h 2068114"/>
              <a:gd name="connsiteX4" fmla="*/ 3372894 w 3964153"/>
              <a:gd name="connsiteY4" fmla="*/ 5503 h 2068114"/>
              <a:gd name="connsiteX5" fmla="*/ 3312124 w 3964153"/>
              <a:gd name="connsiteY5" fmla="*/ 232869 h 2068114"/>
              <a:gd name="connsiteX6" fmla="*/ 3964153 w 3964153"/>
              <a:gd name="connsiteY6" fmla="*/ 561223 h 2068114"/>
              <a:gd name="connsiteX7" fmla="*/ 3643530 w 3964153"/>
              <a:gd name="connsiteY7" fmla="*/ 1176977 h 2068114"/>
              <a:gd name="connsiteX8" fmla="*/ 3404512 w 3964153"/>
              <a:gd name="connsiteY8" fmla="*/ 1424873 h 2068114"/>
              <a:gd name="connsiteX9" fmla="*/ 2178735 w 3964153"/>
              <a:gd name="connsiteY9" fmla="*/ 486499 h 2068114"/>
              <a:gd name="connsiteX10" fmla="*/ 1735311 w 3964153"/>
              <a:gd name="connsiteY10" fmla="*/ 361548 h 2068114"/>
              <a:gd name="connsiteX0" fmla="*/ 1735311 w 3964153"/>
              <a:gd name="connsiteY0" fmla="*/ 526954 h 2233520"/>
              <a:gd name="connsiteX1" fmla="*/ 0 w 3964153"/>
              <a:gd name="connsiteY1" fmla="*/ 2233520 h 2233520"/>
              <a:gd name="connsiteX2" fmla="*/ 931822 w 3964153"/>
              <a:gd name="connsiteY2" fmla="*/ 165406 h 2233520"/>
              <a:gd name="connsiteX3" fmla="*/ 918964 w 3964153"/>
              <a:gd name="connsiteY3" fmla="*/ 0 h 2233520"/>
              <a:gd name="connsiteX4" fmla="*/ 3372894 w 3964153"/>
              <a:gd name="connsiteY4" fmla="*/ 170909 h 2233520"/>
              <a:gd name="connsiteX5" fmla="*/ 3312124 w 3964153"/>
              <a:gd name="connsiteY5" fmla="*/ 398275 h 2233520"/>
              <a:gd name="connsiteX6" fmla="*/ 3964153 w 3964153"/>
              <a:gd name="connsiteY6" fmla="*/ 726629 h 2233520"/>
              <a:gd name="connsiteX7" fmla="*/ 3643530 w 3964153"/>
              <a:gd name="connsiteY7" fmla="*/ 1342383 h 2233520"/>
              <a:gd name="connsiteX8" fmla="*/ 3404512 w 3964153"/>
              <a:gd name="connsiteY8" fmla="*/ 1590279 h 2233520"/>
              <a:gd name="connsiteX9" fmla="*/ 2178735 w 3964153"/>
              <a:gd name="connsiteY9" fmla="*/ 651905 h 2233520"/>
              <a:gd name="connsiteX10" fmla="*/ 1735311 w 3964153"/>
              <a:gd name="connsiteY10" fmla="*/ 526954 h 2233520"/>
              <a:gd name="connsiteX0" fmla="*/ 1868929 w 3964153"/>
              <a:gd name="connsiteY0" fmla="*/ 2636165 h 2636281"/>
              <a:gd name="connsiteX1" fmla="*/ 0 w 3964153"/>
              <a:gd name="connsiteY1" fmla="*/ 2233520 h 2636281"/>
              <a:gd name="connsiteX2" fmla="*/ 931822 w 3964153"/>
              <a:gd name="connsiteY2" fmla="*/ 165406 h 2636281"/>
              <a:gd name="connsiteX3" fmla="*/ 918964 w 3964153"/>
              <a:gd name="connsiteY3" fmla="*/ 0 h 2636281"/>
              <a:gd name="connsiteX4" fmla="*/ 3372894 w 3964153"/>
              <a:gd name="connsiteY4" fmla="*/ 170909 h 2636281"/>
              <a:gd name="connsiteX5" fmla="*/ 3312124 w 3964153"/>
              <a:gd name="connsiteY5" fmla="*/ 398275 h 2636281"/>
              <a:gd name="connsiteX6" fmla="*/ 3964153 w 3964153"/>
              <a:gd name="connsiteY6" fmla="*/ 726629 h 2636281"/>
              <a:gd name="connsiteX7" fmla="*/ 3643530 w 3964153"/>
              <a:gd name="connsiteY7" fmla="*/ 1342383 h 2636281"/>
              <a:gd name="connsiteX8" fmla="*/ 3404512 w 3964153"/>
              <a:gd name="connsiteY8" fmla="*/ 1590279 h 2636281"/>
              <a:gd name="connsiteX9" fmla="*/ 2178735 w 3964153"/>
              <a:gd name="connsiteY9" fmla="*/ 651905 h 2636281"/>
              <a:gd name="connsiteX10" fmla="*/ 1868929 w 3964153"/>
              <a:gd name="connsiteY10" fmla="*/ 2636165 h 2636281"/>
              <a:gd name="connsiteX0" fmla="*/ 1891880 w 3987104"/>
              <a:gd name="connsiteY0" fmla="*/ 2636165 h 2636281"/>
              <a:gd name="connsiteX1" fmla="*/ 0 w 3987104"/>
              <a:gd name="connsiteY1" fmla="*/ 2287101 h 2636281"/>
              <a:gd name="connsiteX2" fmla="*/ 954773 w 3987104"/>
              <a:gd name="connsiteY2" fmla="*/ 165406 h 2636281"/>
              <a:gd name="connsiteX3" fmla="*/ 941915 w 3987104"/>
              <a:gd name="connsiteY3" fmla="*/ 0 h 2636281"/>
              <a:gd name="connsiteX4" fmla="*/ 3395845 w 3987104"/>
              <a:gd name="connsiteY4" fmla="*/ 170909 h 2636281"/>
              <a:gd name="connsiteX5" fmla="*/ 3335075 w 3987104"/>
              <a:gd name="connsiteY5" fmla="*/ 398275 h 2636281"/>
              <a:gd name="connsiteX6" fmla="*/ 3987104 w 3987104"/>
              <a:gd name="connsiteY6" fmla="*/ 726629 h 2636281"/>
              <a:gd name="connsiteX7" fmla="*/ 3666481 w 3987104"/>
              <a:gd name="connsiteY7" fmla="*/ 1342383 h 2636281"/>
              <a:gd name="connsiteX8" fmla="*/ 3427463 w 3987104"/>
              <a:gd name="connsiteY8" fmla="*/ 1590279 h 2636281"/>
              <a:gd name="connsiteX9" fmla="*/ 2201686 w 3987104"/>
              <a:gd name="connsiteY9" fmla="*/ 651905 h 2636281"/>
              <a:gd name="connsiteX10" fmla="*/ 1891880 w 3987104"/>
              <a:gd name="connsiteY10" fmla="*/ 2636165 h 2636281"/>
              <a:gd name="connsiteX0" fmla="*/ 1891880 w 3987104"/>
              <a:gd name="connsiteY0" fmla="*/ 2636165 h 2636281"/>
              <a:gd name="connsiteX1" fmla="*/ 0 w 3987104"/>
              <a:gd name="connsiteY1" fmla="*/ 2287101 h 2636281"/>
              <a:gd name="connsiteX2" fmla="*/ 954773 w 3987104"/>
              <a:gd name="connsiteY2" fmla="*/ 165406 h 2636281"/>
              <a:gd name="connsiteX3" fmla="*/ 941915 w 3987104"/>
              <a:gd name="connsiteY3" fmla="*/ 0 h 2636281"/>
              <a:gd name="connsiteX4" fmla="*/ 3395845 w 3987104"/>
              <a:gd name="connsiteY4" fmla="*/ 170909 h 2636281"/>
              <a:gd name="connsiteX5" fmla="*/ 3335075 w 3987104"/>
              <a:gd name="connsiteY5" fmla="*/ 398275 h 2636281"/>
              <a:gd name="connsiteX6" fmla="*/ 3987104 w 3987104"/>
              <a:gd name="connsiteY6" fmla="*/ 726629 h 2636281"/>
              <a:gd name="connsiteX7" fmla="*/ 3666481 w 3987104"/>
              <a:gd name="connsiteY7" fmla="*/ 1342383 h 2636281"/>
              <a:gd name="connsiteX8" fmla="*/ 3427463 w 3987104"/>
              <a:gd name="connsiteY8" fmla="*/ 1590279 h 2636281"/>
              <a:gd name="connsiteX9" fmla="*/ 2786653 w 3987104"/>
              <a:gd name="connsiteY9" fmla="*/ 1103327 h 2636281"/>
              <a:gd name="connsiteX10" fmla="*/ 2201686 w 3987104"/>
              <a:gd name="connsiteY10" fmla="*/ 651905 h 2636281"/>
              <a:gd name="connsiteX11" fmla="*/ 1891880 w 3987104"/>
              <a:gd name="connsiteY11" fmla="*/ 2636165 h 2636281"/>
              <a:gd name="connsiteX0" fmla="*/ 1891880 w 3987104"/>
              <a:gd name="connsiteY0" fmla="*/ 2636165 h 2636281"/>
              <a:gd name="connsiteX1" fmla="*/ 0 w 3987104"/>
              <a:gd name="connsiteY1" fmla="*/ 2287101 h 2636281"/>
              <a:gd name="connsiteX2" fmla="*/ 941915 w 3987104"/>
              <a:gd name="connsiteY2" fmla="*/ 0 h 2636281"/>
              <a:gd name="connsiteX3" fmla="*/ 3395845 w 3987104"/>
              <a:gd name="connsiteY3" fmla="*/ 170909 h 2636281"/>
              <a:gd name="connsiteX4" fmla="*/ 3335075 w 3987104"/>
              <a:gd name="connsiteY4" fmla="*/ 398275 h 2636281"/>
              <a:gd name="connsiteX5" fmla="*/ 3987104 w 3987104"/>
              <a:gd name="connsiteY5" fmla="*/ 726629 h 2636281"/>
              <a:gd name="connsiteX6" fmla="*/ 3666481 w 3987104"/>
              <a:gd name="connsiteY6" fmla="*/ 1342383 h 2636281"/>
              <a:gd name="connsiteX7" fmla="*/ 3427463 w 3987104"/>
              <a:gd name="connsiteY7" fmla="*/ 1590279 h 2636281"/>
              <a:gd name="connsiteX8" fmla="*/ 2786653 w 3987104"/>
              <a:gd name="connsiteY8" fmla="*/ 1103327 h 2636281"/>
              <a:gd name="connsiteX9" fmla="*/ 2201686 w 3987104"/>
              <a:gd name="connsiteY9" fmla="*/ 651905 h 2636281"/>
              <a:gd name="connsiteX10" fmla="*/ 1891880 w 3987104"/>
              <a:gd name="connsiteY10" fmla="*/ 2636165 h 2636281"/>
              <a:gd name="connsiteX0" fmla="*/ 1891880 w 3987104"/>
              <a:gd name="connsiteY0" fmla="*/ 2636165 h 2636165"/>
              <a:gd name="connsiteX1" fmla="*/ 0 w 3987104"/>
              <a:gd name="connsiteY1" fmla="*/ 2287101 h 2636165"/>
              <a:gd name="connsiteX2" fmla="*/ 941915 w 3987104"/>
              <a:gd name="connsiteY2" fmla="*/ 0 h 2636165"/>
              <a:gd name="connsiteX3" fmla="*/ 3395845 w 3987104"/>
              <a:gd name="connsiteY3" fmla="*/ 170909 h 2636165"/>
              <a:gd name="connsiteX4" fmla="*/ 3335075 w 3987104"/>
              <a:gd name="connsiteY4" fmla="*/ 398275 h 2636165"/>
              <a:gd name="connsiteX5" fmla="*/ 3987104 w 3987104"/>
              <a:gd name="connsiteY5" fmla="*/ 726629 h 2636165"/>
              <a:gd name="connsiteX6" fmla="*/ 3666481 w 3987104"/>
              <a:gd name="connsiteY6" fmla="*/ 1342383 h 2636165"/>
              <a:gd name="connsiteX7" fmla="*/ 3427463 w 3987104"/>
              <a:gd name="connsiteY7" fmla="*/ 1590279 h 2636165"/>
              <a:gd name="connsiteX8" fmla="*/ 2786653 w 3987104"/>
              <a:gd name="connsiteY8" fmla="*/ 1103327 h 2636165"/>
              <a:gd name="connsiteX9" fmla="*/ 2201686 w 3987104"/>
              <a:gd name="connsiteY9" fmla="*/ 651905 h 2636165"/>
              <a:gd name="connsiteX10" fmla="*/ 2072652 w 3987104"/>
              <a:gd name="connsiteY10" fmla="*/ 1296402 h 2636165"/>
              <a:gd name="connsiteX11" fmla="*/ 1891880 w 3987104"/>
              <a:gd name="connsiteY11" fmla="*/ 2636165 h 2636165"/>
              <a:gd name="connsiteX0" fmla="*/ 1891880 w 3987104"/>
              <a:gd name="connsiteY0" fmla="*/ 2636165 h 2636165"/>
              <a:gd name="connsiteX1" fmla="*/ 0 w 3987104"/>
              <a:gd name="connsiteY1" fmla="*/ 2287101 h 2636165"/>
              <a:gd name="connsiteX2" fmla="*/ 941915 w 3987104"/>
              <a:gd name="connsiteY2" fmla="*/ 0 h 2636165"/>
              <a:gd name="connsiteX3" fmla="*/ 3395845 w 3987104"/>
              <a:gd name="connsiteY3" fmla="*/ 170909 h 2636165"/>
              <a:gd name="connsiteX4" fmla="*/ 3335075 w 3987104"/>
              <a:gd name="connsiteY4" fmla="*/ 398275 h 2636165"/>
              <a:gd name="connsiteX5" fmla="*/ 3987104 w 3987104"/>
              <a:gd name="connsiteY5" fmla="*/ 726629 h 2636165"/>
              <a:gd name="connsiteX6" fmla="*/ 3666481 w 3987104"/>
              <a:gd name="connsiteY6" fmla="*/ 1342383 h 2636165"/>
              <a:gd name="connsiteX7" fmla="*/ 3427463 w 3987104"/>
              <a:gd name="connsiteY7" fmla="*/ 1590279 h 2636165"/>
              <a:gd name="connsiteX8" fmla="*/ 2786653 w 3987104"/>
              <a:gd name="connsiteY8" fmla="*/ 1103327 h 2636165"/>
              <a:gd name="connsiteX9" fmla="*/ 2072652 w 3987104"/>
              <a:gd name="connsiteY9" fmla="*/ 1296402 h 2636165"/>
              <a:gd name="connsiteX10" fmla="*/ 1891880 w 3987104"/>
              <a:gd name="connsiteY10" fmla="*/ 2636165 h 2636165"/>
              <a:gd name="connsiteX0" fmla="*/ 1891880 w 3987104"/>
              <a:gd name="connsiteY0" fmla="*/ 2636165 h 2636165"/>
              <a:gd name="connsiteX1" fmla="*/ 0 w 3987104"/>
              <a:gd name="connsiteY1" fmla="*/ 2287101 h 2636165"/>
              <a:gd name="connsiteX2" fmla="*/ 941915 w 3987104"/>
              <a:gd name="connsiteY2" fmla="*/ 0 h 2636165"/>
              <a:gd name="connsiteX3" fmla="*/ 3395845 w 3987104"/>
              <a:gd name="connsiteY3" fmla="*/ 170909 h 2636165"/>
              <a:gd name="connsiteX4" fmla="*/ 3335075 w 3987104"/>
              <a:gd name="connsiteY4" fmla="*/ 398275 h 2636165"/>
              <a:gd name="connsiteX5" fmla="*/ 3987104 w 3987104"/>
              <a:gd name="connsiteY5" fmla="*/ 726629 h 2636165"/>
              <a:gd name="connsiteX6" fmla="*/ 3666481 w 3987104"/>
              <a:gd name="connsiteY6" fmla="*/ 1342383 h 2636165"/>
              <a:gd name="connsiteX7" fmla="*/ 3427463 w 3987104"/>
              <a:gd name="connsiteY7" fmla="*/ 1590279 h 2636165"/>
              <a:gd name="connsiteX8" fmla="*/ 2786653 w 3987104"/>
              <a:gd name="connsiteY8" fmla="*/ 1103327 h 2636165"/>
              <a:gd name="connsiteX9" fmla="*/ 1891880 w 3987104"/>
              <a:gd name="connsiteY9" fmla="*/ 2636165 h 2636165"/>
              <a:gd name="connsiteX0" fmla="*/ 1928545 w 3987104"/>
              <a:gd name="connsiteY0" fmla="*/ 2651261 h 2651261"/>
              <a:gd name="connsiteX1" fmla="*/ 0 w 3987104"/>
              <a:gd name="connsiteY1" fmla="*/ 2287101 h 2651261"/>
              <a:gd name="connsiteX2" fmla="*/ 941915 w 3987104"/>
              <a:gd name="connsiteY2" fmla="*/ 0 h 2651261"/>
              <a:gd name="connsiteX3" fmla="*/ 3395845 w 3987104"/>
              <a:gd name="connsiteY3" fmla="*/ 170909 h 2651261"/>
              <a:gd name="connsiteX4" fmla="*/ 3335075 w 3987104"/>
              <a:gd name="connsiteY4" fmla="*/ 398275 h 2651261"/>
              <a:gd name="connsiteX5" fmla="*/ 3987104 w 3987104"/>
              <a:gd name="connsiteY5" fmla="*/ 726629 h 2651261"/>
              <a:gd name="connsiteX6" fmla="*/ 3666481 w 3987104"/>
              <a:gd name="connsiteY6" fmla="*/ 1342383 h 2651261"/>
              <a:gd name="connsiteX7" fmla="*/ 3427463 w 3987104"/>
              <a:gd name="connsiteY7" fmla="*/ 1590279 h 2651261"/>
              <a:gd name="connsiteX8" fmla="*/ 2786653 w 3987104"/>
              <a:gd name="connsiteY8" fmla="*/ 1103327 h 2651261"/>
              <a:gd name="connsiteX9" fmla="*/ 1928545 w 3987104"/>
              <a:gd name="connsiteY9" fmla="*/ 2651261 h 2651261"/>
              <a:gd name="connsiteX0" fmla="*/ 1947717 w 4006276"/>
              <a:gd name="connsiteY0" fmla="*/ 2651261 h 2651261"/>
              <a:gd name="connsiteX1" fmla="*/ 0 w 4006276"/>
              <a:gd name="connsiteY1" fmla="*/ 2290667 h 2651261"/>
              <a:gd name="connsiteX2" fmla="*/ 961087 w 4006276"/>
              <a:gd name="connsiteY2" fmla="*/ 0 h 2651261"/>
              <a:gd name="connsiteX3" fmla="*/ 3415017 w 4006276"/>
              <a:gd name="connsiteY3" fmla="*/ 170909 h 2651261"/>
              <a:gd name="connsiteX4" fmla="*/ 3354247 w 4006276"/>
              <a:gd name="connsiteY4" fmla="*/ 398275 h 2651261"/>
              <a:gd name="connsiteX5" fmla="*/ 4006276 w 4006276"/>
              <a:gd name="connsiteY5" fmla="*/ 726629 h 2651261"/>
              <a:gd name="connsiteX6" fmla="*/ 3685653 w 4006276"/>
              <a:gd name="connsiteY6" fmla="*/ 1342383 h 2651261"/>
              <a:gd name="connsiteX7" fmla="*/ 3446635 w 4006276"/>
              <a:gd name="connsiteY7" fmla="*/ 1590279 h 2651261"/>
              <a:gd name="connsiteX8" fmla="*/ 2805825 w 4006276"/>
              <a:gd name="connsiteY8" fmla="*/ 1103327 h 2651261"/>
              <a:gd name="connsiteX9" fmla="*/ 1947717 w 4006276"/>
              <a:gd name="connsiteY9" fmla="*/ 2651261 h 2651261"/>
              <a:gd name="connsiteX0" fmla="*/ 1947717 w 4006276"/>
              <a:gd name="connsiteY0" fmla="*/ 2651261 h 2651261"/>
              <a:gd name="connsiteX1" fmla="*/ 0 w 4006276"/>
              <a:gd name="connsiteY1" fmla="*/ 2290667 h 2651261"/>
              <a:gd name="connsiteX2" fmla="*/ 961087 w 4006276"/>
              <a:gd name="connsiteY2" fmla="*/ 0 h 2651261"/>
              <a:gd name="connsiteX3" fmla="*/ 3415017 w 4006276"/>
              <a:gd name="connsiteY3" fmla="*/ 170909 h 2651261"/>
              <a:gd name="connsiteX4" fmla="*/ 3354247 w 4006276"/>
              <a:gd name="connsiteY4" fmla="*/ 398275 h 2651261"/>
              <a:gd name="connsiteX5" fmla="*/ 4006276 w 4006276"/>
              <a:gd name="connsiteY5" fmla="*/ 726629 h 2651261"/>
              <a:gd name="connsiteX6" fmla="*/ 3685653 w 4006276"/>
              <a:gd name="connsiteY6" fmla="*/ 1342383 h 2651261"/>
              <a:gd name="connsiteX7" fmla="*/ 3446635 w 4006276"/>
              <a:gd name="connsiteY7" fmla="*/ 1590279 h 2651261"/>
              <a:gd name="connsiteX8" fmla="*/ 2805825 w 4006276"/>
              <a:gd name="connsiteY8" fmla="*/ 1103327 h 2651261"/>
              <a:gd name="connsiteX9" fmla="*/ 1947717 w 4006276"/>
              <a:gd name="connsiteY9" fmla="*/ 2651261 h 2651261"/>
              <a:gd name="connsiteX0" fmla="*/ 1947717 w 4006276"/>
              <a:gd name="connsiteY0" fmla="*/ 2651261 h 2651261"/>
              <a:gd name="connsiteX1" fmla="*/ 0 w 4006276"/>
              <a:gd name="connsiteY1" fmla="*/ 2290667 h 2651261"/>
              <a:gd name="connsiteX2" fmla="*/ 961087 w 4006276"/>
              <a:gd name="connsiteY2" fmla="*/ 0 h 2651261"/>
              <a:gd name="connsiteX3" fmla="*/ 3415017 w 4006276"/>
              <a:gd name="connsiteY3" fmla="*/ 170909 h 2651261"/>
              <a:gd name="connsiteX4" fmla="*/ 3354247 w 4006276"/>
              <a:gd name="connsiteY4" fmla="*/ 398275 h 2651261"/>
              <a:gd name="connsiteX5" fmla="*/ 4006276 w 4006276"/>
              <a:gd name="connsiteY5" fmla="*/ 726629 h 2651261"/>
              <a:gd name="connsiteX6" fmla="*/ 3685653 w 4006276"/>
              <a:gd name="connsiteY6" fmla="*/ 1342383 h 2651261"/>
              <a:gd name="connsiteX7" fmla="*/ 3446635 w 4006276"/>
              <a:gd name="connsiteY7" fmla="*/ 1590279 h 2651261"/>
              <a:gd name="connsiteX8" fmla="*/ 2805825 w 4006276"/>
              <a:gd name="connsiteY8" fmla="*/ 1103327 h 2651261"/>
              <a:gd name="connsiteX9" fmla="*/ 1947717 w 4006276"/>
              <a:gd name="connsiteY9" fmla="*/ 2651261 h 2651261"/>
              <a:gd name="connsiteX0" fmla="*/ 1991835 w 4006276"/>
              <a:gd name="connsiteY0" fmla="*/ 2661546 h 2661546"/>
              <a:gd name="connsiteX1" fmla="*/ 0 w 4006276"/>
              <a:gd name="connsiteY1" fmla="*/ 2290667 h 2661546"/>
              <a:gd name="connsiteX2" fmla="*/ 961087 w 4006276"/>
              <a:gd name="connsiteY2" fmla="*/ 0 h 2661546"/>
              <a:gd name="connsiteX3" fmla="*/ 3415017 w 4006276"/>
              <a:gd name="connsiteY3" fmla="*/ 170909 h 2661546"/>
              <a:gd name="connsiteX4" fmla="*/ 3354247 w 4006276"/>
              <a:gd name="connsiteY4" fmla="*/ 398275 h 2661546"/>
              <a:gd name="connsiteX5" fmla="*/ 4006276 w 4006276"/>
              <a:gd name="connsiteY5" fmla="*/ 726629 h 2661546"/>
              <a:gd name="connsiteX6" fmla="*/ 3685653 w 4006276"/>
              <a:gd name="connsiteY6" fmla="*/ 1342383 h 2661546"/>
              <a:gd name="connsiteX7" fmla="*/ 3446635 w 4006276"/>
              <a:gd name="connsiteY7" fmla="*/ 1590279 h 2661546"/>
              <a:gd name="connsiteX8" fmla="*/ 2805825 w 4006276"/>
              <a:gd name="connsiteY8" fmla="*/ 1103327 h 2661546"/>
              <a:gd name="connsiteX9" fmla="*/ 1991835 w 4006276"/>
              <a:gd name="connsiteY9" fmla="*/ 2661546 h 2661546"/>
              <a:gd name="connsiteX0" fmla="*/ 1991835 w 4006276"/>
              <a:gd name="connsiteY0" fmla="*/ 2661546 h 2661546"/>
              <a:gd name="connsiteX1" fmla="*/ 0 w 4006276"/>
              <a:gd name="connsiteY1" fmla="*/ 2290667 h 2661546"/>
              <a:gd name="connsiteX2" fmla="*/ 961087 w 4006276"/>
              <a:gd name="connsiteY2" fmla="*/ 0 h 2661546"/>
              <a:gd name="connsiteX3" fmla="*/ 3415017 w 4006276"/>
              <a:gd name="connsiteY3" fmla="*/ 170909 h 2661546"/>
              <a:gd name="connsiteX4" fmla="*/ 3354247 w 4006276"/>
              <a:gd name="connsiteY4" fmla="*/ 398275 h 2661546"/>
              <a:gd name="connsiteX5" fmla="*/ 4006276 w 4006276"/>
              <a:gd name="connsiteY5" fmla="*/ 726629 h 2661546"/>
              <a:gd name="connsiteX6" fmla="*/ 3685653 w 4006276"/>
              <a:gd name="connsiteY6" fmla="*/ 1342383 h 2661546"/>
              <a:gd name="connsiteX7" fmla="*/ 3446635 w 4006276"/>
              <a:gd name="connsiteY7" fmla="*/ 1590279 h 2661546"/>
              <a:gd name="connsiteX8" fmla="*/ 2831855 w 4006276"/>
              <a:gd name="connsiteY8" fmla="*/ 1134099 h 2661546"/>
              <a:gd name="connsiteX9" fmla="*/ 1991835 w 4006276"/>
              <a:gd name="connsiteY9" fmla="*/ 2661546 h 2661546"/>
              <a:gd name="connsiteX0" fmla="*/ 1991835 w 4006276"/>
              <a:gd name="connsiteY0" fmla="*/ 2661546 h 2661546"/>
              <a:gd name="connsiteX1" fmla="*/ 0 w 4006276"/>
              <a:gd name="connsiteY1" fmla="*/ 2290667 h 2661546"/>
              <a:gd name="connsiteX2" fmla="*/ 961087 w 4006276"/>
              <a:gd name="connsiteY2" fmla="*/ 0 h 2661546"/>
              <a:gd name="connsiteX3" fmla="*/ 3415017 w 4006276"/>
              <a:gd name="connsiteY3" fmla="*/ 170909 h 2661546"/>
              <a:gd name="connsiteX4" fmla="*/ 3354247 w 4006276"/>
              <a:gd name="connsiteY4" fmla="*/ 398275 h 2661546"/>
              <a:gd name="connsiteX5" fmla="*/ 4006276 w 4006276"/>
              <a:gd name="connsiteY5" fmla="*/ 726629 h 2661546"/>
              <a:gd name="connsiteX6" fmla="*/ 3685653 w 4006276"/>
              <a:gd name="connsiteY6" fmla="*/ 1342383 h 2661546"/>
              <a:gd name="connsiteX7" fmla="*/ 3497366 w 4006276"/>
              <a:gd name="connsiteY7" fmla="*/ 1606867 h 2661546"/>
              <a:gd name="connsiteX8" fmla="*/ 2831855 w 4006276"/>
              <a:gd name="connsiteY8" fmla="*/ 1134099 h 2661546"/>
              <a:gd name="connsiteX9" fmla="*/ 1991835 w 4006276"/>
              <a:gd name="connsiteY9" fmla="*/ 2661546 h 2661546"/>
              <a:gd name="connsiteX0" fmla="*/ 1991835 w 4006276"/>
              <a:gd name="connsiteY0" fmla="*/ 2661546 h 2661546"/>
              <a:gd name="connsiteX1" fmla="*/ 0 w 4006276"/>
              <a:gd name="connsiteY1" fmla="*/ 2290667 h 2661546"/>
              <a:gd name="connsiteX2" fmla="*/ 961087 w 4006276"/>
              <a:gd name="connsiteY2" fmla="*/ 0 h 2661546"/>
              <a:gd name="connsiteX3" fmla="*/ 3415017 w 4006276"/>
              <a:gd name="connsiteY3" fmla="*/ 170909 h 2661546"/>
              <a:gd name="connsiteX4" fmla="*/ 3354247 w 4006276"/>
              <a:gd name="connsiteY4" fmla="*/ 398275 h 2661546"/>
              <a:gd name="connsiteX5" fmla="*/ 4006276 w 4006276"/>
              <a:gd name="connsiteY5" fmla="*/ 726629 h 2661546"/>
              <a:gd name="connsiteX6" fmla="*/ 3685653 w 4006276"/>
              <a:gd name="connsiteY6" fmla="*/ 1342383 h 2661546"/>
              <a:gd name="connsiteX7" fmla="*/ 3498661 w 4006276"/>
              <a:gd name="connsiteY7" fmla="*/ 1621008 h 2661546"/>
              <a:gd name="connsiteX8" fmla="*/ 2831855 w 4006276"/>
              <a:gd name="connsiteY8" fmla="*/ 1134099 h 2661546"/>
              <a:gd name="connsiteX9" fmla="*/ 1991835 w 4006276"/>
              <a:gd name="connsiteY9" fmla="*/ 2661546 h 2661546"/>
              <a:gd name="connsiteX0" fmla="*/ 1991835 w 4006276"/>
              <a:gd name="connsiteY0" fmla="*/ 2661546 h 2661546"/>
              <a:gd name="connsiteX1" fmla="*/ 0 w 4006276"/>
              <a:gd name="connsiteY1" fmla="*/ 2290667 h 2661546"/>
              <a:gd name="connsiteX2" fmla="*/ 961087 w 4006276"/>
              <a:gd name="connsiteY2" fmla="*/ 0 h 2661546"/>
              <a:gd name="connsiteX3" fmla="*/ 3415017 w 4006276"/>
              <a:gd name="connsiteY3" fmla="*/ 170909 h 2661546"/>
              <a:gd name="connsiteX4" fmla="*/ 3354247 w 4006276"/>
              <a:gd name="connsiteY4" fmla="*/ 398275 h 2661546"/>
              <a:gd name="connsiteX5" fmla="*/ 4006276 w 4006276"/>
              <a:gd name="connsiteY5" fmla="*/ 726629 h 2661546"/>
              <a:gd name="connsiteX6" fmla="*/ 3683379 w 4006276"/>
              <a:gd name="connsiteY6" fmla="*/ 1403758 h 2661546"/>
              <a:gd name="connsiteX7" fmla="*/ 3498661 w 4006276"/>
              <a:gd name="connsiteY7" fmla="*/ 1621008 h 2661546"/>
              <a:gd name="connsiteX8" fmla="*/ 2831855 w 4006276"/>
              <a:gd name="connsiteY8" fmla="*/ 1134099 h 2661546"/>
              <a:gd name="connsiteX9" fmla="*/ 1991835 w 4006276"/>
              <a:gd name="connsiteY9" fmla="*/ 2661546 h 2661546"/>
              <a:gd name="connsiteX0" fmla="*/ 1991835 w 4025239"/>
              <a:gd name="connsiteY0" fmla="*/ 2661546 h 2661546"/>
              <a:gd name="connsiteX1" fmla="*/ 0 w 4025239"/>
              <a:gd name="connsiteY1" fmla="*/ 2290667 h 2661546"/>
              <a:gd name="connsiteX2" fmla="*/ 961087 w 4025239"/>
              <a:gd name="connsiteY2" fmla="*/ 0 h 2661546"/>
              <a:gd name="connsiteX3" fmla="*/ 3415017 w 4025239"/>
              <a:gd name="connsiteY3" fmla="*/ 170909 h 2661546"/>
              <a:gd name="connsiteX4" fmla="*/ 3354247 w 4025239"/>
              <a:gd name="connsiteY4" fmla="*/ 398275 h 2661546"/>
              <a:gd name="connsiteX5" fmla="*/ 4025239 w 4025239"/>
              <a:gd name="connsiteY5" fmla="*/ 725841 h 2661546"/>
              <a:gd name="connsiteX6" fmla="*/ 3683379 w 4025239"/>
              <a:gd name="connsiteY6" fmla="*/ 1403758 h 2661546"/>
              <a:gd name="connsiteX7" fmla="*/ 3498661 w 4025239"/>
              <a:gd name="connsiteY7" fmla="*/ 1621008 h 2661546"/>
              <a:gd name="connsiteX8" fmla="*/ 2831855 w 4025239"/>
              <a:gd name="connsiteY8" fmla="*/ 1134099 h 2661546"/>
              <a:gd name="connsiteX9" fmla="*/ 1991835 w 4025239"/>
              <a:gd name="connsiteY9" fmla="*/ 2661546 h 2661546"/>
              <a:gd name="connsiteX0" fmla="*/ 1991835 w 4025239"/>
              <a:gd name="connsiteY0" fmla="*/ 2661546 h 2661546"/>
              <a:gd name="connsiteX1" fmla="*/ 0 w 4025239"/>
              <a:gd name="connsiteY1" fmla="*/ 2290667 h 2661546"/>
              <a:gd name="connsiteX2" fmla="*/ 961087 w 4025239"/>
              <a:gd name="connsiteY2" fmla="*/ 0 h 2661546"/>
              <a:gd name="connsiteX3" fmla="*/ 3389897 w 4025239"/>
              <a:gd name="connsiteY3" fmla="*/ 190649 h 2661546"/>
              <a:gd name="connsiteX4" fmla="*/ 3354247 w 4025239"/>
              <a:gd name="connsiteY4" fmla="*/ 398275 h 2661546"/>
              <a:gd name="connsiteX5" fmla="*/ 4025239 w 4025239"/>
              <a:gd name="connsiteY5" fmla="*/ 725841 h 2661546"/>
              <a:gd name="connsiteX6" fmla="*/ 3683379 w 4025239"/>
              <a:gd name="connsiteY6" fmla="*/ 1403758 h 2661546"/>
              <a:gd name="connsiteX7" fmla="*/ 3498661 w 4025239"/>
              <a:gd name="connsiteY7" fmla="*/ 1621008 h 2661546"/>
              <a:gd name="connsiteX8" fmla="*/ 2831855 w 4025239"/>
              <a:gd name="connsiteY8" fmla="*/ 1134099 h 2661546"/>
              <a:gd name="connsiteX9" fmla="*/ 1991835 w 4025239"/>
              <a:gd name="connsiteY9" fmla="*/ 2661546 h 2661546"/>
              <a:gd name="connsiteX0" fmla="*/ 2114821 w 4148225"/>
              <a:gd name="connsiteY0" fmla="*/ 2661546 h 2661546"/>
              <a:gd name="connsiteX1" fmla="*/ 0 w 4148225"/>
              <a:gd name="connsiteY1" fmla="*/ 2531930 h 2661546"/>
              <a:gd name="connsiteX2" fmla="*/ 1084073 w 4148225"/>
              <a:gd name="connsiteY2" fmla="*/ 0 h 2661546"/>
              <a:gd name="connsiteX3" fmla="*/ 3512883 w 4148225"/>
              <a:gd name="connsiteY3" fmla="*/ 190649 h 2661546"/>
              <a:gd name="connsiteX4" fmla="*/ 3477233 w 4148225"/>
              <a:gd name="connsiteY4" fmla="*/ 398275 h 2661546"/>
              <a:gd name="connsiteX5" fmla="*/ 4148225 w 4148225"/>
              <a:gd name="connsiteY5" fmla="*/ 725841 h 2661546"/>
              <a:gd name="connsiteX6" fmla="*/ 3806365 w 4148225"/>
              <a:gd name="connsiteY6" fmla="*/ 1403758 h 2661546"/>
              <a:gd name="connsiteX7" fmla="*/ 3621647 w 4148225"/>
              <a:gd name="connsiteY7" fmla="*/ 1621008 h 2661546"/>
              <a:gd name="connsiteX8" fmla="*/ 2954841 w 4148225"/>
              <a:gd name="connsiteY8" fmla="*/ 1134099 h 2661546"/>
              <a:gd name="connsiteX9" fmla="*/ 2114821 w 4148225"/>
              <a:gd name="connsiteY9" fmla="*/ 2661546 h 2661546"/>
              <a:gd name="connsiteX0" fmla="*/ 2114821 w 4148225"/>
              <a:gd name="connsiteY0" fmla="*/ 2770086 h 2770086"/>
              <a:gd name="connsiteX1" fmla="*/ 0 w 4148225"/>
              <a:gd name="connsiteY1" fmla="*/ 2640470 h 2770086"/>
              <a:gd name="connsiteX2" fmla="*/ 1128893 w 4148225"/>
              <a:gd name="connsiteY2" fmla="*/ 2 h 2770086"/>
              <a:gd name="connsiteX3" fmla="*/ 3512883 w 4148225"/>
              <a:gd name="connsiteY3" fmla="*/ 299189 h 2770086"/>
              <a:gd name="connsiteX4" fmla="*/ 3477233 w 4148225"/>
              <a:gd name="connsiteY4" fmla="*/ 506815 h 2770086"/>
              <a:gd name="connsiteX5" fmla="*/ 4148225 w 4148225"/>
              <a:gd name="connsiteY5" fmla="*/ 834381 h 2770086"/>
              <a:gd name="connsiteX6" fmla="*/ 3806365 w 4148225"/>
              <a:gd name="connsiteY6" fmla="*/ 1512298 h 2770086"/>
              <a:gd name="connsiteX7" fmla="*/ 3621647 w 4148225"/>
              <a:gd name="connsiteY7" fmla="*/ 1729548 h 2770086"/>
              <a:gd name="connsiteX8" fmla="*/ 2954841 w 4148225"/>
              <a:gd name="connsiteY8" fmla="*/ 1242639 h 2770086"/>
              <a:gd name="connsiteX9" fmla="*/ 2114821 w 4148225"/>
              <a:gd name="connsiteY9" fmla="*/ 2770086 h 2770086"/>
              <a:gd name="connsiteX0" fmla="*/ 2029952 w 4148225"/>
              <a:gd name="connsiteY0" fmla="*/ 2809886 h 2809886"/>
              <a:gd name="connsiteX1" fmla="*/ 0 w 4148225"/>
              <a:gd name="connsiteY1" fmla="*/ 2640470 h 2809886"/>
              <a:gd name="connsiteX2" fmla="*/ 1128893 w 4148225"/>
              <a:gd name="connsiteY2" fmla="*/ 2 h 2809886"/>
              <a:gd name="connsiteX3" fmla="*/ 3512883 w 4148225"/>
              <a:gd name="connsiteY3" fmla="*/ 299189 h 2809886"/>
              <a:gd name="connsiteX4" fmla="*/ 3477233 w 4148225"/>
              <a:gd name="connsiteY4" fmla="*/ 506815 h 2809886"/>
              <a:gd name="connsiteX5" fmla="*/ 4148225 w 4148225"/>
              <a:gd name="connsiteY5" fmla="*/ 834381 h 2809886"/>
              <a:gd name="connsiteX6" fmla="*/ 3806365 w 4148225"/>
              <a:gd name="connsiteY6" fmla="*/ 1512298 h 2809886"/>
              <a:gd name="connsiteX7" fmla="*/ 3621647 w 4148225"/>
              <a:gd name="connsiteY7" fmla="*/ 1729548 h 2809886"/>
              <a:gd name="connsiteX8" fmla="*/ 2954841 w 4148225"/>
              <a:gd name="connsiteY8" fmla="*/ 1242639 h 2809886"/>
              <a:gd name="connsiteX9" fmla="*/ 2029952 w 4148225"/>
              <a:gd name="connsiteY9" fmla="*/ 2809886 h 2809886"/>
              <a:gd name="connsiteX0" fmla="*/ 2029952 w 4148225"/>
              <a:gd name="connsiteY0" fmla="*/ 2809886 h 2809886"/>
              <a:gd name="connsiteX1" fmla="*/ 0 w 4148225"/>
              <a:gd name="connsiteY1" fmla="*/ 2640470 h 2809886"/>
              <a:gd name="connsiteX2" fmla="*/ 1128893 w 4148225"/>
              <a:gd name="connsiteY2" fmla="*/ 2 h 2809886"/>
              <a:gd name="connsiteX3" fmla="*/ 3512883 w 4148225"/>
              <a:gd name="connsiteY3" fmla="*/ 299189 h 2809886"/>
              <a:gd name="connsiteX4" fmla="*/ 3477233 w 4148225"/>
              <a:gd name="connsiteY4" fmla="*/ 506815 h 2809886"/>
              <a:gd name="connsiteX5" fmla="*/ 4148225 w 4148225"/>
              <a:gd name="connsiteY5" fmla="*/ 834381 h 2809886"/>
              <a:gd name="connsiteX6" fmla="*/ 3806365 w 4148225"/>
              <a:gd name="connsiteY6" fmla="*/ 1512298 h 2809886"/>
              <a:gd name="connsiteX7" fmla="*/ 3530082 w 4148225"/>
              <a:gd name="connsiteY7" fmla="*/ 1676427 h 2809886"/>
              <a:gd name="connsiteX8" fmla="*/ 2954841 w 4148225"/>
              <a:gd name="connsiteY8" fmla="*/ 1242639 h 2809886"/>
              <a:gd name="connsiteX9" fmla="*/ 2029952 w 4148225"/>
              <a:gd name="connsiteY9" fmla="*/ 2809886 h 2809886"/>
              <a:gd name="connsiteX0" fmla="*/ 2029952 w 4148225"/>
              <a:gd name="connsiteY0" fmla="*/ 2809886 h 2809886"/>
              <a:gd name="connsiteX1" fmla="*/ 0 w 4148225"/>
              <a:gd name="connsiteY1" fmla="*/ 2640470 h 2809886"/>
              <a:gd name="connsiteX2" fmla="*/ 1128893 w 4148225"/>
              <a:gd name="connsiteY2" fmla="*/ 2 h 2809886"/>
              <a:gd name="connsiteX3" fmla="*/ 3512883 w 4148225"/>
              <a:gd name="connsiteY3" fmla="*/ 299189 h 2809886"/>
              <a:gd name="connsiteX4" fmla="*/ 3477233 w 4148225"/>
              <a:gd name="connsiteY4" fmla="*/ 506815 h 2809886"/>
              <a:gd name="connsiteX5" fmla="*/ 4148225 w 4148225"/>
              <a:gd name="connsiteY5" fmla="*/ 834381 h 2809886"/>
              <a:gd name="connsiteX6" fmla="*/ 3764079 w 4148225"/>
              <a:gd name="connsiteY6" fmla="*/ 1412584 h 2809886"/>
              <a:gd name="connsiteX7" fmla="*/ 3530082 w 4148225"/>
              <a:gd name="connsiteY7" fmla="*/ 1676427 h 2809886"/>
              <a:gd name="connsiteX8" fmla="*/ 2954841 w 4148225"/>
              <a:gd name="connsiteY8" fmla="*/ 1242639 h 2809886"/>
              <a:gd name="connsiteX9" fmla="*/ 2029952 w 4148225"/>
              <a:gd name="connsiteY9" fmla="*/ 2809886 h 2809886"/>
              <a:gd name="connsiteX0" fmla="*/ 2029952 w 4116139"/>
              <a:gd name="connsiteY0" fmla="*/ 2809886 h 2809886"/>
              <a:gd name="connsiteX1" fmla="*/ 0 w 4116139"/>
              <a:gd name="connsiteY1" fmla="*/ 2640470 h 2809886"/>
              <a:gd name="connsiteX2" fmla="*/ 1128893 w 4116139"/>
              <a:gd name="connsiteY2" fmla="*/ 2 h 2809886"/>
              <a:gd name="connsiteX3" fmla="*/ 3512883 w 4116139"/>
              <a:gd name="connsiteY3" fmla="*/ 299189 h 2809886"/>
              <a:gd name="connsiteX4" fmla="*/ 3477233 w 4116139"/>
              <a:gd name="connsiteY4" fmla="*/ 506815 h 2809886"/>
              <a:gd name="connsiteX5" fmla="*/ 4116140 w 4116139"/>
              <a:gd name="connsiteY5" fmla="*/ 754431 h 2809886"/>
              <a:gd name="connsiteX6" fmla="*/ 3764079 w 4116139"/>
              <a:gd name="connsiteY6" fmla="*/ 1412584 h 2809886"/>
              <a:gd name="connsiteX7" fmla="*/ 3530082 w 4116139"/>
              <a:gd name="connsiteY7" fmla="*/ 1676427 h 2809886"/>
              <a:gd name="connsiteX8" fmla="*/ 2954841 w 4116139"/>
              <a:gd name="connsiteY8" fmla="*/ 1242639 h 2809886"/>
              <a:gd name="connsiteX9" fmla="*/ 2029952 w 4116139"/>
              <a:gd name="connsiteY9" fmla="*/ 2809886 h 280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6139" h="2809886">
                <a:moveTo>
                  <a:pt x="2029952" y="2809886"/>
                </a:moveTo>
                <a:cubicBezTo>
                  <a:pt x="1617490" y="2746621"/>
                  <a:pt x="123294" y="2658984"/>
                  <a:pt x="0" y="2640470"/>
                </a:cubicBezTo>
                <a:lnTo>
                  <a:pt x="1128893" y="2"/>
                </a:lnTo>
                <a:lnTo>
                  <a:pt x="3512883" y="299189"/>
                </a:lnTo>
                <a:lnTo>
                  <a:pt x="3477233" y="506815"/>
                </a:lnTo>
                <a:lnTo>
                  <a:pt x="4116140" y="754431"/>
                </a:lnTo>
                <a:lnTo>
                  <a:pt x="3764079" y="1412584"/>
                </a:lnTo>
                <a:lnTo>
                  <a:pt x="3530082" y="1676427"/>
                </a:lnTo>
                <a:lnTo>
                  <a:pt x="2954841" y="1242639"/>
                </a:lnTo>
                <a:lnTo>
                  <a:pt x="2029952" y="2809886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54394" y="1684582"/>
            <a:ext cx="9432000" cy="43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夢洲建設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プラットフォームの構築</a:t>
            </a:r>
            <a:endParaRPr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二等辺三角形 37"/>
          <p:cNvSpPr/>
          <p:nvPr/>
        </p:nvSpPr>
        <p:spPr>
          <a:xfrm rot="10800000">
            <a:off x="4337321" y="6160204"/>
            <a:ext cx="1238921" cy="16006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66699" y="6385623"/>
            <a:ext cx="9396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建設工事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で実現した技術やサービス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を万博や夢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洲まちづくりでも発展的に活用</a:t>
            </a:r>
            <a:endParaRPr lang="ja-JP" altLang="en-US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72282" y="4127953"/>
            <a:ext cx="3816000" cy="43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資材運搬・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工事の円滑化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72282" y="3234426"/>
            <a:ext cx="3816000" cy="43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工事現場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への入退場等の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円滑化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72282" y="2184656"/>
            <a:ext cx="3816000" cy="43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工事現場内外の移動の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円滑化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72282" y="5164131"/>
            <a:ext cx="3816000" cy="43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作業員の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管理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円滑化</a:t>
            </a: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7091" y="3676000"/>
            <a:ext cx="3950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・顔認証システムの導入による作業員の入退場管理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・作業現場のキャッシュレス化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77091" y="2625557"/>
            <a:ext cx="404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技術による一元的な工事車両の運用管理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技術による島外からの作業員用ｼｬﾄﾙﾊﾞｽ運行管理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を活用した現場内外の移動用ｵﾝﾃﾞﾏﾝﾄﾞﾊﾞｽ運行管理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77091" y="4567954"/>
            <a:ext cx="326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・ドローンによる資材運搬（夜間自動運転）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・人とモノの同時搬送（貨客混載）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・ドローンの遠隔操作による現場管理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78712" y="5603430"/>
            <a:ext cx="396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・ﾊﾞｲﾀﾙﾃﾞｰﾀ計測による健康一元管理（熱中症予防等）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・専属産業医の遠隔化、薬局外からの服薬指導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095836" y="6041598"/>
            <a:ext cx="22253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各項目の取り組み内容は例示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4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62" y="14702"/>
            <a:ext cx="923438" cy="46171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FB62BE1B-C3C9-43CB-BEE9-5128AE406710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3">
            <a:extLst>
              <a:ext uri="{FF2B5EF4-FFF2-40B4-BE49-F238E27FC236}">
                <a16:creationId xmlns:a16="http://schemas.microsoft.com/office/drawing/2014/main" id="{4A0FAD80-0917-451B-BBD0-202FCA851508}"/>
              </a:ext>
            </a:extLst>
          </p:cNvPr>
          <p:cNvSpPr/>
          <p:nvPr/>
        </p:nvSpPr>
        <p:spPr>
          <a:xfrm>
            <a:off x="1355938" y="5168039"/>
            <a:ext cx="3007816" cy="32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データ分析、シミュレーション</a:t>
            </a:r>
          </a:p>
        </p:txBody>
      </p:sp>
      <p:sp>
        <p:nvSpPr>
          <p:cNvPr id="6" name="四角形: 角を丸くする 9">
            <a:extLst>
              <a:ext uri="{FF2B5EF4-FFF2-40B4-BE49-F238E27FC236}">
                <a16:creationId xmlns:a16="http://schemas.microsoft.com/office/drawing/2014/main" id="{577184BD-E4BF-4EA6-A39B-EAED55782DA4}"/>
              </a:ext>
            </a:extLst>
          </p:cNvPr>
          <p:cNvSpPr/>
          <p:nvPr/>
        </p:nvSpPr>
        <p:spPr>
          <a:xfrm>
            <a:off x="5402025" y="5189813"/>
            <a:ext cx="3007816" cy="329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住民向けアプリ</a:t>
            </a:r>
          </a:p>
        </p:txBody>
      </p:sp>
      <p:sp>
        <p:nvSpPr>
          <p:cNvPr id="7" name="矢印: 下 12">
            <a:extLst>
              <a:ext uri="{FF2B5EF4-FFF2-40B4-BE49-F238E27FC236}">
                <a16:creationId xmlns:a16="http://schemas.microsoft.com/office/drawing/2014/main" id="{A9949838-4E94-41E0-99A2-96AEE3D9AF3C}"/>
              </a:ext>
            </a:extLst>
          </p:cNvPr>
          <p:cNvSpPr/>
          <p:nvPr/>
        </p:nvSpPr>
        <p:spPr>
          <a:xfrm>
            <a:off x="6666005" y="4552522"/>
            <a:ext cx="479857" cy="57573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矢印: 下 13">
            <a:extLst>
              <a:ext uri="{FF2B5EF4-FFF2-40B4-BE49-F238E27FC236}">
                <a16:creationId xmlns:a16="http://schemas.microsoft.com/office/drawing/2014/main" id="{C37D9FA1-DB45-4028-A698-55E12F8597F8}"/>
              </a:ext>
            </a:extLst>
          </p:cNvPr>
          <p:cNvSpPr/>
          <p:nvPr/>
        </p:nvSpPr>
        <p:spPr>
          <a:xfrm>
            <a:off x="2622251" y="4552522"/>
            <a:ext cx="459486" cy="57573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四角形: 角を丸くする 14">
            <a:extLst>
              <a:ext uri="{FF2B5EF4-FFF2-40B4-BE49-F238E27FC236}">
                <a16:creationId xmlns:a16="http://schemas.microsoft.com/office/drawing/2014/main" id="{A830A81C-B58C-45BC-AE2A-F065A8FFF646}"/>
              </a:ext>
            </a:extLst>
          </p:cNvPr>
          <p:cNvSpPr/>
          <p:nvPr/>
        </p:nvSpPr>
        <p:spPr>
          <a:xfrm>
            <a:off x="3278964" y="1700764"/>
            <a:ext cx="1813634" cy="482325"/>
          </a:xfrm>
          <a:prstGeom prst="roundRect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6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OSA43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63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0" lang="ja-JP" altLang="en-US" sz="1463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大阪府構築</a:t>
            </a:r>
            <a:r>
              <a:rPr kumimoji="0" lang="en-US" altLang="ja-JP" sz="1463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0" lang="en-US" altLang="ja-JP" sz="14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四角形: 角を丸くする 14">
            <a:extLst>
              <a:ext uri="{FF2B5EF4-FFF2-40B4-BE49-F238E27FC236}">
                <a16:creationId xmlns:a16="http://schemas.microsoft.com/office/drawing/2014/main" id="{A830A81C-B58C-45BC-AE2A-F065A8FFF646}"/>
              </a:ext>
            </a:extLst>
          </p:cNvPr>
          <p:cNvSpPr/>
          <p:nvPr/>
        </p:nvSpPr>
        <p:spPr>
          <a:xfrm>
            <a:off x="1027289" y="3388465"/>
            <a:ext cx="2642313" cy="482325"/>
          </a:xfrm>
          <a:prstGeom prst="roundRect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うめきた</a:t>
            </a:r>
            <a:endParaRPr kumimoji="0" lang="en-US" altLang="ja-JP" sz="14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データ連携基盤</a:t>
            </a:r>
          </a:p>
        </p:txBody>
      </p:sp>
      <p:sp>
        <p:nvSpPr>
          <p:cNvPr id="12" name="四角形: 角を丸くする 14">
            <a:extLst>
              <a:ext uri="{FF2B5EF4-FFF2-40B4-BE49-F238E27FC236}">
                <a16:creationId xmlns:a16="http://schemas.microsoft.com/office/drawing/2014/main" id="{A830A81C-B58C-45BC-AE2A-F065A8FFF646}"/>
              </a:ext>
            </a:extLst>
          </p:cNvPr>
          <p:cNvSpPr/>
          <p:nvPr/>
        </p:nvSpPr>
        <p:spPr>
          <a:xfrm>
            <a:off x="5635049" y="2067989"/>
            <a:ext cx="1764035" cy="499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63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▲▲分野</a:t>
            </a:r>
            <a:endParaRPr kumimoji="0" lang="en-US" altLang="ja-JP" sz="146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データ連携基盤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596265" y="1587250"/>
            <a:ext cx="8715342" cy="27511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5" name="直線矢印コネクタ 14"/>
          <p:cNvCxnSpPr>
            <a:stCxn id="9" idx="3"/>
            <a:endCxn id="12" idx="1"/>
          </p:cNvCxnSpPr>
          <p:nvPr/>
        </p:nvCxnSpPr>
        <p:spPr>
          <a:xfrm>
            <a:off x="5092598" y="1941927"/>
            <a:ext cx="542451" cy="37603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0"/>
            <a:endCxn id="45" idx="2"/>
          </p:cNvCxnSpPr>
          <p:nvPr/>
        </p:nvCxnSpPr>
        <p:spPr>
          <a:xfrm flipH="1" flipV="1">
            <a:off x="1678874" y="2605307"/>
            <a:ext cx="669572" cy="783158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9" idx="1"/>
          </p:cNvCxnSpPr>
          <p:nvPr/>
        </p:nvCxnSpPr>
        <p:spPr>
          <a:xfrm flipH="1">
            <a:off x="2582896" y="1941927"/>
            <a:ext cx="696068" cy="401948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4">
            <a:extLst>
              <a:ext uri="{FF2B5EF4-FFF2-40B4-BE49-F238E27FC236}">
                <a16:creationId xmlns:a16="http://schemas.microsoft.com/office/drawing/2014/main" id="{A830A81C-B58C-45BC-AE2A-F065A8FFF646}"/>
              </a:ext>
            </a:extLst>
          </p:cNvPr>
          <p:cNvSpPr/>
          <p:nvPr/>
        </p:nvSpPr>
        <p:spPr>
          <a:xfrm>
            <a:off x="2167087" y="4106868"/>
            <a:ext cx="5573699" cy="427984"/>
          </a:xfrm>
          <a:prstGeom prst="roundRect">
            <a:avLst/>
          </a:prstGeom>
          <a:solidFill>
            <a:schemeClr val="bg1"/>
          </a:solidFill>
          <a:ln w="698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おおさかデータ連携ネットワーク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(ODEAN)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00797" y="4607606"/>
            <a:ext cx="6027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9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API</a:t>
            </a:r>
            <a:endParaRPr kumimoji="0" lang="ja-JP" altLang="en-US" sz="19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30851" y="4588294"/>
            <a:ext cx="60993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9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API</a:t>
            </a:r>
            <a:endParaRPr kumimoji="0" lang="ja-JP" altLang="en-US" sz="19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19384" y="2966147"/>
            <a:ext cx="63905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9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API</a:t>
            </a:r>
            <a:endParaRPr kumimoji="0" lang="ja-JP" altLang="en-US" sz="19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03128" y="1724230"/>
            <a:ext cx="91343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API</a:t>
            </a:r>
            <a:r>
              <a:rPr kumimoji="0" lang="en-US" altLang="ja-JP" sz="195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※2</a:t>
            </a:r>
            <a:endParaRPr kumimoji="0" lang="ja-JP" altLang="en-US" sz="195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77058" y="2835317"/>
            <a:ext cx="5995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9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API</a:t>
            </a:r>
            <a:endParaRPr kumimoji="0" lang="ja-JP" altLang="en-US" sz="19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78964" y="4598372"/>
            <a:ext cx="307994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API</a:t>
            </a:r>
            <a:r>
              <a:rPr kumimoji="0" lang="ja-JP" alt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相互接続、関係者調整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51005" y="2554168"/>
            <a:ext cx="62478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9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API</a:t>
            </a:r>
            <a:endParaRPr kumimoji="0" lang="ja-JP" altLang="en-US" sz="19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四角形: 角を丸くする 14">
            <a:extLst>
              <a:ext uri="{FF2B5EF4-FFF2-40B4-BE49-F238E27FC236}">
                <a16:creationId xmlns:a16="http://schemas.microsoft.com/office/drawing/2014/main" id="{A830A81C-B58C-45BC-AE2A-F065A8FFF646}"/>
              </a:ext>
            </a:extLst>
          </p:cNvPr>
          <p:cNvSpPr/>
          <p:nvPr/>
        </p:nvSpPr>
        <p:spPr>
          <a:xfrm>
            <a:off x="7492266" y="2696293"/>
            <a:ext cx="586489" cy="232937"/>
          </a:xfrm>
          <a:prstGeom prst="roundRect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7257748" y="2901536"/>
            <a:ext cx="20768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構築に向けて実証、実装等の</a:t>
            </a: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具体的な検討が進んでいる基盤</a:t>
            </a: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四角形: 角を丸くする 14">
            <a:extLst>
              <a:ext uri="{FF2B5EF4-FFF2-40B4-BE49-F238E27FC236}">
                <a16:creationId xmlns:a16="http://schemas.microsoft.com/office/drawing/2014/main" id="{A830A81C-B58C-45BC-AE2A-F065A8FFF646}"/>
              </a:ext>
            </a:extLst>
          </p:cNvPr>
          <p:cNvSpPr/>
          <p:nvPr/>
        </p:nvSpPr>
        <p:spPr>
          <a:xfrm>
            <a:off x="4545272" y="3370847"/>
            <a:ext cx="2853811" cy="499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63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万博・夢洲</a:t>
            </a:r>
            <a:endParaRPr kumimoji="0" lang="en-US" altLang="ja-JP" sz="146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データ連携基盤</a:t>
            </a:r>
            <a:endParaRPr kumimoji="0" lang="en-US" altLang="ja-JP" sz="146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0" name="直線矢印コネクタ 29"/>
          <p:cNvCxnSpPr>
            <a:stCxn id="9" idx="2"/>
            <a:endCxn id="10" idx="0"/>
          </p:cNvCxnSpPr>
          <p:nvPr/>
        </p:nvCxnSpPr>
        <p:spPr>
          <a:xfrm flipH="1">
            <a:off x="2348446" y="2183089"/>
            <a:ext cx="1837335" cy="120537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9" idx="2"/>
            <a:endCxn id="29" idx="0"/>
          </p:cNvCxnSpPr>
          <p:nvPr/>
        </p:nvCxnSpPr>
        <p:spPr>
          <a:xfrm>
            <a:off x="4185781" y="2183089"/>
            <a:ext cx="1786397" cy="1187758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10" idx="3"/>
            <a:endCxn id="29" idx="1"/>
          </p:cNvCxnSpPr>
          <p:nvPr/>
        </p:nvCxnSpPr>
        <p:spPr>
          <a:xfrm flipV="1">
            <a:off x="3669602" y="3620819"/>
            <a:ext cx="875670" cy="8809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5249073" y="1722840"/>
            <a:ext cx="71259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9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API</a:t>
            </a:r>
            <a:endParaRPr kumimoji="0" lang="ja-JP" altLang="en-US" sz="19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7" name="直線矢印コネクタ 36"/>
          <p:cNvCxnSpPr>
            <a:stCxn id="12" idx="2"/>
            <a:endCxn id="29" idx="0"/>
          </p:cNvCxnSpPr>
          <p:nvPr/>
        </p:nvCxnSpPr>
        <p:spPr>
          <a:xfrm flipH="1">
            <a:off x="5972178" y="2567932"/>
            <a:ext cx="544889" cy="80291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四角形: 角を丸くする 14">
            <a:extLst>
              <a:ext uri="{FF2B5EF4-FFF2-40B4-BE49-F238E27FC236}">
                <a16:creationId xmlns:a16="http://schemas.microsoft.com/office/drawing/2014/main" id="{A830A81C-B58C-45BC-AE2A-F065A8FFF646}"/>
              </a:ext>
            </a:extLst>
          </p:cNvPr>
          <p:cNvSpPr/>
          <p:nvPr/>
        </p:nvSpPr>
        <p:spPr>
          <a:xfrm>
            <a:off x="7529596" y="1708204"/>
            <a:ext cx="1494787" cy="461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オープンデータ</a:t>
            </a:r>
            <a:endParaRPr kumimoji="0" lang="en-US" altLang="ja-JP" sz="135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C99E211-7721-46DE-AEF5-6FB82C04A5AB}"/>
              </a:ext>
            </a:extLst>
          </p:cNvPr>
          <p:cNvSpPr txBox="1"/>
          <p:nvPr/>
        </p:nvSpPr>
        <p:spPr>
          <a:xfrm>
            <a:off x="4645729" y="993966"/>
            <a:ext cx="503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※1  ODEAN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… Osaka Data Exchange Alliance Network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0" y="442485"/>
            <a:ext cx="9892553" cy="0"/>
          </a:xfrm>
          <a:prstGeom prst="line">
            <a:avLst/>
          </a:prstGeom>
          <a:ln w="730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71332" y="72770"/>
            <a:ext cx="982407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データ連携基盤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タイトル 4"/>
          <p:cNvSpPr txBox="1">
            <a:spLocks/>
          </p:cNvSpPr>
          <p:nvPr/>
        </p:nvSpPr>
        <p:spPr>
          <a:xfrm>
            <a:off x="349956" y="573454"/>
            <a:ext cx="9268177" cy="424360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大阪府・大阪市が</a:t>
            </a:r>
            <a:r>
              <a:rPr lang="ja-JP" altLang="en-US" sz="20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考えるデータ連携基盤間ネットワーク</a:t>
            </a:r>
            <a:r>
              <a:rPr lang="en-US" altLang="ja-JP" sz="20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0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ODEAN</a:t>
            </a:r>
            <a:r>
              <a:rPr lang="en-US" altLang="ja-JP" sz="2000" b="1" baseline="30000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※1</a:t>
            </a:r>
            <a:r>
              <a:rPr lang="en-US" altLang="ja-JP" sz="20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ja-JP" altLang="en-US" sz="20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イメージ</a:t>
            </a:r>
          </a:p>
        </p:txBody>
      </p:sp>
      <p:cxnSp>
        <p:nvCxnSpPr>
          <p:cNvPr id="67" name="直線矢印コネクタ 66"/>
          <p:cNvCxnSpPr>
            <a:endCxn id="12" idx="2"/>
          </p:cNvCxnSpPr>
          <p:nvPr/>
        </p:nvCxnSpPr>
        <p:spPr>
          <a:xfrm flipV="1">
            <a:off x="2826453" y="2567932"/>
            <a:ext cx="3690614" cy="80406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3823049" y="3634711"/>
            <a:ext cx="75274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9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API</a:t>
            </a:r>
            <a:endParaRPr kumimoji="0" lang="ja-JP" altLang="en-US" sz="19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flipV="1">
            <a:off x="2582896" y="2304454"/>
            <a:ext cx="3052153" cy="2591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600520" y="5800276"/>
            <a:ext cx="862444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ja-JP" altLang="en-US" sz="19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r>
              <a:rPr kumimoji="0" lang="ja-JP" altLang="en-US" sz="19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イメージ</a:t>
            </a:r>
            <a:r>
              <a:rPr kumimoji="0" lang="ja-JP" altLang="en-US" sz="19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は、あくまで現時点での仮の想定であり、運用体制、</a:t>
            </a:r>
            <a:endParaRPr kumimoji="0" lang="en-US" altLang="ja-JP" sz="195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9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kumimoji="0" lang="ja-JP" altLang="en-US" sz="19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連携方法等、大阪におけるデータ連携基盤のありかたについては、</a:t>
            </a:r>
            <a:endParaRPr kumimoji="0" lang="en-US" altLang="ja-JP" sz="195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9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en-US" altLang="ja-JP" sz="19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0" lang="ja-JP" altLang="en-US" sz="19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0" lang="en-US" altLang="ja-JP" sz="19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0" lang="ja-JP" altLang="en-US" sz="19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年度の検討事項</a:t>
            </a:r>
            <a:endParaRPr kumimoji="0" lang="ja-JP" altLang="en-US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四角形: 角を丸くする 14">
            <a:extLst>
              <a:ext uri="{FF2B5EF4-FFF2-40B4-BE49-F238E27FC236}">
                <a16:creationId xmlns:a16="http://schemas.microsoft.com/office/drawing/2014/main" id="{A830A81C-B58C-45BC-AE2A-F065A8FFF646}"/>
              </a:ext>
            </a:extLst>
          </p:cNvPr>
          <p:cNvSpPr/>
          <p:nvPr/>
        </p:nvSpPr>
        <p:spPr>
          <a:xfrm>
            <a:off x="796856" y="2105364"/>
            <a:ext cx="1764035" cy="499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63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0" lang="ja-JP" altLang="en-US" sz="1463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●分野</a:t>
            </a:r>
            <a:endParaRPr kumimoji="0" lang="en-US" altLang="ja-JP" sz="146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6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データ連携基盤</a:t>
            </a:r>
          </a:p>
        </p:txBody>
      </p:sp>
      <p:cxnSp>
        <p:nvCxnSpPr>
          <p:cNvPr id="33" name="直線矢印コネクタ 32"/>
          <p:cNvCxnSpPr>
            <a:stCxn id="45" idx="2"/>
            <a:endCxn id="29" idx="0"/>
          </p:cNvCxnSpPr>
          <p:nvPr/>
        </p:nvCxnSpPr>
        <p:spPr>
          <a:xfrm>
            <a:off x="1678874" y="2605307"/>
            <a:ext cx="4293304" cy="76554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C99E211-7721-46DE-AEF5-6FB82C04A5AB}"/>
              </a:ext>
            </a:extLst>
          </p:cNvPr>
          <p:cNvSpPr txBox="1"/>
          <p:nvPr/>
        </p:nvSpPr>
        <p:spPr>
          <a:xfrm>
            <a:off x="4641988" y="1200730"/>
            <a:ext cx="4972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※2  API</a:t>
            </a:r>
            <a:r>
              <a:rPr kumimoji="0"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 Application Programming Interface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3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62" y="14702"/>
            <a:ext cx="923438" cy="461719"/>
          </a:xfrm>
          <a:prstGeom prst="rect">
            <a:avLst/>
          </a:prstGeom>
        </p:spPr>
      </p:pic>
      <p:cxnSp>
        <p:nvCxnSpPr>
          <p:cNvPr id="28" name="直線コネクタ 27"/>
          <p:cNvCxnSpPr/>
          <p:nvPr/>
        </p:nvCxnSpPr>
        <p:spPr>
          <a:xfrm>
            <a:off x="-30370" y="419023"/>
            <a:ext cx="9892553" cy="0"/>
          </a:xfrm>
          <a:prstGeom prst="line">
            <a:avLst/>
          </a:prstGeom>
          <a:ln w="730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40962" y="49308"/>
            <a:ext cx="9824077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推進体制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980915" y="1956030"/>
            <a:ext cx="7869982" cy="43812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2075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8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424674" y="5451333"/>
            <a:ext cx="7006374" cy="740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1489031" y="4049350"/>
            <a:ext cx="3217095" cy="750179"/>
          </a:xfrm>
          <a:prstGeom prst="roundRect">
            <a:avLst/>
          </a:prstGeom>
          <a:ln w="317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53128" y="2006276"/>
            <a:ext cx="5887416" cy="427301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1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21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仮称</a:t>
            </a:r>
            <a:r>
              <a:rPr kumimoji="1" lang="en-US" altLang="ja-JP" sz="221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21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大阪府市スーパーシティ協議会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1662888" y="5780005"/>
            <a:ext cx="5598604" cy="40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780" marR="0" lvl="0" indent="-263780" algn="l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必要に応じ、部会を設置</a:t>
            </a:r>
            <a:endParaRPr kumimoji="1" lang="en-US" altLang="ja-JP" sz="129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3780" marR="0" lvl="0" indent="-263780" algn="l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部会には外部有識者等を招へいし、提言や意見を求めることができる</a:t>
            </a:r>
            <a:endParaRPr kumimoji="1" lang="en-US" altLang="ja-JP" sz="129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1489029" y="2851922"/>
            <a:ext cx="3217095" cy="1008000"/>
          </a:xfrm>
          <a:prstGeom prst="roundRect">
            <a:avLst>
              <a:gd name="adj" fmla="val 65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　阪　府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566305" y="5497735"/>
            <a:ext cx="1411204" cy="25244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9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部　会</a:t>
            </a:r>
          </a:p>
        </p:txBody>
      </p:sp>
      <p:sp>
        <p:nvSpPr>
          <p:cNvPr id="42" name="角丸四角形 41"/>
          <p:cNvSpPr/>
          <p:nvPr/>
        </p:nvSpPr>
        <p:spPr>
          <a:xfrm>
            <a:off x="5029258" y="4295877"/>
            <a:ext cx="3233281" cy="365580"/>
          </a:xfrm>
          <a:prstGeom prst="roundRect">
            <a:avLst/>
          </a:prstGeom>
          <a:solidFill>
            <a:srgbClr val="FFC000"/>
          </a:solidFill>
          <a:ln w="317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（公社）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年日本国際博覧会協会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6036261" y="2538646"/>
            <a:ext cx="2481267" cy="241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事務局：大阪府・大阪市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1A4651D-3208-4419-BE47-CC45536D46EB}"/>
              </a:ext>
            </a:extLst>
          </p:cNvPr>
          <p:cNvSpPr/>
          <p:nvPr/>
        </p:nvSpPr>
        <p:spPr>
          <a:xfrm>
            <a:off x="1316891" y="2504908"/>
            <a:ext cx="7114157" cy="14731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6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31"/>
          <p:cNvSpPr txBox="1"/>
          <p:nvPr/>
        </p:nvSpPr>
        <p:spPr>
          <a:xfrm>
            <a:off x="3812281" y="6479618"/>
            <a:ext cx="5399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注</a:t>
            </a: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データ連携基盤の運用管理体制については、別途、令和３年度検討予定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489030" y="4925755"/>
            <a:ext cx="6942018" cy="362387"/>
          </a:xfrm>
          <a:prstGeom prst="roundRect">
            <a:avLst/>
          </a:prstGeom>
          <a:ln w="31750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民　間　事　業　者　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2"/>
          <p:cNvSpPr txBox="1"/>
          <p:nvPr/>
        </p:nvSpPr>
        <p:spPr>
          <a:xfrm>
            <a:off x="787315" y="511877"/>
            <a:ext cx="80474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設置主体（事務局）　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ja-JP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大阪府</a:t>
            </a: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・大阪市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設置目的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：大阪におけるスーパーシティの実現に向けた意見交換の場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規制・制度改革、提供する先端的サービス案の内容等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設置予定日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：区域指定後速やかに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4822514" y="2851922"/>
            <a:ext cx="3217095" cy="1008000"/>
          </a:xfrm>
          <a:prstGeom prst="roundRect">
            <a:avLst>
              <a:gd name="adj" fmla="val 65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　阪　市</a:t>
            </a: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2810709" y="3450062"/>
            <a:ext cx="3838274" cy="30900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スーパーシティ アーキテクト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6375162" y="4984206"/>
            <a:ext cx="2249686" cy="3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220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事業の進捗に応じて追加</a:t>
            </a:r>
          </a:p>
        </p:txBody>
      </p:sp>
      <p:sp>
        <p:nvSpPr>
          <p:cNvPr id="51" name="スライド番号プレースホルダー 1"/>
          <p:cNvSpPr>
            <a:spLocks noGrp="1"/>
          </p:cNvSpPr>
          <p:nvPr/>
        </p:nvSpPr>
        <p:spPr>
          <a:xfrm>
            <a:off x="7622871" y="644356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2BE1B-C3C9-43CB-BEE9-5128AE40671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テキスト ボックス 6"/>
          <p:cNvSpPr txBox="1"/>
          <p:nvPr/>
        </p:nvSpPr>
        <p:spPr>
          <a:xfrm>
            <a:off x="1576180" y="4334895"/>
            <a:ext cx="1607718" cy="215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0" bIns="0" rtlCol="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関西経済連合会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24"/>
          <p:cNvSpPr txBox="1"/>
          <p:nvPr/>
        </p:nvSpPr>
        <p:spPr>
          <a:xfrm>
            <a:off x="1556852" y="4570766"/>
            <a:ext cx="1441420" cy="215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大阪商工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会議所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25"/>
          <p:cNvSpPr txBox="1"/>
          <p:nvPr/>
        </p:nvSpPr>
        <p:spPr>
          <a:xfrm>
            <a:off x="3253463" y="4337493"/>
            <a:ext cx="144142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関西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経済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同友会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63832" y="4036561"/>
            <a:ext cx="1198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経済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団体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2608</Words>
  <Application>Microsoft Office PowerPoint</Application>
  <PresentationFormat>A4 210 x 297 mm</PresentationFormat>
  <Paragraphs>306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1" baseType="lpstr">
      <vt:lpstr>Meiryo UI</vt:lpstr>
      <vt:lpstr>ＭＳ Ｐゴシック</vt:lpstr>
      <vt:lpstr>メイリオ</vt:lpstr>
      <vt:lpstr>小塚ゴシック Pro H</vt:lpstr>
      <vt:lpstr>游ゴシック</vt:lpstr>
      <vt:lpstr>Arial</vt:lpstr>
      <vt:lpstr>Calibri</vt:lpstr>
      <vt:lpstr>Calibri Light</vt:lpstr>
      <vt:lpstr>Times New Roman</vt:lpstr>
      <vt:lpstr>Wingdings</vt:lpstr>
      <vt:lpstr>Office テーマ</vt:lpstr>
      <vt:lpstr>グリーンフィールドで展開する まちづくりを核とした スーパーシティの実現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2021-02-12T03:17:21Z</dcterms:modified>
</cp:coreProperties>
</file>