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2" r:id="rId12"/>
    <p:sldId id="265" r:id="rId13"/>
    <p:sldId id="273" r:id="rId14"/>
    <p:sldId id="266" r:id="rId15"/>
    <p:sldId id="267" r:id="rId16"/>
    <p:sldId id="271" r:id="rId17"/>
    <p:sldId id="268" r:id="rId18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8667B-7468-4F7A-B913-23A2B336F817}" type="datetimeFigureOut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9FFF5-12B0-472E-BDE4-5C8BA2C516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3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9B8FE-F0B5-479F-B53C-28C602818CFD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37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6FD5-3DE8-431A-BA94-AF51D3ABDC19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04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A845-61A7-4134-8D0C-201A94167D1F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00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F287-58BB-45B1-8944-B6A96688D419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56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13C0-371E-4FEE-AF61-5B89B7CF62E4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84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73648-2139-426E-9E3D-59002EE8351F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11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1EE4-03DB-407A-992B-D0B5040DA7E3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87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1A11-3DB6-4AD5-BFA7-577101779F91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90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7E3B-69CD-4189-A0A8-04C9296FB19E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22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4F1E3-F7B5-4588-97B4-B1EC401E9240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8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D802D-8A3B-4F35-8FB6-9C5C7EB98487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7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D72C8-7AE0-4AD5-945B-F79EAE65F5A9}" type="datetime1">
              <a:rPr kumimoji="1" lang="ja-JP" altLang="en-US" smtClean="0"/>
              <a:t>2023/3/27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8266F-59AD-4912-951A-D2F7793045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97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29552" y="2958352"/>
            <a:ext cx="779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デジタル田園都市国家構想について</a:t>
            </a:r>
            <a:endParaRPr kumimoji="1" lang="ja-JP" altLang="en-US" sz="36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75812" y="322729"/>
            <a:ext cx="1519517" cy="41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13570" y="322729"/>
            <a:ext cx="1044000" cy="432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kumimoji="1" lang="ja-JP" altLang="en-US" dirty="0" smtClean="0"/>
              <a:t>資料５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1" y="300490"/>
            <a:ext cx="9360000" cy="6365187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20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581100" y="6461771"/>
            <a:ext cx="288000" cy="288000"/>
          </a:xfrm>
          <a:solidFill>
            <a:schemeClr val="bg1"/>
          </a:solidFill>
        </p:spPr>
        <p:txBody>
          <a:bodyPr lIns="0" tIns="0" rIns="0" bIns="0"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35" y="296894"/>
            <a:ext cx="8712000" cy="6534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162746" y="6649066"/>
            <a:ext cx="108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65738" y="6788195"/>
            <a:ext cx="108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3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8" y="42278"/>
            <a:ext cx="9360000" cy="6496513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581100" y="6461771"/>
            <a:ext cx="288000" cy="288000"/>
          </a:xfrm>
          <a:solidFill>
            <a:schemeClr val="bg1"/>
          </a:solidFill>
        </p:spPr>
        <p:txBody>
          <a:bodyPr lIns="0" tIns="0" rIns="0" bIns="0"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12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42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581100" y="6461771"/>
            <a:ext cx="288000" cy="288000"/>
          </a:xfrm>
          <a:solidFill>
            <a:schemeClr val="bg1"/>
          </a:solidFill>
        </p:spPr>
        <p:txBody>
          <a:bodyPr lIns="0" tIns="0" rIns="0" bIns="0"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13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2" y="349147"/>
            <a:ext cx="9144000" cy="64006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426998" y="6622729"/>
            <a:ext cx="108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73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90" y="406108"/>
            <a:ext cx="9936000" cy="5858956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030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961"/>
            <a:ext cx="9936000" cy="6294168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4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57" y="140184"/>
            <a:ext cx="8712000" cy="655488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9103058" y="6373503"/>
            <a:ext cx="175146" cy="2593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6232" y="133538"/>
            <a:ext cx="8748000" cy="32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kumimoji="1"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（参考）まち･ひと･しごと創生基本方針</a:t>
            </a:r>
            <a:r>
              <a:rPr kumimoji="1" lang="en-US" altLang="ja-JP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kumimoji="1"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の考え方</a:t>
            </a:r>
            <a:endParaRPr kumimoji="1"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16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78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4" y="247286"/>
            <a:ext cx="9252000" cy="6562613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551717" y="6555379"/>
            <a:ext cx="288000" cy="252000"/>
          </a:xfr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17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95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08" y="178327"/>
            <a:ext cx="9396000" cy="646035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67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3" y="303070"/>
            <a:ext cx="9360000" cy="6329825"/>
          </a:xfrm>
          <a:prstGeom prst="rect">
            <a:avLst/>
          </a:prstGeom>
        </p:spPr>
      </p:pic>
      <p:sp>
        <p:nvSpPr>
          <p:cNvPr id="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4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8" y="323803"/>
            <a:ext cx="9360000" cy="6298698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292807" y="6439938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96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5" y="293305"/>
            <a:ext cx="9360000" cy="6340021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5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34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" y="136524"/>
            <a:ext cx="9720000" cy="6640794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14" y="380543"/>
            <a:ext cx="9360000" cy="6188334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7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45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9" y="574311"/>
            <a:ext cx="9360000" cy="5850000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8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7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3" y="300205"/>
            <a:ext cx="9360000" cy="6313640"/>
          </a:xfrm>
          <a:prstGeom prst="rect">
            <a:avLst/>
          </a:prstGeom>
        </p:spPr>
      </p:pic>
      <p:sp>
        <p:nvSpPr>
          <p:cNvPr id="4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374293" y="6415780"/>
            <a:ext cx="457481" cy="365125"/>
          </a:xfrm>
          <a:solidFill>
            <a:schemeClr val="bg1"/>
          </a:solidFill>
        </p:spPr>
        <p:txBody>
          <a:bodyPr/>
          <a:lstStyle/>
          <a:p>
            <a:fld id="{3B48266F-59AD-4912-951A-D2F77930451E}" type="slidenum">
              <a:rPr kumimoji="1" lang="ja-JP" altLang="en-US" sz="1800" b="1" smtClean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fld>
            <a:endParaRPr kumimoji="1" lang="ja-JP" altLang="en-US" sz="1800" b="1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48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39</Words>
  <Application>Microsoft Office PowerPoint</Application>
  <PresentationFormat>A4 210 x 297 mm</PresentationFormat>
  <Paragraphs>19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5" baseType="lpstr">
      <vt:lpstr>HG創英角ｺﾞｼｯｸUB</vt:lpstr>
      <vt:lpstr>Meiryo UI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鍋島　広剛</dc:creator>
  <cp:lastModifiedBy>西宮　和寛</cp:lastModifiedBy>
  <cp:revision>19</cp:revision>
  <cp:lastPrinted>2023-03-27T01:25:11Z</cp:lastPrinted>
  <dcterms:created xsi:type="dcterms:W3CDTF">2023-02-21T02:28:49Z</dcterms:created>
  <dcterms:modified xsi:type="dcterms:W3CDTF">2023-03-27T01:32:46Z</dcterms:modified>
</cp:coreProperties>
</file>