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69EDC-9F9B-4AF9-9798-8B35475052D3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35369-C284-4B01-A2AA-D86AE4405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82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9450" y="811213"/>
            <a:ext cx="5399088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6EF5F-7DBF-4A40-9C45-EC83E7153B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70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52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5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9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0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0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4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4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97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6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9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2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D58C-1450-47C8-A438-F2880F224698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907F-CD31-4684-9E23-08E9433D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7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79512" y="670808"/>
            <a:ext cx="6336704" cy="307760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 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で働く外国人労働者数の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推移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0" y="-17263"/>
            <a:ext cx="9144000" cy="6206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）東西二極の一極としての社会衛材構造の構築</a:t>
            </a:r>
          </a:p>
          <a:p>
            <a:pPr algn="l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-3-1: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で働く外国人労働者数　（参考指標）　　　　　　　　　　　　　　　　　　　　　　　　　　　　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5400000">
            <a:off x="1445866" y="4319612"/>
            <a:ext cx="1440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51" y="4953948"/>
            <a:ext cx="4755964" cy="1758351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539663" y="6529737"/>
            <a:ext cx="3575789" cy="23081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ja-JP" altLang="en-US" sz="900" dirty="0"/>
              <a:t>資料：外国人雇用状況の届出状況</a:t>
            </a:r>
            <a:r>
              <a:rPr lang="ja-JP" altLang="en-US" sz="900" dirty="0" smtClean="0"/>
              <a:t>（</a:t>
            </a:r>
            <a:r>
              <a:rPr lang="ja-JP" altLang="en-US" sz="900" dirty="0"/>
              <a:t>厚生労働省</a:t>
            </a:r>
            <a:r>
              <a:rPr lang="ja-JP" altLang="en-US" sz="900" dirty="0" smtClean="0"/>
              <a:t>）</a:t>
            </a:r>
            <a:r>
              <a:rPr lang="ja-JP" altLang="en-US" sz="900" dirty="0"/>
              <a:t>より作成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9790" y="989852"/>
            <a:ext cx="5626486" cy="3936528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678271" y="111546"/>
            <a:ext cx="1313329" cy="3630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72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2021-03-26T07:41:34Z</dcterms:created>
  <dcterms:modified xsi:type="dcterms:W3CDTF">2021-03-26T07:41:36Z</dcterms:modified>
</cp:coreProperties>
</file>