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5"/>
  </p:notesMasterIdLst>
  <p:sldIdLst>
    <p:sldId id="705" r:id="rId2"/>
    <p:sldId id="707" r:id="rId3"/>
    <p:sldId id="706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A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700" autoAdjust="0"/>
  </p:normalViewPr>
  <p:slideViewPr>
    <p:cSldViewPr>
      <p:cViewPr varScale="1">
        <p:scale>
          <a:sx n="70" d="100"/>
          <a:sy n="70" d="100"/>
        </p:scale>
        <p:origin x="16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BEC7E683-BBDE-45AC-A4FF-3989F8F6A592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E9D0732-3674-4A86-B757-2431B39219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1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397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36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413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008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662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49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569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554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578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099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52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4B8EB-C3A8-4739-AC15-0DB8D7D02E21}" type="datetimeFigureOut">
              <a:rPr kumimoji="1" lang="ja-JP" altLang="en-US" smtClean="0"/>
              <a:t>2019/2/4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741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子どもを大阪で育ててよかったと思える府民の割合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 府民アンケート）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07504" y="620688"/>
            <a:ext cx="84609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＜質問①＞　大阪で子育てしてよかったと思いますか。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全体では、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67.2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が「そう思う」「どちらかというとそう思う」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【N=625】</a:t>
            </a:r>
          </a:p>
          <a:p>
            <a:pPr marL="180000" indent="-457200" algn="just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代の子育て世代では、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75.4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「そう思う」「どちらかというとそう思う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【N=126】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596336" y="76574"/>
            <a:ext cx="1368152" cy="4349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259514"/>
            <a:ext cx="2736304" cy="2561111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9760" y="4259514"/>
            <a:ext cx="2676485" cy="2561111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323528" y="1367190"/>
            <a:ext cx="88569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/>
            <a:r>
              <a:rPr lang="ja-JP" altLang="en-US" sz="1100" dirty="0"/>
              <a:t>　</a:t>
            </a:r>
            <a:r>
              <a:rPr lang="ja-JP" altLang="en-US" sz="1100" dirty="0" smtClean="0"/>
              <a:t>（①「そう思う」　②「どちらかというとそう思う」　③「どちらともいえない」　④「どちらかというとそう思わない」　⑤「そう思わない」）</a:t>
            </a:r>
            <a:endParaRPr lang="en-US" altLang="ja-JP" sz="1100" dirty="0" smtClean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628800"/>
            <a:ext cx="2880321" cy="2531814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9760" y="1636090"/>
            <a:ext cx="2676485" cy="252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63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160553" y="168895"/>
            <a:ext cx="84609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＜質問②＞　「そう思う」「どちらかというとそう思う」理由は何ですか。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37667"/>
              </p:ext>
            </p:extLst>
          </p:nvPr>
        </p:nvGraphicFramePr>
        <p:xfrm>
          <a:off x="179512" y="1751907"/>
          <a:ext cx="8676609" cy="2901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171673363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30143982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71350164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86270927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9728761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38316833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9232016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78865291"/>
                    </a:ext>
                  </a:extLst>
                </a:gridCol>
                <a:gridCol w="683721">
                  <a:extLst>
                    <a:ext uri="{9D8B030D-6E8A-4147-A177-3AD203B41FA5}">
                      <a16:colId xmlns:a16="http://schemas.microsoft.com/office/drawing/2014/main" val="3919361925"/>
                    </a:ext>
                  </a:extLst>
                </a:gridCol>
              </a:tblGrid>
              <a:tr h="248100"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代・男性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【N=24】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代・女性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【N=15】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代・男性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【N=27】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代・女性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【N=29】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484888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実家の援助が得やすい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45.8%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55.6%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48.3%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7960285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地域や知人が助けてくれる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62.5%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25.9%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17.2%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850911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職場に近い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50.0%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44.4%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24.1%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724660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子育てについて職場の理解がある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25.0%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20.0%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11.1%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17.2%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060353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住宅事情がよい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33.3%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13.3%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22.2%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13.8%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418415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保育サービスなど子育て環境が整っている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20.0%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14.8%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17.2%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751516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教育環境が整っている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37.5%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13.3%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17.2%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317832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子どもの遊び場が多い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37.5%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14.8%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902541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治安がよい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17.2%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51497"/>
                  </a:ext>
                </a:extLst>
              </a:tr>
              <a:tr h="31042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みどり（自然）が多い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25.0%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13.3%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7.4%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6.9%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109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107504" y="600943"/>
            <a:ext cx="88569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/>
            <a:r>
              <a:rPr lang="ja-JP" altLang="en-US" sz="1400" dirty="0" smtClean="0"/>
              <a:t>　■年代別・性別</a:t>
            </a:r>
            <a:endParaRPr lang="en-US" altLang="ja-JP" sz="1400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179512" y="836712"/>
            <a:ext cx="871261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代の男性・女性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ともに、「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実家の援助が得やすい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」を選んだ人の割合が高かった。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代の男性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代女性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は、「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職場に近い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」を選んだ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人の割合が高かった。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代の女性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は、「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子どもの遊び場が近い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」、「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治安がよい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」を選んだ人の割合が高かった。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3683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45489"/>
              </p:ext>
            </p:extLst>
          </p:nvPr>
        </p:nvGraphicFramePr>
        <p:xfrm>
          <a:off x="179512" y="1463875"/>
          <a:ext cx="8856984" cy="2901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1716733639"/>
                    </a:ext>
                  </a:extLst>
                </a:gridCol>
                <a:gridCol w="1007957">
                  <a:extLst>
                    <a:ext uri="{9D8B030D-6E8A-4147-A177-3AD203B41FA5}">
                      <a16:colId xmlns:a16="http://schemas.microsoft.com/office/drawing/2014/main" val="3301439823"/>
                    </a:ext>
                  </a:extLst>
                </a:gridCol>
                <a:gridCol w="504211">
                  <a:extLst>
                    <a:ext uri="{9D8B030D-6E8A-4147-A177-3AD203B41FA5}">
                      <a16:colId xmlns:a16="http://schemas.microsoft.com/office/drawing/2014/main" val="71350164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86270927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728761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38316833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92320162"/>
                    </a:ext>
                  </a:extLst>
                </a:gridCol>
                <a:gridCol w="958249">
                  <a:extLst>
                    <a:ext uri="{9D8B030D-6E8A-4147-A177-3AD203B41FA5}">
                      <a16:colId xmlns:a16="http://schemas.microsoft.com/office/drawing/2014/main" val="478865291"/>
                    </a:ext>
                  </a:extLst>
                </a:gridCol>
                <a:gridCol w="697935">
                  <a:extLst>
                    <a:ext uri="{9D8B030D-6E8A-4147-A177-3AD203B41FA5}">
                      <a16:colId xmlns:a16="http://schemas.microsoft.com/office/drawing/2014/main" val="3919361925"/>
                    </a:ext>
                  </a:extLst>
                </a:gridCol>
              </a:tblGrid>
              <a:tr h="248100"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大阪市域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【N=117】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北部大阪地域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【N=96】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東部大阪地域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【N=86】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南部大阪地域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【N=121】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484888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実家の援助が得やすい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30.8%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33.3%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34.9%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38.8%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60285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地域や知人が助けてくれる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38.5%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26.0%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29.8%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850911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職場に近い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34.2%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35.4%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27.9%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30.6%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724660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子育てについて職場の理解がある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9.4%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9.4%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10.5%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2.5%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060353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住宅事情がよい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33.3%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33.3%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29.1%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22.3%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418415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保育サービスなど子育て環境が整っている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13.7%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16.7%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16.3%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9.9%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751516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教育環境が整っている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24.8%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38.5%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36.0%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15.7%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317832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子どもの遊び場が多い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21.9%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23.3%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18.2%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902541"/>
                  </a:ext>
                </a:extLst>
              </a:tr>
              <a:tr h="2481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治安がよい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22.2%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34.4%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３位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24.4%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28.9%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51497"/>
                  </a:ext>
                </a:extLst>
              </a:tr>
              <a:tr h="31042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みどり（自然）が多い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2.6%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22.9%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16.3%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23.1%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109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179512" y="168895"/>
            <a:ext cx="88569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/>
            <a:r>
              <a:rPr lang="ja-JP" altLang="en-US" sz="1400" dirty="0" smtClean="0"/>
              <a:t>　■地域別</a:t>
            </a:r>
            <a:endParaRPr lang="en-US" altLang="ja-JP" sz="14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287524" y="476672"/>
            <a:ext cx="846094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北部大阪地域、東部大阪地域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では、「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教育環境が整っている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」を選んだ人の割合が高かった。</a:t>
            </a:r>
            <a:endParaRPr lang="en-US" altLang="ja-JP" sz="1200" dirty="0"/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北部大阪地域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治安がよい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を選んだ人の割合が高かった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ja-JP" sz="1200" dirty="0"/>
          </a:p>
          <a:p>
            <a:endParaRPr lang="ja-JP" altLang="ja-JP" sz="1200" dirty="0"/>
          </a:p>
          <a:p>
            <a:pPr marL="180000" indent="-457200" algn="just"/>
            <a:r>
              <a:rPr lang="ja-JP" altLang="en-US" sz="1200" dirty="0"/>
              <a:t>　　</a:t>
            </a:r>
            <a:r>
              <a:rPr lang="en-US" altLang="ja-JP" sz="1200" dirty="0" smtClean="0"/>
              <a:t>※</a:t>
            </a:r>
            <a:r>
              <a:rPr lang="en-US" altLang="ja-JP" sz="1200" u="sng" dirty="0" smtClean="0"/>
              <a:t> </a:t>
            </a:r>
            <a:r>
              <a:rPr lang="ja-JP" altLang="ja-JP" sz="1200" u="sng" dirty="0"/>
              <a:t>有意差については</a:t>
            </a:r>
            <a:r>
              <a:rPr lang="ja-JP" altLang="ja-JP" sz="1200" u="sng" dirty="0" smtClean="0"/>
              <a:t>、</a:t>
            </a:r>
            <a:r>
              <a:rPr lang="ja-JP" altLang="en-US" sz="1200" u="sng" dirty="0" smtClean="0"/>
              <a:t>信頼度５％水準でカイ２乗検定したもの。</a:t>
            </a:r>
            <a:r>
              <a:rPr lang="ja-JP" altLang="ja-JP" sz="1200" u="sng" dirty="0" smtClean="0"/>
              <a:t>サンプル数</a:t>
            </a:r>
            <a:r>
              <a:rPr lang="ja-JP" altLang="ja-JP" sz="1200" u="sng" dirty="0"/>
              <a:t>が少ないため、今回の調査についての検定結果です</a:t>
            </a:r>
            <a:r>
              <a:rPr lang="ja-JP" altLang="ja-JP" sz="1200" u="sng" dirty="0" smtClean="0"/>
              <a:t>。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537897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17212</TotalTime>
  <Words>345</Words>
  <Application>Microsoft Office PowerPoint</Application>
  <PresentationFormat>画面に合わせる (4:3)</PresentationFormat>
  <Paragraphs>148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中村　亮太</cp:lastModifiedBy>
  <cp:revision>1144</cp:revision>
  <cp:lastPrinted>2019-02-04T07:32:34Z</cp:lastPrinted>
  <dcterms:created xsi:type="dcterms:W3CDTF">2015-04-22T03:25:50Z</dcterms:created>
  <dcterms:modified xsi:type="dcterms:W3CDTF">2019-02-04T08:53:53Z</dcterms:modified>
</cp:coreProperties>
</file>