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ags/tag1.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4"/>
    <p:sldMasterId id="2147483683" r:id="rId5"/>
  </p:sldMasterIdLst>
  <p:notesMasterIdLst>
    <p:notesMasterId r:id="rId7"/>
  </p:notesMasterIdLst>
  <p:sldIdLst>
    <p:sldId id="1805" r:id="rId6"/>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46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17837479-F167-46A9-91DE-D29DC0E07EEF}" type="datetimeFigureOut">
              <a:rPr kumimoji="1" lang="ja-JP" altLang="en-US" smtClean="0"/>
              <a:t>2025/7/8</a:t>
            </a:fld>
            <a:endParaRPr kumimoji="1" lang="ja-JP" altLang="en-US"/>
          </a:p>
        </p:txBody>
      </p:sp>
      <p:sp>
        <p:nvSpPr>
          <p:cNvPr id="4" name="スライド イメージ プレースホルダー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5A09B3C7-3239-4625-8436-E6A709F012B8}" type="slidenum">
              <a:rPr kumimoji="1" lang="ja-JP" altLang="en-US" smtClean="0"/>
              <a:t>‹#›</a:t>
            </a:fld>
            <a:endParaRPr kumimoji="1" lang="ja-JP" altLang="en-US"/>
          </a:p>
        </p:txBody>
      </p:sp>
    </p:spTree>
    <p:extLst>
      <p:ext uri="{BB962C8B-B14F-4D97-AF65-F5344CB8AC3E}">
        <p14:creationId xmlns:p14="http://schemas.microsoft.com/office/powerpoint/2010/main" val="7663638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A09B3C7-3239-4625-8436-E6A709F012B8}" type="slidenum">
              <a:rPr kumimoji="1" lang="ja-JP" altLang="en-US" smtClean="0"/>
              <a:t>1</a:t>
            </a:fld>
            <a:endParaRPr kumimoji="1" lang="ja-JP" altLang="en-US"/>
          </a:p>
        </p:txBody>
      </p:sp>
    </p:spTree>
    <p:extLst>
      <p:ext uri="{BB962C8B-B14F-4D97-AF65-F5344CB8AC3E}">
        <p14:creationId xmlns:p14="http://schemas.microsoft.com/office/powerpoint/2010/main" val="1958834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eziden1">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37EAF87-0426-4F42-AA4D-9F8BDC1F4569}"/>
              </a:ext>
            </a:extLst>
          </p:cNvPr>
          <p:cNvSpPr/>
          <p:nvPr userDrawn="1"/>
        </p:nvSpPr>
        <p:spPr>
          <a:xfrm>
            <a:off x="-5393" y="1"/>
            <a:ext cx="9911393" cy="620688"/>
          </a:xfrm>
          <a:prstGeom prst="rect">
            <a:avLst/>
          </a:prstGeom>
          <a:solidFill>
            <a:schemeClr val="accent2">
              <a:alpha val="40000"/>
            </a:schemeClr>
          </a:solidFill>
          <a:ln w="9525">
            <a:no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kumimoji="1" lang="ja-JP" altLang="en-US" sz="1400">
              <a:solidFill>
                <a:schemeClr val="tx1"/>
              </a:solidFill>
            </a:endParaRPr>
          </a:p>
        </p:txBody>
      </p:sp>
      <p:sp>
        <p:nvSpPr>
          <p:cNvPr id="11" name="テキスト プレースホルダー 10">
            <a:extLst>
              <a:ext uri="{FF2B5EF4-FFF2-40B4-BE49-F238E27FC236}">
                <a16:creationId xmlns:a16="http://schemas.microsoft.com/office/drawing/2014/main" id="{BDAAC19C-5907-48FD-8BFF-C821FD2FE06D}"/>
              </a:ext>
            </a:extLst>
          </p:cNvPr>
          <p:cNvSpPr>
            <a:spLocks noGrp="1"/>
          </p:cNvSpPr>
          <p:nvPr>
            <p:ph type="body" sz="quarter" idx="12"/>
          </p:nvPr>
        </p:nvSpPr>
        <p:spPr>
          <a:xfrm>
            <a:off x="194472" y="188642"/>
            <a:ext cx="9517057" cy="432046"/>
          </a:xfrm>
        </p:spPr>
        <p:txBody>
          <a:bodyPr/>
          <a:lstStyle>
            <a:lvl1pPr>
              <a:spcAft>
                <a:spcPts val="600"/>
              </a:spcAft>
              <a:defRPr sz="2000">
                <a:solidFill>
                  <a:schemeClr val="tx1"/>
                </a:solidFill>
                <a:latin typeface="Meiryo UI" panose="020B0604030504040204" pitchFamily="50" charset="-128"/>
                <a:ea typeface="Meiryo UI" panose="020B0604030504040204" pitchFamily="50" charset="-128"/>
              </a:defRPr>
            </a:lvl1pPr>
          </a:lstStyle>
          <a:p>
            <a:pPr lvl="0"/>
            <a:r>
              <a:rPr kumimoji="1" lang="ja-JP" altLang="en-US"/>
              <a:t>マスター テキストの書式設定</a:t>
            </a:r>
            <a:endParaRPr kumimoji="1" lang="en-US" altLang="ja-JP"/>
          </a:p>
        </p:txBody>
      </p:sp>
      <p:sp>
        <p:nvSpPr>
          <p:cNvPr id="12" name="Slide Number Placeholder 5">
            <a:extLst>
              <a:ext uri="{FF2B5EF4-FFF2-40B4-BE49-F238E27FC236}">
                <a16:creationId xmlns:a16="http://schemas.microsoft.com/office/drawing/2014/main" id="{BBA7BEE0-9CFE-417F-9899-BCA0080D203A}"/>
              </a:ext>
            </a:extLst>
          </p:cNvPr>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a:p>
        </p:txBody>
      </p:sp>
      <p:cxnSp>
        <p:nvCxnSpPr>
          <p:cNvPr id="3" name="直線コネクタ 2">
            <a:extLst>
              <a:ext uri="{FF2B5EF4-FFF2-40B4-BE49-F238E27FC236}">
                <a16:creationId xmlns:a16="http://schemas.microsoft.com/office/drawing/2014/main" id="{5690B957-8A5D-4B27-B4CA-1738C7C46B16}"/>
              </a:ext>
            </a:extLst>
          </p:cNvPr>
          <p:cNvCxnSpPr/>
          <p:nvPr userDrawn="1"/>
        </p:nvCxnSpPr>
        <p:spPr>
          <a:xfrm>
            <a:off x="0" y="620688"/>
            <a:ext cx="9906000" cy="0"/>
          </a:xfrm>
          <a:prstGeom prst="line">
            <a:avLst/>
          </a:prstGeom>
          <a:ln w="12700">
            <a:solidFill>
              <a:schemeClr val="tx1">
                <a:lumMod val="50000"/>
                <a:lumOff val="50000"/>
              </a:schemeClr>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018637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560C01-06A1-A163-D5BA-E32CF5899E12}"/>
              </a:ext>
            </a:extLst>
          </p:cNvPr>
          <p:cNvSpPr>
            <a:spLocks noGrp="1"/>
          </p:cNvSpPr>
          <p:nvPr>
            <p:ph type="title"/>
          </p:nvPr>
        </p:nvSpPr>
        <p:spPr>
          <a:xfrm>
            <a:off x="676275" y="1709738"/>
            <a:ext cx="8543925"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42E7C34-522B-0110-F057-013D5CBFB299}"/>
              </a:ext>
            </a:extLst>
          </p:cNvPr>
          <p:cNvSpPr>
            <a:spLocks noGrp="1"/>
          </p:cNvSpPr>
          <p:nvPr>
            <p:ph type="body" idx="1"/>
          </p:nvPr>
        </p:nvSpPr>
        <p:spPr>
          <a:xfrm>
            <a:off x="676275" y="4589463"/>
            <a:ext cx="8543925"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8CB8276-2F02-86AA-4761-DEBD748E7DB8}"/>
              </a:ext>
            </a:extLst>
          </p:cNvPr>
          <p:cNvSpPr>
            <a:spLocks noGrp="1"/>
          </p:cNvSpPr>
          <p:nvPr>
            <p:ph type="dt" sz="half" idx="10"/>
          </p:nvPr>
        </p:nvSpPr>
        <p:spPr/>
        <p:txBody>
          <a:bodyPr/>
          <a:lstStyle/>
          <a:p>
            <a:fld id="{A144AB3D-1057-4AB6-87D1-2B0FE264E624}" type="datetimeFigureOut">
              <a:rPr kumimoji="1" lang="ja-JP" altLang="en-US" smtClean="0"/>
              <a:t>2025/7/8</a:t>
            </a:fld>
            <a:endParaRPr kumimoji="1" lang="ja-JP" altLang="en-US"/>
          </a:p>
        </p:txBody>
      </p:sp>
      <p:sp>
        <p:nvSpPr>
          <p:cNvPr id="5" name="フッター プレースホルダー 4">
            <a:extLst>
              <a:ext uri="{FF2B5EF4-FFF2-40B4-BE49-F238E27FC236}">
                <a16:creationId xmlns:a16="http://schemas.microsoft.com/office/drawing/2014/main" id="{5BDB391A-E4F3-16FE-0DB7-841361CCB54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8F9B42A-EDA7-6410-5551-5CE3C2172192}"/>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1827090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B08F37-66A6-7609-93B4-C672F569BFEE}"/>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7FA8512-50F2-E102-C554-6D300C5ED0E8}"/>
              </a:ext>
            </a:extLst>
          </p:cNvPr>
          <p:cNvSpPr>
            <a:spLocks noGrp="1"/>
          </p:cNvSpPr>
          <p:nvPr>
            <p:ph sz="half" idx="1"/>
          </p:nvPr>
        </p:nvSpPr>
        <p:spPr>
          <a:xfrm>
            <a:off x="681038" y="1825625"/>
            <a:ext cx="4195762"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C59C3A24-C601-DD85-C23B-C05FA645EE52}"/>
              </a:ext>
            </a:extLst>
          </p:cNvPr>
          <p:cNvSpPr>
            <a:spLocks noGrp="1"/>
          </p:cNvSpPr>
          <p:nvPr>
            <p:ph sz="half" idx="2"/>
          </p:nvPr>
        </p:nvSpPr>
        <p:spPr>
          <a:xfrm>
            <a:off x="5029200" y="1825625"/>
            <a:ext cx="4195763"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5ABA329-96A0-CB63-EFE5-0654FC68B15D}"/>
              </a:ext>
            </a:extLst>
          </p:cNvPr>
          <p:cNvSpPr>
            <a:spLocks noGrp="1"/>
          </p:cNvSpPr>
          <p:nvPr>
            <p:ph type="dt" sz="half" idx="10"/>
          </p:nvPr>
        </p:nvSpPr>
        <p:spPr/>
        <p:txBody>
          <a:bodyPr/>
          <a:lstStyle/>
          <a:p>
            <a:fld id="{A144AB3D-1057-4AB6-87D1-2B0FE264E624}" type="datetimeFigureOut">
              <a:rPr kumimoji="1" lang="ja-JP" altLang="en-US" smtClean="0"/>
              <a:t>2025/7/8</a:t>
            </a:fld>
            <a:endParaRPr kumimoji="1" lang="ja-JP" altLang="en-US"/>
          </a:p>
        </p:txBody>
      </p:sp>
      <p:sp>
        <p:nvSpPr>
          <p:cNvPr id="6" name="フッター プレースホルダー 5">
            <a:extLst>
              <a:ext uri="{FF2B5EF4-FFF2-40B4-BE49-F238E27FC236}">
                <a16:creationId xmlns:a16="http://schemas.microsoft.com/office/drawing/2014/main" id="{3D897446-E052-D845-5C19-9E5932917A1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3DE5295-93B3-6EF7-C4E3-AB9786089D1F}"/>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1159693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545AC2-4C8F-2861-A9C8-BF01F1365DBE}"/>
              </a:ext>
            </a:extLst>
          </p:cNvPr>
          <p:cNvSpPr>
            <a:spLocks noGrp="1"/>
          </p:cNvSpPr>
          <p:nvPr>
            <p:ph type="title"/>
          </p:nvPr>
        </p:nvSpPr>
        <p:spPr>
          <a:xfrm>
            <a:off x="682625" y="365125"/>
            <a:ext cx="8543925"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57AEEFB-014D-05BB-4AF6-6B668CCEA027}"/>
              </a:ext>
            </a:extLst>
          </p:cNvPr>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A30470D-EFB2-CA9B-B124-4B1E65FE5D5A}"/>
              </a:ext>
            </a:extLst>
          </p:cNvPr>
          <p:cNvSpPr>
            <a:spLocks noGrp="1"/>
          </p:cNvSpPr>
          <p:nvPr>
            <p:ph sz="half" idx="2"/>
          </p:nvPr>
        </p:nvSpPr>
        <p:spPr>
          <a:xfrm>
            <a:off x="682625" y="2505075"/>
            <a:ext cx="419100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882CE0DF-012A-6BD8-CC58-2E0EA9137581}"/>
              </a:ext>
            </a:extLst>
          </p:cNvPr>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3C3C357-0157-23E6-A181-CD77B66DA108}"/>
              </a:ext>
            </a:extLst>
          </p:cNvPr>
          <p:cNvSpPr>
            <a:spLocks noGrp="1"/>
          </p:cNvSpPr>
          <p:nvPr>
            <p:ph sz="quarter" idx="4"/>
          </p:nvPr>
        </p:nvSpPr>
        <p:spPr>
          <a:xfrm>
            <a:off x="5014913" y="2505075"/>
            <a:ext cx="421163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E2ACD90-711E-2946-DC15-35A0684D260D}"/>
              </a:ext>
            </a:extLst>
          </p:cNvPr>
          <p:cNvSpPr>
            <a:spLocks noGrp="1"/>
          </p:cNvSpPr>
          <p:nvPr>
            <p:ph type="dt" sz="half" idx="10"/>
          </p:nvPr>
        </p:nvSpPr>
        <p:spPr/>
        <p:txBody>
          <a:bodyPr/>
          <a:lstStyle/>
          <a:p>
            <a:fld id="{A144AB3D-1057-4AB6-87D1-2B0FE264E624}" type="datetimeFigureOut">
              <a:rPr kumimoji="1" lang="ja-JP" altLang="en-US" smtClean="0"/>
              <a:t>2025/7/8</a:t>
            </a:fld>
            <a:endParaRPr kumimoji="1" lang="ja-JP" altLang="en-US"/>
          </a:p>
        </p:txBody>
      </p:sp>
      <p:sp>
        <p:nvSpPr>
          <p:cNvPr id="8" name="フッター プレースホルダー 7">
            <a:extLst>
              <a:ext uri="{FF2B5EF4-FFF2-40B4-BE49-F238E27FC236}">
                <a16:creationId xmlns:a16="http://schemas.microsoft.com/office/drawing/2014/main" id="{C7E1B447-53AF-219C-7A27-884C303E22D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0C5A81E-5539-11E4-977C-2B67062559FC}"/>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26885100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8746C8-549D-EB75-5EC3-98E3C59C688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4D69DA2-213D-6BD3-DA5F-E7F836752E38}"/>
              </a:ext>
            </a:extLst>
          </p:cNvPr>
          <p:cNvSpPr>
            <a:spLocks noGrp="1"/>
          </p:cNvSpPr>
          <p:nvPr>
            <p:ph type="dt" sz="half" idx="10"/>
          </p:nvPr>
        </p:nvSpPr>
        <p:spPr/>
        <p:txBody>
          <a:bodyPr/>
          <a:lstStyle/>
          <a:p>
            <a:fld id="{A144AB3D-1057-4AB6-87D1-2B0FE264E624}" type="datetimeFigureOut">
              <a:rPr kumimoji="1" lang="ja-JP" altLang="en-US" smtClean="0"/>
              <a:t>2025/7/8</a:t>
            </a:fld>
            <a:endParaRPr kumimoji="1" lang="ja-JP" altLang="en-US"/>
          </a:p>
        </p:txBody>
      </p:sp>
      <p:sp>
        <p:nvSpPr>
          <p:cNvPr id="4" name="フッター プレースホルダー 3">
            <a:extLst>
              <a:ext uri="{FF2B5EF4-FFF2-40B4-BE49-F238E27FC236}">
                <a16:creationId xmlns:a16="http://schemas.microsoft.com/office/drawing/2014/main" id="{E421E2FD-94F6-E6B3-6438-0BC4176935D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01B44B2-3403-790E-2575-2373BA4B49CB}"/>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11760046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0EF4A14-9697-756C-DE1E-23F55F5199F7}"/>
              </a:ext>
            </a:extLst>
          </p:cNvPr>
          <p:cNvSpPr>
            <a:spLocks noGrp="1"/>
          </p:cNvSpPr>
          <p:nvPr>
            <p:ph type="dt" sz="half" idx="10"/>
          </p:nvPr>
        </p:nvSpPr>
        <p:spPr/>
        <p:txBody>
          <a:bodyPr/>
          <a:lstStyle/>
          <a:p>
            <a:fld id="{A144AB3D-1057-4AB6-87D1-2B0FE264E624}" type="datetimeFigureOut">
              <a:rPr kumimoji="1" lang="ja-JP" altLang="en-US" smtClean="0"/>
              <a:t>2025/7/8</a:t>
            </a:fld>
            <a:endParaRPr kumimoji="1" lang="ja-JP" altLang="en-US"/>
          </a:p>
        </p:txBody>
      </p:sp>
      <p:sp>
        <p:nvSpPr>
          <p:cNvPr id="3" name="フッター プレースホルダー 2">
            <a:extLst>
              <a:ext uri="{FF2B5EF4-FFF2-40B4-BE49-F238E27FC236}">
                <a16:creationId xmlns:a16="http://schemas.microsoft.com/office/drawing/2014/main" id="{41887799-4FDD-55FD-05C8-06427FEAF0ED}"/>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4E043EA-6CA2-0360-EB86-AA459F204175}"/>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30792500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583AB58-2E83-6A33-C3ED-21ADA5259AE2}"/>
              </a:ext>
            </a:extLst>
          </p:cNvPr>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267324E4-88FE-FCF6-D8A8-A74D1412B5A1}"/>
              </a:ext>
            </a:extLst>
          </p:cNvPr>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6957D19-F7C3-002F-93DD-626C828A775A}"/>
              </a:ext>
            </a:extLst>
          </p:cNvPr>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96D689F-5BE9-4036-BE9D-E5A303F353C4}"/>
              </a:ext>
            </a:extLst>
          </p:cNvPr>
          <p:cNvSpPr>
            <a:spLocks noGrp="1"/>
          </p:cNvSpPr>
          <p:nvPr>
            <p:ph type="dt" sz="half" idx="10"/>
          </p:nvPr>
        </p:nvSpPr>
        <p:spPr/>
        <p:txBody>
          <a:bodyPr/>
          <a:lstStyle/>
          <a:p>
            <a:fld id="{A144AB3D-1057-4AB6-87D1-2B0FE264E624}" type="datetimeFigureOut">
              <a:rPr kumimoji="1" lang="ja-JP" altLang="en-US" smtClean="0"/>
              <a:t>2025/7/8</a:t>
            </a:fld>
            <a:endParaRPr kumimoji="1" lang="ja-JP" altLang="en-US"/>
          </a:p>
        </p:txBody>
      </p:sp>
      <p:sp>
        <p:nvSpPr>
          <p:cNvPr id="6" name="フッター プレースホルダー 5">
            <a:extLst>
              <a:ext uri="{FF2B5EF4-FFF2-40B4-BE49-F238E27FC236}">
                <a16:creationId xmlns:a16="http://schemas.microsoft.com/office/drawing/2014/main" id="{0AEA9A97-31BB-681B-B611-84B0DC12187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942E953-695D-0D38-9E79-9E350761F491}"/>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4953728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EACF9D-D1B3-532E-9BDF-C61331A6B426}"/>
              </a:ext>
            </a:extLst>
          </p:cNvPr>
          <p:cNvSpPr>
            <a:spLocks noGrp="1"/>
          </p:cNvSpPr>
          <p:nvPr>
            <p:ph type="title"/>
          </p:nvPr>
        </p:nvSpPr>
        <p:spPr>
          <a:xfrm>
            <a:off x="682625" y="457200"/>
            <a:ext cx="3194050"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8BD5ACE6-9B17-FF3C-20F8-1156B0B629A6}"/>
              </a:ext>
            </a:extLst>
          </p:cNvPr>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FACCC17-C86E-83A3-27CC-80DC220F9EF1}"/>
              </a:ext>
            </a:extLst>
          </p:cNvPr>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3ABD50C-C609-8025-4856-9AA643B33965}"/>
              </a:ext>
            </a:extLst>
          </p:cNvPr>
          <p:cNvSpPr>
            <a:spLocks noGrp="1"/>
          </p:cNvSpPr>
          <p:nvPr>
            <p:ph type="dt" sz="half" idx="10"/>
          </p:nvPr>
        </p:nvSpPr>
        <p:spPr/>
        <p:txBody>
          <a:bodyPr/>
          <a:lstStyle/>
          <a:p>
            <a:fld id="{A144AB3D-1057-4AB6-87D1-2B0FE264E624}" type="datetimeFigureOut">
              <a:rPr kumimoji="1" lang="ja-JP" altLang="en-US" smtClean="0"/>
              <a:t>2025/7/8</a:t>
            </a:fld>
            <a:endParaRPr kumimoji="1" lang="ja-JP" altLang="en-US"/>
          </a:p>
        </p:txBody>
      </p:sp>
      <p:sp>
        <p:nvSpPr>
          <p:cNvPr id="6" name="フッター プレースホルダー 5">
            <a:extLst>
              <a:ext uri="{FF2B5EF4-FFF2-40B4-BE49-F238E27FC236}">
                <a16:creationId xmlns:a16="http://schemas.microsoft.com/office/drawing/2014/main" id="{72855E51-BD1E-489A-3A81-F33D06A43EA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EA793E5-2704-4559-EDA4-08584095AFA1}"/>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37294537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610385-3531-8BEB-FA75-B135E9EECAD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367CE8E6-977A-9F3A-D91D-2C018B381B71}"/>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7BDE191-EB0C-9956-4675-7B7C938DAA90}"/>
              </a:ext>
            </a:extLst>
          </p:cNvPr>
          <p:cNvSpPr>
            <a:spLocks noGrp="1"/>
          </p:cNvSpPr>
          <p:nvPr>
            <p:ph type="dt" sz="half" idx="10"/>
          </p:nvPr>
        </p:nvSpPr>
        <p:spPr/>
        <p:txBody>
          <a:bodyPr/>
          <a:lstStyle/>
          <a:p>
            <a:fld id="{A144AB3D-1057-4AB6-87D1-2B0FE264E624}" type="datetimeFigureOut">
              <a:rPr kumimoji="1" lang="ja-JP" altLang="en-US" smtClean="0"/>
              <a:t>2025/7/8</a:t>
            </a:fld>
            <a:endParaRPr kumimoji="1" lang="ja-JP" altLang="en-US"/>
          </a:p>
        </p:txBody>
      </p:sp>
      <p:sp>
        <p:nvSpPr>
          <p:cNvPr id="5" name="フッター プレースホルダー 4">
            <a:extLst>
              <a:ext uri="{FF2B5EF4-FFF2-40B4-BE49-F238E27FC236}">
                <a16:creationId xmlns:a16="http://schemas.microsoft.com/office/drawing/2014/main" id="{3B2469FB-AB60-FDD6-2951-D09C3598D19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19C0293-4FCA-EF66-ACEC-66EF66AE7F9C}"/>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10398233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0FD8AE1-8568-4FCF-3859-B71EC4803358}"/>
              </a:ext>
            </a:extLst>
          </p:cNvPr>
          <p:cNvSpPr>
            <a:spLocks noGrp="1"/>
          </p:cNvSpPr>
          <p:nvPr>
            <p:ph type="title" orient="vert"/>
          </p:nvPr>
        </p:nvSpPr>
        <p:spPr>
          <a:xfrm>
            <a:off x="7089775" y="365125"/>
            <a:ext cx="2135188"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679ED7F-5894-DEB0-35E7-EDF0A5FDBE8B}"/>
              </a:ext>
            </a:extLst>
          </p:cNvPr>
          <p:cNvSpPr>
            <a:spLocks noGrp="1"/>
          </p:cNvSpPr>
          <p:nvPr>
            <p:ph type="body" orient="vert" idx="1"/>
          </p:nvPr>
        </p:nvSpPr>
        <p:spPr>
          <a:xfrm>
            <a:off x="681038" y="365125"/>
            <a:ext cx="6256337"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BBBEB66-3EF9-8911-3982-D9A96C225450}"/>
              </a:ext>
            </a:extLst>
          </p:cNvPr>
          <p:cNvSpPr>
            <a:spLocks noGrp="1"/>
          </p:cNvSpPr>
          <p:nvPr>
            <p:ph type="dt" sz="half" idx="10"/>
          </p:nvPr>
        </p:nvSpPr>
        <p:spPr/>
        <p:txBody>
          <a:bodyPr/>
          <a:lstStyle/>
          <a:p>
            <a:fld id="{A144AB3D-1057-4AB6-87D1-2B0FE264E624}" type="datetimeFigureOut">
              <a:rPr kumimoji="1" lang="ja-JP" altLang="en-US" smtClean="0"/>
              <a:t>2025/7/8</a:t>
            </a:fld>
            <a:endParaRPr kumimoji="1" lang="ja-JP" altLang="en-US"/>
          </a:p>
        </p:txBody>
      </p:sp>
      <p:sp>
        <p:nvSpPr>
          <p:cNvPr id="5" name="フッター プレースホルダー 4">
            <a:extLst>
              <a:ext uri="{FF2B5EF4-FFF2-40B4-BE49-F238E27FC236}">
                <a16:creationId xmlns:a16="http://schemas.microsoft.com/office/drawing/2014/main" id="{E8285B19-61AD-7DFC-FEC9-E2B76284F6D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40B56F2-A782-F5D3-AE71-4C70FCD49C1B}"/>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4273834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ziden1">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737EAF87-0426-4F42-AA4D-9F8BDC1F4569}"/>
              </a:ext>
            </a:extLst>
          </p:cNvPr>
          <p:cNvSpPr/>
          <p:nvPr userDrawn="1"/>
        </p:nvSpPr>
        <p:spPr>
          <a:xfrm>
            <a:off x="-5393" y="1"/>
            <a:ext cx="9911393" cy="620688"/>
          </a:xfrm>
          <a:prstGeom prst="rect">
            <a:avLst/>
          </a:prstGeom>
          <a:solidFill>
            <a:schemeClr val="accent6">
              <a:lumMod val="40000"/>
              <a:lumOff val="60000"/>
              <a:alpha val="40000"/>
            </a:schemeClr>
          </a:solidFill>
          <a:ln w="9525">
            <a:solidFill>
              <a:schemeClr val="accent6">
                <a:lumMod val="40000"/>
                <a:lumOff val="60000"/>
              </a:schemeClr>
            </a:solidFill>
          </a:ln>
        </p:spPr>
        <p:style>
          <a:lnRef idx="0">
            <a:schemeClr val="accent1"/>
          </a:lnRef>
          <a:fillRef idx="1">
            <a:schemeClr val="accent1"/>
          </a:fillRef>
          <a:effectRef idx="0">
            <a:schemeClr val="dk1"/>
          </a:effectRef>
          <a:fontRef idx="minor">
            <a:schemeClr val="lt1"/>
          </a:fontRef>
        </p:style>
        <p:txBody>
          <a:bodyPr rtlCol="0" anchor="ctr"/>
          <a:lstStyle/>
          <a:p>
            <a:pPr algn="ctr">
              <a:lnSpc>
                <a:spcPct val="100000"/>
              </a:lnSpc>
            </a:pPr>
            <a:endParaRPr kumimoji="1" lang="ja-JP" altLang="en-US" sz="1400">
              <a:solidFill>
                <a:schemeClr val="tx1"/>
              </a:solidFill>
            </a:endParaRPr>
          </a:p>
        </p:txBody>
      </p:sp>
      <p:sp>
        <p:nvSpPr>
          <p:cNvPr id="11" name="テキスト プレースホルダー 10">
            <a:extLst>
              <a:ext uri="{FF2B5EF4-FFF2-40B4-BE49-F238E27FC236}">
                <a16:creationId xmlns:a16="http://schemas.microsoft.com/office/drawing/2014/main" id="{BDAAC19C-5907-48FD-8BFF-C821FD2FE06D}"/>
              </a:ext>
            </a:extLst>
          </p:cNvPr>
          <p:cNvSpPr>
            <a:spLocks noGrp="1"/>
          </p:cNvSpPr>
          <p:nvPr>
            <p:ph type="body" sz="quarter" idx="12"/>
          </p:nvPr>
        </p:nvSpPr>
        <p:spPr>
          <a:xfrm>
            <a:off x="194472" y="188642"/>
            <a:ext cx="9517057" cy="432046"/>
          </a:xfrm>
        </p:spPr>
        <p:txBody>
          <a:bodyPr/>
          <a:lstStyle>
            <a:lvl1pPr>
              <a:spcAft>
                <a:spcPts val="600"/>
              </a:spcAft>
              <a:defRPr sz="2000">
                <a:solidFill>
                  <a:schemeClr val="tx1"/>
                </a:solidFill>
                <a:latin typeface="Meiryo UI" panose="020B0604030504040204" pitchFamily="50" charset="-128"/>
                <a:ea typeface="Meiryo UI" panose="020B0604030504040204" pitchFamily="50" charset="-128"/>
              </a:defRPr>
            </a:lvl1pPr>
          </a:lstStyle>
          <a:p>
            <a:pPr lvl="0"/>
            <a:r>
              <a:rPr kumimoji="1" lang="ja-JP" altLang="en-US"/>
              <a:t>マスター テキストの書式設定</a:t>
            </a:r>
            <a:endParaRPr kumimoji="1" lang="en-US" altLang="ja-JP"/>
          </a:p>
        </p:txBody>
      </p:sp>
      <p:sp>
        <p:nvSpPr>
          <p:cNvPr id="12" name="Slide Number Placeholder 5">
            <a:extLst>
              <a:ext uri="{FF2B5EF4-FFF2-40B4-BE49-F238E27FC236}">
                <a16:creationId xmlns:a16="http://schemas.microsoft.com/office/drawing/2014/main" id="{BBA7BEE0-9CFE-417F-9899-BCA0080D203A}"/>
              </a:ext>
            </a:extLst>
          </p:cNvPr>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a:p>
        </p:txBody>
      </p:sp>
      <p:cxnSp>
        <p:nvCxnSpPr>
          <p:cNvPr id="3" name="直線コネクタ 2">
            <a:extLst>
              <a:ext uri="{FF2B5EF4-FFF2-40B4-BE49-F238E27FC236}">
                <a16:creationId xmlns:a16="http://schemas.microsoft.com/office/drawing/2014/main" id="{5690B957-8A5D-4B27-B4CA-1738C7C46B16}"/>
              </a:ext>
            </a:extLst>
          </p:cNvPr>
          <p:cNvCxnSpPr/>
          <p:nvPr userDrawn="1"/>
        </p:nvCxnSpPr>
        <p:spPr>
          <a:xfrm>
            <a:off x="0" y="620688"/>
            <a:ext cx="9906000" cy="0"/>
          </a:xfrm>
          <a:prstGeom prst="line">
            <a:avLst/>
          </a:prstGeom>
          <a:ln w="12700">
            <a:solidFill>
              <a:schemeClr val="tx1">
                <a:lumMod val="50000"/>
                <a:lumOff val="50000"/>
              </a:schemeClr>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23308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07000" y="2060576"/>
            <a:ext cx="8892000" cy="41052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a:p>
            <a:pPr lvl="5"/>
            <a:r>
              <a:rPr lang="en-US"/>
              <a:t>Sixth level</a:t>
            </a:r>
          </a:p>
          <a:p>
            <a:pPr lvl="6"/>
            <a:r>
              <a:rPr lang="en-US"/>
              <a:t>Seventh level</a:t>
            </a:r>
          </a:p>
          <a:p>
            <a:pPr lvl="7"/>
            <a:r>
              <a:rPr lang="en-US"/>
              <a:t>Eighth level</a:t>
            </a:r>
          </a:p>
          <a:p>
            <a:pPr lvl="8"/>
            <a:r>
              <a:rPr lang="en-US"/>
              <a:t>Ninth level</a:t>
            </a:r>
            <a:endParaRPr lang="en-GB"/>
          </a:p>
        </p:txBody>
      </p:sp>
      <p:sp>
        <p:nvSpPr>
          <p:cNvPr id="6" name="Slide Number Placeholder 5">
            <a:extLst>
              <a:ext uri="{FF2B5EF4-FFF2-40B4-BE49-F238E27FC236}">
                <a16:creationId xmlns:a16="http://schemas.microsoft.com/office/drawing/2014/main" id="{D3433AD6-7E25-3440-A0A8-374B46CA701C}"/>
              </a:ext>
            </a:extLst>
          </p:cNvPr>
          <p:cNvSpPr>
            <a:spLocks noGrp="1"/>
          </p:cNvSpPr>
          <p:nvPr>
            <p:ph type="sldNum" sz="quarter" idx="11"/>
          </p:nvPr>
        </p:nvSpPr>
        <p:spPr/>
        <p:txBody>
          <a:bodyPr/>
          <a:lstStyle/>
          <a:p>
            <a:fld id="{7870704B-CE94-48CC-AF30-84932A1262A7}" type="slidenum">
              <a:rPr lang="en-GB" smtClean="0"/>
              <a:pPr/>
              <a:t>‹#›</a:t>
            </a:fld>
            <a:endParaRPr lang="en-GB"/>
          </a:p>
        </p:txBody>
      </p:sp>
      <p:sp>
        <p:nvSpPr>
          <p:cNvPr id="4" name="Title 3">
            <a:extLst>
              <a:ext uri="{FF2B5EF4-FFF2-40B4-BE49-F238E27FC236}">
                <a16:creationId xmlns:a16="http://schemas.microsoft.com/office/drawing/2014/main" id="{776FB90E-F37C-5341-AEB0-5E882FB00C69}"/>
              </a:ext>
            </a:extLst>
          </p:cNvPr>
          <p:cNvSpPr>
            <a:spLocks noGrp="1"/>
          </p:cNvSpPr>
          <p:nvPr>
            <p:ph type="title" hasCustomPrompt="1"/>
          </p:nvPr>
        </p:nvSpPr>
        <p:spPr>
          <a:xfrm>
            <a:off x="507000" y="404813"/>
            <a:ext cx="8892000" cy="1368425"/>
          </a:xfrm>
        </p:spPr>
        <p:txBody>
          <a:bodyPr/>
          <a:lstStyle>
            <a:lvl1pPr>
              <a:defRPr/>
            </a:lvl1pPr>
          </a:lstStyle>
          <a:p>
            <a:r>
              <a:rPr lang="en-US"/>
              <a:t>[Slide title]</a:t>
            </a:r>
          </a:p>
        </p:txBody>
      </p:sp>
    </p:spTree>
    <p:extLst>
      <p:ext uri="{BB962C8B-B14F-4D97-AF65-F5344CB8AC3E}">
        <p14:creationId xmlns:p14="http://schemas.microsoft.com/office/powerpoint/2010/main" val="2727287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AE750E3-3DF6-B94E-959B-C6E962A30CCF}"/>
              </a:ext>
            </a:extLst>
          </p:cNvPr>
          <p:cNvSpPr>
            <a:spLocks noGrp="1"/>
          </p:cNvSpPr>
          <p:nvPr>
            <p:ph type="sldNum" sz="quarter" idx="11"/>
          </p:nvPr>
        </p:nvSpPr>
        <p:spPr/>
        <p:txBody>
          <a:bodyPr/>
          <a:lstStyle/>
          <a:p>
            <a:fld id="{7870704B-CE94-48CC-AF30-84932A1262A7}" type="slidenum">
              <a:rPr lang="en-GB" smtClean="0"/>
              <a:pPr/>
              <a:t>‹#›</a:t>
            </a:fld>
            <a:endParaRPr lang="en-GB"/>
          </a:p>
        </p:txBody>
      </p:sp>
      <p:sp>
        <p:nvSpPr>
          <p:cNvPr id="3" name="Title 2">
            <a:extLst>
              <a:ext uri="{FF2B5EF4-FFF2-40B4-BE49-F238E27FC236}">
                <a16:creationId xmlns:a16="http://schemas.microsoft.com/office/drawing/2014/main" id="{8CC116CF-C359-0344-A999-AE9F54D6B302}"/>
              </a:ext>
            </a:extLst>
          </p:cNvPr>
          <p:cNvSpPr>
            <a:spLocks noGrp="1"/>
          </p:cNvSpPr>
          <p:nvPr>
            <p:ph type="title" hasCustomPrompt="1"/>
          </p:nvPr>
        </p:nvSpPr>
        <p:spPr/>
        <p:txBody>
          <a:bodyPr/>
          <a:lstStyle>
            <a:lvl1pPr>
              <a:defRPr/>
            </a:lvl1pPr>
          </a:lstStyle>
          <a:p>
            <a:r>
              <a:rPr lang="en-US"/>
              <a:t>[Slide title]</a:t>
            </a:r>
          </a:p>
        </p:txBody>
      </p:sp>
    </p:spTree>
    <p:extLst>
      <p:ext uri="{BB962C8B-B14F-4D97-AF65-F5344CB8AC3E}">
        <p14:creationId xmlns:p14="http://schemas.microsoft.com/office/powerpoint/2010/main" val="4204234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E9B7AB-8379-3341-BEF5-2E85A7299A74}"/>
              </a:ext>
            </a:extLst>
          </p:cNvPr>
          <p:cNvSpPr>
            <a:spLocks noGrp="1"/>
          </p:cNvSpPr>
          <p:nvPr>
            <p:ph type="sldNum" sz="quarter" idx="11"/>
          </p:nvPr>
        </p:nvSpPr>
        <p:spPr/>
        <p:txBody>
          <a:bodyPr/>
          <a:lstStyle/>
          <a:p>
            <a:fld id="{7870704B-CE94-48CC-AF30-84932A1262A7}" type="slidenum">
              <a:rPr lang="en-GB" smtClean="0"/>
              <a:pPr/>
              <a:t>‹#›</a:t>
            </a:fld>
            <a:endParaRPr lang="en-GB"/>
          </a:p>
        </p:txBody>
      </p:sp>
      <p:sp>
        <p:nvSpPr>
          <p:cNvPr id="5" name="テキスト プレースホルダー 10">
            <a:extLst>
              <a:ext uri="{FF2B5EF4-FFF2-40B4-BE49-F238E27FC236}">
                <a16:creationId xmlns:a16="http://schemas.microsoft.com/office/drawing/2014/main" id="{3B05E39B-8BE4-42A3-9767-1A31E82336B7}"/>
              </a:ext>
            </a:extLst>
          </p:cNvPr>
          <p:cNvSpPr>
            <a:spLocks noGrp="1"/>
          </p:cNvSpPr>
          <p:nvPr>
            <p:ph type="body" sz="quarter" idx="12"/>
          </p:nvPr>
        </p:nvSpPr>
        <p:spPr>
          <a:xfrm>
            <a:off x="740532" y="2636912"/>
            <a:ext cx="7956884" cy="432046"/>
          </a:xfrm>
        </p:spPr>
        <p:txBody>
          <a:bodyPr/>
          <a:lstStyle>
            <a:lvl1pPr>
              <a:spcAft>
                <a:spcPts val="600"/>
              </a:spcAft>
              <a:defRPr sz="2400" b="0">
                <a:solidFill>
                  <a:schemeClr val="tx1"/>
                </a:solidFill>
                <a:latin typeface="Meiryo UI" panose="020B0604030504040204" pitchFamily="50" charset="-128"/>
                <a:ea typeface="Meiryo UI" panose="020B0604030504040204" pitchFamily="50" charset="-128"/>
              </a:defRPr>
            </a:lvl1pPr>
          </a:lstStyle>
          <a:p>
            <a:pPr lvl="0"/>
            <a:r>
              <a:rPr kumimoji="1" lang="ja-JP" altLang="en-US"/>
              <a:t>マスター テキストの書式設定</a:t>
            </a:r>
            <a:endParaRPr kumimoji="1" lang="en-US" altLang="ja-JP"/>
          </a:p>
        </p:txBody>
      </p:sp>
      <p:pic>
        <p:nvPicPr>
          <p:cNvPr id="8" name="図 7">
            <a:extLst>
              <a:ext uri="{FF2B5EF4-FFF2-40B4-BE49-F238E27FC236}">
                <a16:creationId xmlns:a16="http://schemas.microsoft.com/office/drawing/2014/main" id="{C927317A-4728-4709-9304-87479DCCF035}"/>
              </a:ext>
            </a:extLst>
          </p:cNvPr>
          <p:cNvPicPr>
            <a:picLocks noChangeAspect="1"/>
          </p:cNvPicPr>
          <p:nvPr userDrawn="1"/>
        </p:nvPicPr>
        <p:blipFill>
          <a:blip r:embed="rId2"/>
          <a:stretch>
            <a:fillRect/>
          </a:stretch>
        </p:blipFill>
        <p:spPr>
          <a:xfrm>
            <a:off x="662524" y="3068959"/>
            <a:ext cx="5304589" cy="226992"/>
          </a:xfrm>
          <a:prstGeom prst="rect">
            <a:avLst/>
          </a:prstGeom>
        </p:spPr>
      </p:pic>
    </p:spTree>
    <p:extLst>
      <p:ext uri="{BB962C8B-B14F-4D97-AF65-F5344CB8AC3E}">
        <p14:creationId xmlns:p14="http://schemas.microsoft.com/office/powerpoint/2010/main" val="3528420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E9B7AB-8379-3341-BEF5-2E85A7299A74}"/>
              </a:ext>
            </a:extLst>
          </p:cNvPr>
          <p:cNvSpPr>
            <a:spLocks noGrp="1"/>
          </p:cNvSpPr>
          <p:nvPr>
            <p:ph type="sldNum" sz="quarter" idx="11"/>
          </p:nvPr>
        </p:nvSpPr>
        <p:spPr/>
        <p:txBody>
          <a:bodyPr/>
          <a:lstStyle/>
          <a:p>
            <a:fld id="{7870704B-CE94-48CC-AF30-84932A1262A7}" type="slidenum">
              <a:rPr lang="en-GB" smtClean="0"/>
              <a:pPr/>
              <a:t>‹#›</a:t>
            </a:fld>
            <a:endParaRPr lang="en-GB"/>
          </a:p>
        </p:txBody>
      </p:sp>
    </p:spTree>
    <p:extLst>
      <p:ext uri="{BB962C8B-B14F-4D97-AF65-F5344CB8AC3E}">
        <p14:creationId xmlns:p14="http://schemas.microsoft.com/office/powerpoint/2010/main" val="3689660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基本版） コンテンツ全面_レベル_A4">
    <p:spTree>
      <p:nvGrpSpPr>
        <p:cNvPr id="1" name=""/>
        <p:cNvGrpSpPr/>
        <p:nvPr/>
      </p:nvGrpSpPr>
      <p:grpSpPr>
        <a:xfrm>
          <a:off x="0" y="0"/>
          <a:ext cx="0" cy="0"/>
          <a:chOff x="0" y="0"/>
          <a:chExt cx="0" cy="0"/>
        </a:xfrm>
      </p:grpSpPr>
      <p:graphicFrame>
        <p:nvGraphicFramePr>
          <p:cNvPr id="2" name="オブジェクト 1" hidden="1"/>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38" name="think-cell スライド" r:id="rId4" imgW="563" imgH="564" progId="TCLayout.ActiveDocument.1">
                  <p:embed/>
                </p:oleObj>
              </mc:Choice>
              <mc:Fallback>
                <p:oleObj name="think-cell スライド" r:id="rId4" imgW="563" imgH="564" progId="TCLayout.ActiveDocument.1">
                  <p:embed/>
                  <p:pic>
                    <p:nvPicPr>
                      <p:cNvPr id="2" name="オブジェクト 1"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コンテンツ プレースホルダ 2"/>
          <p:cNvSpPr>
            <a:spLocks noGrp="1"/>
          </p:cNvSpPr>
          <p:nvPr>
            <p:ph idx="1"/>
          </p:nvPr>
        </p:nvSpPr>
        <p:spPr bwMode="gray">
          <a:xfrm>
            <a:off x="416999" y="1476000"/>
            <a:ext cx="9072000" cy="4824000"/>
          </a:xfrm>
          <a:prstGeom prst="rect">
            <a:avLst/>
          </a:prstGeom>
        </p:spPr>
        <p:txBody>
          <a:bodyPr/>
          <a:lstStyle>
            <a:lvl1pPr>
              <a:lnSpc>
                <a:spcPct val="110000"/>
              </a:lnSpc>
              <a:spcBef>
                <a:spcPts val="600"/>
              </a:spcBef>
              <a:buFont typeface="Arial" pitchFamily="34" charset="0"/>
              <a:buNone/>
              <a:defRPr sz="1200" baseline="0">
                <a:latin typeface="+mn-lt"/>
                <a:ea typeface="+mn-ea"/>
                <a:cs typeface="+mn-cs"/>
                <a:sym typeface="+mn-lt"/>
              </a:defRPr>
            </a:lvl1pPr>
            <a:lvl2pPr marL="180000" indent="-180000">
              <a:lnSpc>
                <a:spcPct val="110000"/>
              </a:lnSpc>
              <a:spcBef>
                <a:spcPts val="600"/>
              </a:spcBef>
              <a:buFont typeface="Wingdings" pitchFamily="2" charset="2"/>
              <a:buChar char="n"/>
              <a:defRPr sz="1200" baseline="0">
                <a:latin typeface="+mn-lt"/>
                <a:ea typeface="+mn-ea"/>
                <a:cs typeface="+mn-cs"/>
                <a:sym typeface="+mn-lt"/>
              </a:defRPr>
            </a:lvl2pPr>
            <a:lvl3pPr marL="360000" indent="-180000">
              <a:lnSpc>
                <a:spcPct val="110000"/>
              </a:lnSpc>
              <a:spcBef>
                <a:spcPts val="600"/>
              </a:spcBef>
              <a:buFont typeface="Wingdings" pitchFamily="2" charset="2"/>
              <a:buChar char="Ø"/>
              <a:defRPr sz="1200" baseline="0">
                <a:latin typeface="+mn-lt"/>
                <a:ea typeface="+mn-ea"/>
                <a:cs typeface="+mn-cs"/>
                <a:sym typeface="+mn-lt"/>
              </a:defRPr>
            </a:lvl3pPr>
            <a:lvl4pPr marL="504000" indent="-144000">
              <a:lnSpc>
                <a:spcPct val="110000"/>
              </a:lnSpc>
              <a:spcBef>
                <a:spcPts val="600"/>
              </a:spcBef>
              <a:buFont typeface="Arial" pitchFamily="34" charset="0"/>
              <a:buChar char="•"/>
              <a:defRPr sz="1200" baseline="0">
                <a:latin typeface="+mn-lt"/>
                <a:ea typeface="+mn-ea"/>
                <a:cs typeface="+mn-cs"/>
                <a:sym typeface="+mn-lt"/>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a:xfrm>
            <a:off x="236496" y="6593400"/>
            <a:ext cx="180000" cy="169200"/>
          </a:xfrm>
        </p:spPr>
        <p:txBody>
          <a:bodyPr anchor="ctr"/>
          <a:lstStyle>
            <a:lvl1pPr>
              <a:defRPr sz="1050" baseline="0">
                <a:solidFill>
                  <a:schemeClr val="tx1"/>
                </a:solidFill>
                <a:latin typeface="Meiryo UI" panose="020B0604030504040204" pitchFamily="50" charset="-128"/>
                <a:ea typeface="Meiryo UI" panose="020B0604030504040204" pitchFamily="50" charset="-128"/>
                <a:cs typeface="+mn-cs"/>
                <a:sym typeface="+mn-lt"/>
              </a:defRPr>
            </a:lvl1pPr>
          </a:lstStyle>
          <a:p>
            <a:pPr marL="0" marR="0" lvl="0" indent="0" algn="l" defTabSz="457034" rtl="0" eaLnBrk="1" fontAlgn="auto" latinLnBrk="0" hangingPunct="1">
              <a:lnSpc>
                <a:spcPct val="100000"/>
              </a:lnSpc>
              <a:spcBef>
                <a:spcPts val="0"/>
              </a:spcBef>
              <a:spcAft>
                <a:spcPts val="0"/>
              </a:spcAft>
              <a:buClrTx/>
              <a:buSzTx/>
              <a:buFontTx/>
              <a:buNone/>
              <a:tabLst/>
              <a:defRPr/>
            </a:pPr>
            <a:fld id="{543A0986-838B-4D2A-A95C-8CB1738263FE}" type="slidenum">
              <a:rPr kumimoji="0" lang="ja-JP" altLang="en-US" sz="105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sym typeface="+mn-lt"/>
              </a:rPr>
              <a:pPr marL="0" marR="0" lvl="0" indent="0" algn="l" defTabSz="457034" rtl="0" eaLnBrk="1" fontAlgn="auto" latinLnBrk="0" hangingPunct="1">
                <a:lnSpc>
                  <a:spcPct val="100000"/>
                </a:lnSpc>
                <a:spcBef>
                  <a:spcPts val="0"/>
                </a:spcBef>
                <a:spcAft>
                  <a:spcPts val="0"/>
                </a:spcAft>
                <a:buClrTx/>
                <a:buSzTx/>
                <a:buFontTx/>
                <a:buNone/>
                <a:tabLst/>
                <a:defRPr/>
              </a:pPr>
              <a:t>‹#›</a:t>
            </a:fld>
            <a:endParaRPr kumimoji="0" lang="ja-JP" altLang="en-US" sz="105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sym typeface="+mn-lt"/>
            </a:endParaRPr>
          </a:p>
        </p:txBody>
      </p:sp>
      <p:sp>
        <p:nvSpPr>
          <p:cNvPr id="8" name="テキスト プレースホルダー 2"/>
          <p:cNvSpPr>
            <a:spLocks noGrp="1"/>
          </p:cNvSpPr>
          <p:nvPr>
            <p:ph type="body" sz="quarter" idx="15" hasCustomPrompt="1"/>
          </p:nvPr>
        </p:nvSpPr>
        <p:spPr bwMode="gray">
          <a:xfrm>
            <a:off x="416496" y="1008000"/>
            <a:ext cx="4356000" cy="468000"/>
          </a:xfrm>
          <a:prstGeom prst="rect">
            <a:avLst/>
          </a:prstGeom>
        </p:spPr>
        <p:txBody>
          <a:bodyPr wrap="none" anchor="ctr">
            <a:noAutofit/>
          </a:bodyPr>
          <a:lstStyle>
            <a:lvl1pPr>
              <a:lnSpc>
                <a:spcPct val="100000"/>
              </a:lnSpc>
              <a:spcBef>
                <a:spcPts val="0"/>
              </a:spcBef>
              <a:defRPr sz="1600" b="1" baseline="0">
                <a:solidFill>
                  <a:schemeClr val="accent1"/>
                </a:solidFill>
                <a:latin typeface="+mn-lt"/>
                <a:ea typeface="+mn-ea"/>
                <a:cs typeface="+mn-cs"/>
                <a:sym typeface="+mn-lt"/>
              </a:defRPr>
            </a:lvl1pPr>
          </a:lstStyle>
          <a:p>
            <a:pPr lvl="0"/>
            <a:r>
              <a:rPr kumimoji="1" lang="en-US" altLang="ja-JP"/>
              <a:t>Header</a:t>
            </a:r>
            <a:r>
              <a:rPr kumimoji="1" lang="ja-JP" altLang="en-US"/>
              <a:t>を入力（スライドタイトル）</a:t>
            </a:r>
          </a:p>
        </p:txBody>
      </p:sp>
      <p:sp>
        <p:nvSpPr>
          <p:cNvPr id="3" name="タイトル 2"/>
          <p:cNvSpPr>
            <a:spLocks noGrp="1"/>
          </p:cNvSpPr>
          <p:nvPr>
            <p:ph type="title" hasCustomPrompt="1"/>
          </p:nvPr>
        </p:nvSpPr>
        <p:spPr bwMode="gray"/>
        <p:txBody>
          <a:bodyPr vert="horz"/>
          <a:lstStyle>
            <a:lvl1pPr>
              <a:defRPr>
                <a:latin typeface="+mj-lt"/>
                <a:ea typeface="+mj-ea"/>
                <a:cs typeface="+mj-cs"/>
                <a:sym typeface="+mj-lt"/>
              </a:defRPr>
            </a:lvl1p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3404992424"/>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F568ACA-D2E4-4482-2BD9-DAB7633D8C3B}"/>
              </a:ext>
            </a:extLst>
          </p:cNvPr>
          <p:cNvSpPr>
            <a:spLocks noGrp="1"/>
          </p:cNvSpPr>
          <p:nvPr>
            <p:ph type="ctrTitle"/>
          </p:nvPr>
        </p:nvSpPr>
        <p:spPr>
          <a:xfrm>
            <a:off x="1238250" y="1122363"/>
            <a:ext cx="74295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843FB25-6DB9-5AE9-EBA6-99776168CC59}"/>
              </a:ext>
            </a:extLst>
          </p:cNvPr>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13F7680-3B70-9DD4-230A-80D58E0EE3C5}"/>
              </a:ext>
            </a:extLst>
          </p:cNvPr>
          <p:cNvSpPr>
            <a:spLocks noGrp="1"/>
          </p:cNvSpPr>
          <p:nvPr>
            <p:ph type="dt" sz="half" idx="10"/>
          </p:nvPr>
        </p:nvSpPr>
        <p:spPr/>
        <p:txBody>
          <a:bodyPr/>
          <a:lstStyle/>
          <a:p>
            <a:fld id="{A144AB3D-1057-4AB6-87D1-2B0FE264E624}" type="datetimeFigureOut">
              <a:rPr kumimoji="1" lang="ja-JP" altLang="en-US" smtClean="0"/>
              <a:t>2025/7/8</a:t>
            </a:fld>
            <a:endParaRPr kumimoji="1" lang="ja-JP" altLang="en-US"/>
          </a:p>
        </p:txBody>
      </p:sp>
      <p:sp>
        <p:nvSpPr>
          <p:cNvPr id="5" name="フッター プレースホルダー 4">
            <a:extLst>
              <a:ext uri="{FF2B5EF4-FFF2-40B4-BE49-F238E27FC236}">
                <a16:creationId xmlns:a16="http://schemas.microsoft.com/office/drawing/2014/main" id="{76AB1268-44E9-715B-7017-C48D9593C42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D6E6843-8558-B6BE-AA8D-3DCEC0D7020B}"/>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491243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2AE054-FE86-8B86-CAF4-19054049356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6B280EA-5C0F-D77A-2D91-FA8F3FC15BF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C566547-7CC3-ADF8-FA2B-F8EA9CEA2B1E}"/>
              </a:ext>
            </a:extLst>
          </p:cNvPr>
          <p:cNvSpPr>
            <a:spLocks noGrp="1"/>
          </p:cNvSpPr>
          <p:nvPr>
            <p:ph type="dt" sz="half" idx="10"/>
          </p:nvPr>
        </p:nvSpPr>
        <p:spPr/>
        <p:txBody>
          <a:bodyPr/>
          <a:lstStyle/>
          <a:p>
            <a:fld id="{A144AB3D-1057-4AB6-87D1-2B0FE264E624}" type="datetimeFigureOut">
              <a:rPr kumimoji="1" lang="ja-JP" altLang="en-US" smtClean="0"/>
              <a:t>2025/7/8</a:t>
            </a:fld>
            <a:endParaRPr kumimoji="1" lang="ja-JP" altLang="en-US"/>
          </a:p>
        </p:txBody>
      </p:sp>
      <p:sp>
        <p:nvSpPr>
          <p:cNvPr id="5" name="フッター プレースホルダー 4">
            <a:extLst>
              <a:ext uri="{FF2B5EF4-FFF2-40B4-BE49-F238E27FC236}">
                <a16:creationId xmlns:a16="http://schemas.microsoft.com/office/drawing/2014/main" id="{7F222A2C-79C8-D182-11D8-2635CA01B08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DF8E54A-E949-FF7E-E2BB-B2197248522A}"/>
              </a:ext>
            </a:extLst>
          </p:cNvPr>
          <p:cNvSpPr>
            <a:spLocks noGrp="1"/>
          </p:cNvSpPr>
          <p:nvPr>
            <p:ph type="sldNum" sz="quarter" idx="12"/>
          </p:nvPr>
        </p:nvSpPr>
        <p:spPr/>
        <p:txBody>
          <a:body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2311129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6662" y="404813"/>
            <a:ext cx="8892000" cy="1368425"/>
          </a:xfrm>
          <a:prstGeom prst="rect">
            <a:avLst/>
          </a:prstGeom>
        </p:spPr>
        <p:txBody>
          <a:bodyPr vert="horz" lIns="0" tIns="0" rIns="0" bIns="0" rtlCol="0" anchor="t" anchorCtr="0">
            <a:noAutofit/>
          </a:bodyPr>
          <a:lstStyle/>
          <a:p>
            <a:r>
              <a:rPr lang="en-US"/>
              <a:t>[Slide title]</a:t>
            </a:r>
            <a:endParaRPr lang="en-GB"/>
          </a:p>
        </p:txBody>
      </p:sp>
      <p:sp>
        <p:nvSpPr>
          <p:cNvPr id="3" name="Text Placeholder 2"/>
          <p:cNvSpPr>
            <a:spLocks noGrp="1"/>
          </p:cNvSpPr>
          <p:nvPr>
            <p:ph type="body" idx="1"/>
          </p:nvPr>
        </p:nvSpPr>
        <p:spPr>
          <a:xfrm>
            <a:off x="507000" y="2060576"/>
            <a:ext cx="8892000" cy="4105275"/>
          </a:xfrm>
          <a:prstGeom prst="rect">
            <a:avLst/>
          </a:prstGeom>
        </p:spPr>
        <p:txBody>
          <a:bodyPr vert="horz" lIns="0" tIns="0" rIns="0" bIns="0" rtlCol="0">
            <a:no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sz="quarter" idx="4"/>
          </p:nvPr>
        </p:nvSpPr>
        <p:spPr>
          <a:xfrm>
            <a:off x="9554435" y="6597352"/>
            <a:ext cx="157094" cy="153888"/>
          </a:xfrm>
          <a:prstGeom prst="rect">
            <a:avLst/>
          </a:prstGeom>
        </p:spPr>
        <p:txBody>
          <a:bodyPr vert="horz" wrap="none" lIns="0" tIns="0" rIns="0" bIns="0" rtlCol="0" anchor="b" anchorCtr="0">
            <a:spAutoFit/>
          </a:bodyPr>
          <a:lstStyle>
            <a:lvl1pPr algn="r">
              <a:defRPr sz="1000">
                <a:solidFill>
                  <a:schemeClr val="tx1"/>
                </a:solidFill>
              </a:defRPr>
            </a:lvl1pPr>
          </a:lstStyle>
          <a:p>
            <a:fld id="{7870704B-CE94-48CC-AF30-84932A1262A7}" type="slidenum">
              <a:rPr lang="en-GB" smtClean="0"/>
              <a:pPr/>
              <a:t>‹#›</a:t>
            </a:fld>
            <a:endParaRPr lang="en-GB"/>
          </a:p>
        </p:txBody>
      </p:sp>
    </p:spTree>
    <p:extLst>
      <p:ext uri="{BB962C8B-B14F-4D97-AF65-F5344CB8AC3E}">
        <p14:creationId xmlns:p14="http://schemas.microsoft.com/office/powerpoint/2010/main" val="645875845"/>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Lst>
  <p:hf hdr="0" ftr="0" dt="0"/>
  <p:txStyles>
    <p:titleStyle>
      <a:lvl1pPr algn="l" defTabSz="685800" rtl="0" eaLnBrk="1" latinLnBrk="0" hangingPunct="1">
        <a:lnSpc>
          <a:spcPct val="100000"/>
        </a:lnSpc>
        <a:spcBef>
          <a:spcPct val="0"/>
        </a:spcBef>
        <a:buNone/>
        <a:defRPr sz="2800" kern="1200">
          <a:solidFill>
            <a:schemeClr val="tx1"/>
          </a:solidFill>
          <a:latin typeface="+mj-lt"/>
          <a:ea typeface="+mj-ea"/>
          <a:cs typeface="+mj-cs"/>
        </a:defRPr>
      </a:lvl1pPr>
    </p:titleStyle>
    <p:bodyStyle>
      <a:lvl1pPr marL="0" indent="0" algn="l" defTabSz="685800" rtl="0" eaLnBrk="1" latinLnBrk="0" hangingPunct="1">
        <a:lnSpc>
          <a:spcPct val="100000"/>
        </a:lnSpc>
        <a:spcBef>
          <a:spcPts val="0"/>
        </a:spcBef>
        <a:spcAft>
          <a:spcPts val="1200"/>
        </a:spcAft>
        <a:buFont typeface="Arial" panose="020B0604020202020204" pitchFamily="34" charset="0"/>
        <a:buNone/>
        <a:defRPr sz="1600" b="1" kern="1200">
          <a:solidFill>
            <a:schemeClr val="accent1"/>
          </a:solidFill>
          <a:latin typeface="+mn-lt"/>
          <a:ea typeface="+mn-ea"/>
          <a:cs typeface="+mn-cs"/>
        </a:defRPr>
      </a:lvl1pPr>
      <a:lvl2pPr marL="0" indent="0" algn="l" defTabSz="6858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2pPr>
      <a:lvl3pPr marL="18288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3pPr>
      <a:lvl4pPr marL="36576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54864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5pPr>
      <a:lvl6pPr marL="73152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6pPr>
      <a:lvl7pPr marL="91440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7pPr>
      <a:lvl8pPr marL="109728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8pPr>
      <a:lvl9pPr marL="128016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298">
          <p15:clr>
            <a:srgbClr val="A4A3A4"/>
          </p15:clr>
        </p15:guide>
        <p15:guide id="2" pos="295">
          <p15:clr>
            <a:srgbClr val="A4A3A4"/>
          </p15:clr>
        </p15:guide>
        <p15:guide id="3" orient="horz" pos="255">
          <p15:clr>
            <a:srgbClr val="A4A3A4"/>
          </p15:clr>
        </p15:guide>
        <p15:guide id="4" orient="horz" pos="1117">
          <p15:clr>
            <a:srgbClr val="A4A3A4"/>
          </p15:clr>
        </p15:guide>
        <p15:guide id="5" orient="horz" pos="2160">
          <p15:clr>
            <a:srgbClr val="A4A3A4"/>
          </p15:clr>
        </p15:guide>
        <p15:guide id="6" orient="horz" pos="3884">
          <p15:clr>
            <a:srgbClr val="A4A3A4"/>
          </p15:clr>
        </p15:guide>
        <p15:guide id="7" pos="5465">
          <p15:clr>
            <a:srgbClr val="A4A3A4"/>
          </p15:clr>
        </p15:guide>
        <p15:guide id="8" pos="1882">
          <p15:clr>
            <a:srgbClr val="A4A3A4"/>
          </p15:clr>
        </p15:guide>
        <p15:guide id="9" pos="2064">
          <p15:clr>
            <a:srgbClr val="A4A3A4"/>
          </p15:clr>
        </p15:guide>
        <p15:guide id="10" pos="3878">
          <p15:clr>
            <a:srgbClr val="A4A3A4"/>
          </p15:clr>
        </p15:guide>
        <p15:guide id="11" pos="3696">
          <p15:clr>
            <a:srgbClr val="A4A3A4"/>
          </p15:clr>
        </p15:guide>
        <p15:guide id="12" pos="2789">
          <p15:clr>
            <a:srgbClr val="A4A3A4"/>
          </p15:clr>
        </p15:guide>
        <p15:guide id="13" pos="2880">
          <p15:clr>
            <a:srgbClr val="A4A3A4"/>
          </p15:clr>
        </p15:guide>
        <p15:guide id="14" pos="2971">
          <p15:clr>
            <a:srgbClr val="A4A3A4"/>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5787EE09-3D89-263E-08F5-13547C5209CB}"/>
              </a:ext>
            </a:extLst>
          </p:cNvPr>
          <p:cNvSpPr>
            <a:spLocks noGrp="1"/>
          </p:cNvSpPr>
          <p:nvPr>
            <p:ph type="title"/>
          </p:nvPr>
        </p:nvSpPr>
        <p:spPr>
          <a:xfrm>
            <a:off x="681038" y="365125"/>
            <a:ext cx="8543925"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BAED035-9903-74BC-40A8-C3ED6799E5AB}"/>
              </a:ext>
            </a:extLst>
          </p:cNvPr>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9686E18-FAF3-EBDD-CD59-E12562EC4642}"/>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44AB3D-1057-4AB6-87D1-2B0FE264E624}" type="datetimeFigureOut">
              <a:rPr kumimoji="1" lang="ja-JP" altLang="en-US" smtClean="0"/>
              <a:t>2025/7/8</a:t>
            </a:fld>
            <a:endParaRPr kumimoji="1" lang="ja-JP" altLang="en-US"/>
          </a:p>
        </p:txBody>
      </p:sp>
      <p:sp>
        <p:nvSpPr>
          <p:cNvPr id="5" name="フッター プレースホルダー 4">
            <a:extLst>
              <a:ext uri="{FF2B5EF4-FFF2-40B4-BE49-F238E27FC236}">
                <a16:creationId xmlns:a16="http://schemas.microsoft.com/office/drawing/2014/main" id="{93B70AA6-1029-6E2A-B8DD-69108B0BADBD}"/>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A912B663-594D-AD94-FA51-FA6C03E215D5}"/>
              </a:ext>
            </a:extLst>
          </p:cNvPr>
          <p:cNvSpPr>
            <a:spLocks noGrp="1"/>
          </p:cNvSpPr>
          <p:nvPr>
            <p:ph type="sldNum" sz="quarter" idx="4"/>
          </p:nvPr>
        </p:nvSpPr>
        <p:spPr>
          <a:xfrm>
            <a:off x="6996113"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9E1F6-2607-4AAE-8E6D-B723F1D5F341}" type="slidenum">
              <a:rPr kumimoji="1" lang="ja-JP" altLang="en-US" smtClean="0"/>
              <a:t>‹#›</a:t>
            </a:fld>
            <a:endParaRPr kumimoji="1" lang="ja-JP" altLang="en-US"/>
          </a:p>
        </p:txBody>
      </p:sp>
    </p:spTree>
    <p:extLst>
      <p:ext uri="{BB962C8B-B14F-4D97-AF65-F5344CB8AC3E}">
        <p14:creationId xmlns:p14="http://schemas.microsoft.com/office/powerpoint/2010/main" val="3592513664"/>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プレースホルダー 4">
            <a:extLst>
              <a:ext uri="{FF2B5EF4-FFF2-40B4-BE49-F238E27FC236}">
                <a16:creationId xmlns:a16="http://schemas.microsoft.com/office/drawing/2014/main" id="{10D6903D-2E18-47A2-969E-5E4E3112CF27}"/>
              </a:ext>
            </a:extLst>
          </p:cNvPr>
          <p:cNvSpPr txBox="1">
            <a:spLocks/>
          </p:cNvSpPr>
          <p:nvPr/>
        </p:nvSpPr>
        <p:spPr>
          <a:xfrm>
            <a:off x="236423" y="228110"/>
            <a:ext cx="9517057" cy="432046"/>
          </a:xfrm>
          <a:prstGeom prst="rect">
            <a:avLst/>
          </a:prstGeom>
        </p:spPr>
        <p:txBody>
          <a:bodyPr vert="horz" lIns="0" tIns="0" rIns="0" bIns="0" rtlCol="0">
            <a:noAutofit/>
          </a:bodyPr>
          <a:lstStyle>
            <a:lvl1pPr marL="0" indent="0" algn="l" defTabSz="685800" rtl="0" eaLnBrk="1" latinLnBrk="0" hangingPunct="1">
              <a:lnSpc>
                <a:spcPct val="100000"/>
              </a:lnSpc>
              <a:spcBef>
                <a:spcPts val="0"/>
              </a:spcBef>
              <a:spcAft>
                <a:spcPts val="600"/>
              </a:spcAft>
              <a:buFont typeface="Arial" panose="020B0604020202020204" pitchFamily="34" charset="0"/>
              <a:buNone/>
              <a:defRPr sz="2000" b="1" kern="1200">
                <a:solidFill>
                  <a:schemeClr val="tx1"/>
                </a:solidFill>
                <a:latin typeface="Meiryo UI" panose="020B0604030504040204" pitchFamily="50" charset="-128"/>
                <a:ea typeface="Meiryo UI" panose="020B0604030504040204" pitchFamily="50" charset="-128"/>
                <a:cs typeface="+mn-cs"/>
              </a:defRPr>
            </a:lvl1pPr>
            <a:lvl2pPr marL="0" indent="0" algn="l" defTabSz="685800" rtl="0" eaLnBrk="1" latinLnBrk="0" hangingPunct="1">
              <a:lnSpc>
                <a:spcPct val="100000"/>
              </a:lnSpc>
              <a:spcBef>
                <a:spcPts val="0"/>
              </a:spcBef>
              <a:spcAft>
                <a:spcPts val="600"/>
              </a:spcAft>
              <a:buFont typeface="Arial" panose="020B0604020202020204" pitchFamily="34" charset="0"/>
              <a:buNone/>
              <a:defRPr sz="1400" kern="1200">
                <a:solidFill>
                  <a:schemeClr val="tx1"/>
                </a:solidFill>
                <a:latin typeface="+mn-lt"/>
                <a:ea typeface="+mn-ea"/>
                <a:cs typeface="+mn-cs"/>
              </a:defRPr>
            </a:lvl2pPr>
            <a:lvl3pPr marL="18288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3pPr>
            <a:lvl4pPr marL="36576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4pPr>
            <a:lvl5pPr marL="54864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5pPr>
            <a:lvl6pPr marL="73152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6pPr>
            <a:lvl7pPr marL="91440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7pPr>
            <a:lvl8pPr marL="109728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8pPr>
            <a:lvl9pPr marL="1280160" indent="-182880" algn="l" defTabSz="685800" rtl="0" eaLnBrk="1" latinLnBrk="0" hangingPunct="1">
              <a:lnSpc>
                <a:spcPct val="100000"/>
              </a:lnSpc>
              <a:spcBef>
                <a:spcPts val="0"/>
              </a:spcBef>
              <a:spcAft>
                <a:spcPts val="600"/>
              </a:spcAft>
              <a:buFont typeface="Arial" panose="020B0604020202020204" pitchFamily="34" charset="0"/>
              <a:buChar char="•"/>
              <a:defRPr sz="1400" kern="1200">
                <a:solidFill>
                  <a:schemeClr val="tx1"/>
                </a:solidFill>
                <a:latin typeface="+mn-lt"/>
                <a:ea typeface="+mn-ea"/>
                <a:cs typeface="+mn-cs"/>
              </a:defRPr>
            </a:lvl9pPr>
          </a:lstStyle>
          <a:p>
            <a:r>
              <a:rPr lang="ja-JP" altLang="en-US" dirty="0"/>
              <a:t>事業概要</a:t>
            </a:r>
            <a:r>
              <a:rPr lang="en-US" altLang="ja-JP" dirty="0"/>
              <a:t>【</a:t>
            </a:r>
            <a:r>
              <a:rPr lang="ja-JP" altLang="en-US" dirty="0"/>
              <a:t>世界に伍するスタートアップ・エコシステム構築事業事業</a:t>
            </a:r>
            <a:r>
              <a:rPr lang="en-US" altLang="ja-JP" dirty="0"/>
              <a:t>】</a:t>
            </a:r>
            <a:endParaRPr lang="ja-JP" altLang="en-US" dirty="0"/>
          </a:p>
        </p:txBody>
      </p:sp>
      <p:sp>
        <p:nvSpPr>
          <p:cNvPr id="19" name="テキスト ボックス 18">
            <a:extLst>
              <a:ext uri="{FF2B5EF4-FFF2-40B4-BE49-F238E27FC236}">
                <a16:creationId xmlns:a16="http://schemas.microsoft.com/office/drawing/2014/main" id="{43D17366-363A-4144-ACD9-4F6089C51E67}"/>
              </a:ext>
            </a:extLst>
          </p:cNvPr>
          <p:cNvSpPr txBox="1"/>
          <p:nvPr/>
        </p:nvSpPr>
        <p:spPr>
          <a:xfrm>
            <a:off x="7807727" y="187939"/>
            <a:ext cx="1945753" cy="307777"/>
          </a:xfrm>
          <a:prstGeom prst="rect">
            <a:avLst/>
          </a:prstGeom>
          <a:solidFill>
            <a:schemeClr val="bg1"/>
          </a:solidFill>
          <a:ln>
            <a:solidFill>
              <a:srgbClr val="FF0000"/>
            </a:solidFill>
          </a:ln>
        </p:spPr>
        <p:txBody>
          <a:bodyPr wrap="square" lIns="108000" tIns="0" rIns="0" bIns="0" rtlCol="0" anchor="ctr" anchorCtr="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旧制度（推進）</a:t>
            </a:r>
          </a:p>
        </p:txBody>
      </p:sp>
      <p:graphicFrame>
        <p:nvGraphicFramePr>
          <p:cNvPr id="13" name="表 12">
            <a:extLst>
              <a:ext uri="{FF2B5EF4-FFF2-40B4-BE49-F238E27FC236}">
                <a16:creationId xmlns:a16="http://schemas.microsoft.com/office/drawing/2014/main" id="{461CB1AC-C93A-403D-BC65-37447A813309}"/>
              </a:ext>
            </a:extLst>
          </p:cNvPr>
          <p:cNvGraphicFramePr>
            <a:graphicFrameLocks noGrp="1"/>
          </p:cNvGraphicFramePr>
          <p:nvPr>
            <p:extLst>
              <p:ext uri="{D42A27DB-BD31-4B8C-83A1-F6EECF244321}">
                <p14:modId xmlns:p14="http://schemas.microsoft.com/office/powerpoint/2010/main" val="2858416591"/>
              </p:ext>
            </p:extLst>
          </p:nvPr>
        </p:nvGraphicFramePr>
        <p:xfrm>
          <a:off x="117473" y="700327"/>
          <a:ext cx="9671054" cy="6099592"/>
        </p:xfrm>
        <a:graphic>
          <a:graphicData uri="http://schemas.openxmlformats.org/drawingml/2006/table">
            <a:tbl>
              <a:tblPr firstRow="1" bandRow="1">
                <a:tableStyleId>{5940675A-B579-460E-94D1-54222C63F5DA}</a:tableStyleId>
              </a:tblPr>
              <a:tblGrid>
                <a:gridCol w="1147687">
                  <a:extLst>
                    <a:ext uri="{9D8B030D-6E8A-4147-A177-3AD203B41FA5}">
                      <a16:colId xmlns:a16="http://schemas.microsoft.com/office/drawing/2014/main" val="1574572698"/>
                    </a:ext>
                  </a:extLst>
                </a:gridCol>
                <a:gridCol w="3613019">
                  <a:extLst>
                    <a:ext uri="{9D8B030D-6E8A-4147-A177-3AD203B41FA5}">
                      <a16:colId xmlns:a16="http://schemas.microsoft.com/office/drawing/2014/main" val="3623488850"/>
                    </a:ext>
                  </a:extLst>
                </a:gridCol>
                <a:gridCol w="670560">
                  <a:extLst>
                    <a:ext uri="{9D8B030D-6E8A-4147-A177-3AD203B41FA5}">
                      <a16:colId xmlns:a16="http://schemas.microsoft.com/office/drawing/2014/main" val="48331999"/>
                    </a:ext>
                  </a:extLst>
                </a:gridCol>
                <a:gridCol w="609600">
                  <a:extLst>
                    <a:ext uri="{9D8B030D-6E8A-4147-A177-3AD203B41FA5}">
                      <a16:colId xmlns:a16="http://schemas.microsoft.com/office/drawing/2014/main" val="876268225"/>
                    </a:ext>
                  </a:extLst>
                </a:gridCol>
                <a:gridCol w="558304">
                  <a:extLst>
                    <a:ext uri="{9D8B030D-6E8A-4147-A177-3AD203B41FA5}">
                      <a16:colId xmlns:a16="http://schemas.microsoft.com/office/drawing/2014/main" val="157108038"/>
                    </a:ext>
                  </a:extLst>
                </a:gridCol>
                <a:gridCol w="3071884">
                  <a:extLst>
                    <a:ext uri="{9D8B030D-6E8A-4147-A177-3AD203B41FA5}">
                      <a16:colId xmlns:a16="http://schemas.microsoft.com/office/drawing/2014/main" val="3268912774"/>
                    </a:ext>
                  </a:extLst>
                </a:gridCol>
              </a:tblGrid>
              <a:tr h="2873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申請者</a:t>
                      </a:r>
                      <a:endParaRPr lang="ja-JP" altLang="en-US" sz="14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ja-JP" altLang="en-US" sz="1400" dirty="0">
                          <a:solidFill>
                            <a:schemeClr val="tx1"/>
                          </a:solidFill>
                          <a:latin typeface="Meiryo UI" panose="020B0604030504040204" pitchFamily="50" charset="-128"/>
                          <a:ea typeface="Meiryo UI" panose="020B0604030504040204" pitchFamily="50" charset="-128"/>
                        </a:rPr>
                        <a:t>大阪府、大阪市</a:t>
                      </a:r>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初回採択回</a:t>
                      </a:r>
                    </a:p>
                  </a:txBody>
                  <a:tcPr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令和３年度第１回募集</a:t>
                      </a:r>
                    </a:p>
                  </a:txBody>
                  <a:tcPr anchor="ctr"/>
                </a:tc>
                <a:extLst>
                  <a:ext uri="{0D108BD9-81ED-4DB2-BD59-A6C34878D82A}">
                    <a16:rowId xmlns:a16="http://schemas.microsoft.com/office/drawing/2014/main" val="2442898722"/>
                  </a:ext>
                </a:extLst>
              </a:tr>
              <a:tr h="62352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事業計画</a:t>
                      </a:r>
                      <a:endParaRPr kumimoji="1" lang="en-US" altLang="ja-JP" sz="14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期間</a:t>
                      </a:r>
                      <a:endParaRPr lang="ja-JP" altLang="en-US" sz="1400"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400" dirty="0">
                          <a:solidFill>
                            <a:schemeClr val="tx1"/>
                          </a:solidFill>
                          <a:latin typeface="Meiryo UI" panose="020B0604030504040204" pitchFamily="50" charset="-128"/>
                          <a:ea typeface="Meiryo UI" panose="020B0604030504040204" pitchFamily="50" charset="-128"/>
                        </a:rPr>
                        <a:t>R3-R7</a:t>
                      </a:r>
                      <a:r>
                        <a:rPr lang="ja-JP" altLang="en-US" sz="1400" dirty="0">
                          <a:solidFill>
                            <a:schemeClr val="tx1"/>
                          </a:solidFill>
                          <a:latin typeface="Meiryo UI" panose="020B0604030504040204" pitchFamily="50" charset="-128"/>
                          <a:ea typeface="Meiryo UI" panose="020B0604030504040204" pitchFamily="50" charset="-128"/>
                        </a:rPr>
                        <a:t>年度</a:t>
                      </a:r>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期間中の総事業費</a:t>
                      </a:r>
                      <a:endParaRPr kumimoji="1" lang="en-US" altLang="ja-JP" sz="1400" dirty="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（カッコ内は</a:t>
                      </a:r>
                      <a:r>
                        <a:rPr kumimoji="1" lang="en-US" altLang="ja-JP" sz="1050" dirty="0">
                          <a:latin typeface="Meiryo UI" panose="020B0604030504040204" pitchFamily="50" charset="-128"/>
                          <a:ea typeface="Meiryo UI" panose="020B0604030504040204" pitchFamily="50" charset="-128"/>
                        </a:rPr>
                        <a:t>R7</a:t>
                      </a:r>
                      <a:r>
                        <a:rPr kumimoji="1" lang="ja-JP" altLang="en-US" sz="1050" dirty="0">
                          <a:latin typeface="Meiryo UI" panose="020B0604030504040204" pitchFamily="50" charset="-128"/>
                          <a:ea typeface="Meiryo UI" panose="020B0604030504040204" pitchFamily="50" charset="-128"/>
                        </a:rPr>
                        <a:t>年度事業費）</a:t>
                      </a:r>
                    </a:p>
                  </a:txBody>
                  <a:tcPr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eiryo UI" panose="020B0604030504040204" pitchFamily="50" charset="-128"/>
                          <a:ea typeface="Meiryo UI" panose="020B0604030504040204" pitchFamily="50" charset="-128"/>
                        </a:rPr>
                        <a:t>1,198,135</a:t>
                      </a:r>
                      <a:r>
                        <a:rPr kumimoji="1" lang="ja-JP" altLang="en-US" sz="1200" dirty="0">
                          <a:solidFill>
                            <a:schemeClr val="tx1"/>
                          </a:solidFill>
                          <a:latin typeface="Meiryo UI" panose="020B0604030504040204" pitchFamily="50" charset="-128"/>
                          <a:ea typeface="Meiryo UI" panose="020B0604030504040204" pitchFamily="50" charset="-128"/>
                        </a:rPr>
                        <a:t>千円（</a:t>
                      </a:r>
                      <a:r>
                        <a:rPr kumimoji="1" lang="en-US" altLang="ja-JP" sz="1200" dirty="0">
                          <a:solidFill>
                            <a:schemeClr val="tx1"/>
                          </a:solidFill>
                          <a:latin typeface="Meiryo UI" panose="020B0604030504040204" pitchFamily="50" charset="-128"/>
                          <a:ea typeface="Meiryo UI" panose="020B0604030504040204" pitchFamily="50" charset="-128"/>
                        </a:rPr>
                        <a:t>238,027</a:t>
                      </a:r>
                      <a:r>
                        <a:rPr kumimoji="1" lang="ja-JP" altLang="en-US" sz="1200" dirty="0">
                          <a:solidFill>
                            <a:schemeClr val="tx1"/>
                          </a:solidFill>
                          <a:latin typeface="Meiryo UI" panose="020B0604030504040204" pitchFamily="50" charset="-128"/>
                          <a:ea typeface="Meiryo UI" panose="020B0604030504040204" pitchFamily="50" charset="-128"/>
                        </a:rPr>
                        <a:t>千円）</a:t>
                      </a:r>
                    </a:p>
                  </a:txBody>
                  <a:tcPr anchor="ctr"/>
                </a:tc>
                <a:extLst>
                  <a:ext uri="{0D108BD9-81ED-4DB2-BD59-A6C34878D82A}">
                    <a16:rowId xmlns:a16="http://schemas.microsoft.com/office/drawing/2014/main" val="4201150482"/>
                  </a:ext>
                </a:extLst>
              </a:tr>
              <a:tr h="5831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事業タイプ・類型</a:t>
                      </a:r>
                    </a:p>
                  </a:txBody>
                  <a:tcPr anchor="c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地方創生推進タイプ・先駆型</a:t>
                      </a:r>
                    </a:p>
                  </a:txBody>
                  <a:tcPr anchor="ct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eiryo UI" panose="020B0604030504040204" pitchFamily="50" charset="-128"/>
                          <a:ea typeface="Meiryo UI" panose="020B0604030504040204" pitchFamily="50" charset="-128"/>
                        </a:rPr>
                        <a:t>事業分野（詳細）</a:t>
                      </a:r>
                    </a:p>
                  </a:txBody>
                  <a:tcPr anchor="ctr">
                    <a:solidFill>
                      <a:schemeClr val="bg1">
                        <a:lumMod val="95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ローカルイノベーション分野</a:t>
                      </a:r>
                    </a:p>
                  </a:txBody>
                  <a:tcPr anchor="ctr"/>
                </a:tc>
                <a:extLst>
                  <a:ext uri="{0D108BD9-81ED-4DB2-BD59-A6C34878D82A}">
                    <a16:rowId xmlns:a16="http://schemas.microsoft.com/office/drawing/2014/main" val="4187406978"/>
                  </a:ext>
                </a:extLst>
              </a:tr>
              <a:tr h="1079342">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目的</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（効果）</a:t>
                      </a:r>
                    </a:p>
                  </a:txBody>
                  <a:tcPr anchor="ctr">
                    <a:solidFill>
                      <a:schemeClr val="bg1">
                        <a:lumMod val="95000"/>
                      </a:schemeClr>
                    </a:solidFill>
                  </a:tcPr>
                </a:tc>
                <a:tc gridSpan="5">
                  <a:txBody>
                    <a:bodyPr/>
                    <a:lstStyle/>
                    <a:p>
                      <a:pPr>
                        <a:lnSpc>
                          <a:spcPts val="1700"/>
                        </a:lnSpc>
                        <a:buFontTx/>
                        <a:buNone/>
                      </a:pPr>
                      <a:r>
                        <a:rPr kumimoji="1" lang="ja-JP" altLang="en-US" sz="1100" i="0" dirty="0">
                          <a:solidFill>
                            <a:schemeClr val="tx1"/>
                          </a:solidFill>
                          <a:latin typeface="Meiryo UI" panose="020B0604030504040204" pitchFamily="50" charset="-128"/>
                          <a:ea typeface="Meiryo UI" panose="020B0604030504040204" pitchFamily="50" charset="-128"/>
                        </a:rPr>
                        <a:t>広域自治体である大阪府が大阪市とともに、京都府市、兵庫県・神戸市との連携、関西広域連合とも協働することで、産学官連携や地域間連携を強化し、東京や海外の先進都市に匹敵するトップクラスのスタートアップ・エコシステムの構築に取り組む。</a:t>
                      </a:r>
                    </a:p>
                    <a:p>
                      <a:pPr>
                        <a:lnSpc>
                          <a:spcPts val="1700"/>
                        </a:lnSpc>
                        <a:buFontTx/>
                        <a:buNone/>
                      </a:pPr>
                      <a:r>
                        <a:rPr kumimoji="1" lang="ja-JP" altLang="en-US" sz="1100" i="0" dirty="0">
                          <a:solidFill>
                            <a:schemeClr val="tx1"/>
                          </a:solidFill>
                          <a:latin typeface="Meiryo UI" panose="020B0604030504040204" pitchFamily="50" charset="-128"/>
                          <a:ea typeface="Meiryo UI" panose="020B0604030504040204" pitchFamily="50" charset="-128"/>
                        </a:rPr>
                        <a:t>また、本事業終了後においては、行政主導から民間主導の活動にシフトし、行政が地域・政策間連携など後方支援を担う、官民協調による自立したエコシステムとすることで、「副首都・大阪」の確立・発展に向けた新産業・イノベーションの推進、発展の環境を実現させ、まち・ひと・しごとの創生による持続的な発展を目指す。</a:t>
                      </a:r>
                      <a:endParaRPr kumimoji="1" lang="en-US" altLang="ja-JP" sz="1100" i="0" dirty="0">
                        <a:solidFill>
                          <a:schemeClr val="tx1"/>
                        </a:solidFill>
                        <a:latin typeface="Meiryo UI" panose="020B0604030504040204" pitchFamily="50" charset="-128"/>
                        <a:ea typeface="Meiryo UI" panose="020B0604030504040204" pitchFamily="50" charset="-128"/>
                      </a:endParaRPr>
                    </a:p>
                  </a:txBody>
                  <a:tcPr anchor="ctr"/>
                </a:tc>
                <a:tc hMerge="1">
                  <a:txBody>
                    <a:bodyPr/>
                    <a:lstStyle/>
                    <a:p>
                      <a:pPr>
                        <a:lnSpc>
                          <a:spcPts val="1700"/>
                        </a:lnSpc>
                        <a:buFontTx/>
                        <a:buNone/>
                      </a:pP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a:lnSpc>
                          <a:spcPts val="1700"/>
                        </a:lnSpc>
                        <a:buFontTx/>
                        <a:buNone/>
                      </a:pPr>
                      <a:endParaRPr kumimoji="1" lang="en-US" altLang="ja-JP" sz="1100" i="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133888693"/>
                  </a:ext>
                </a:extLst>
              </a:tr>
              <a:tr h="2570943">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事業概要・</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主な経費</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経費内訳は</a:t>
                      </a: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R7</a:t>
                      </a:r>
                      <a:r>
                        <a:rPr kumimoji="1" lang="ja-JP" altLang="en-US" sz="8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年度事業費</a:t>
                      </a: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txBody>
                  <a:tcPr anchor="ctr">
                    <a:solidFill>
                      <a:schemeClr val="bg1">
                        <a:lumMod val="95000"/>
                      </a:schemeClr>
                    </a:solidFill>
                  </a:tcPr>
                </a:tc>
                <a:tc gridSpan="2">
                  <a:txBody>
                    <a:bodyPr/>
                    <a:lstStyle/>
                    <a:p>
                      <a:pPr>
                        <a:lnSpc>
                          <a:spcPts val="1700"/>
                        </a:lnSpc>
                        <a:buFontTx/>
                        <a:buNone/>
                      </a:pPr>
                      <a:r>
                        <a:rPr kumimoji="1" lang="ja-JP" altLang="en-US" sz="900" i="0" dirty="0">
                          <a:solidFill>
                            <a:schemeClr val="tx1"/>
                          </a:solidFill>
                          <a:latin typeface="Meiryo UI" panose="020B0604030504040204" pitchFamily="50" charset="-128"/>
                          <a:ea typeface="Meiryo UI" panose="020B0604030504040204" pitchFamily="50" charset="-128"/>
                        </a:rPr>
                        <a:t>〇大阪スタートアップ・エコシステムコンソーシアムによる取組み推進</a:t>
                      </a:r>
                      <a:endParaRPr kumimoji="1" lang="en-US" altLang="ja-JP" sz="900" i="0" dirty="0">
                        <a:solidFill>
                          <a:schemeClr val="tx1"/>
                        </a:solidFill>
                        <a:latin typeface="Meiryo UI" panose="020B0604030504040204" pitchFamily="50" charset="-128"/>
                        <a:ea typeface="Meiryo UI" panose="020B0604030504040204" pitchFamily="50" charset="-128"/>
                      </a:endParaRPr>
                    </a:p>
                    <a:p>
                      <a:pPr marL="0" indent="0">
                        <a:lnSpc>
                          <a:spcPts val="1700"/>
                        </a:lnSpc>
                        <a:buFont typeface="Arial" panose="020B0604020202020204" pitchFamily="34" charset="0"/>
                        <a:buNone/>
                      </a:pPr>
                      <a:r>
                        <a:rPr kumimoji="1" lang="ja-JP" altLang="en-US" sz="900" i="0" dirty="0">
                          <a:solidFill>
                            <a:schemeClr val="tx1"/>
                          </a:solidFill>
                          <a:latin typeface="Meiryo UI" panose="020B0604030504040204" pitchFamily="50" charset="-128"/>
                          <a:ea typeface="Meiryo UI" panose="020B0604030504040204" pitchFamily="50" charset="-128"/>
                        </a:rPr>
                        <a:t>　・エコシステム構築に向けた専門家の招聘費及び専門家交通費等（</a:t>
                      </a:r>
                      <a:r>
                        <a:rPr kumimoji="1" lang="en-US" altLang="ja-JP" sz="900" i="0" dirty="0">
                          <a:solidFill>
                            <a:schemeClr val="tx1"/>
                          </a:solidFill>
                          <a:latin typeface="Meiryo UI" panose="020B0604030504040204" pitchFamily="50" charset="-128"/>
                          <a:ea typeface="Meiryo UI" panose="020B0604030504040204" pitchFamily="50" charset="-128"/>
                        </a:rPr>
                        <a:t>51,833</a:t>
                      </a:r>
                      <a:r>
                        <a:rPr kumimoji="1" lang="ja-JP" altLang="en-US" sz="900" i="0" dirty="0">
                          <a:solidFill>
                            <a:schemeClr val="tx1"/>
                          </a:solidFill>
                          <a:latin typeface="Meiryo UI" panose="020B0604030504040204" pitchFamily="50" charset="-128"/>
                          <a:ea typeface="Meiryo UI" panose="020B0604030504040204" pitchFamily="50" charset="-128"/>
                        </a:rPr>
                        <a:t>千円）</a:t>
                      </a:r>
                      <a:endParaRPr kumimoji="1" lang="en-US" altLang="ja-JP" sz="900" i="0" dirty="0">
                        <a:solidFill>
                          <a:schemeClr val="tx1"/>
                        </a:solidFill>
                        <a:latin typeface="Meiryo UI" panose="020B0604030504040204" pitchFamily="50" charset="-128"/>
                        <a:ea typeface="Meiryo UI" panose="020B0604030504040204" pitchFamily="50" charset="-128"/>
                      </a:endParaRPr>
                    </a:p>
                    <a:p>
                      <a:pPr>
                        <a:lnSpc>
                          <a:spcPts val="1700"/>
                        </a:lnSpc>
                        <a:buFontTx/>
                        <a:buNone/>
                      </a:pPr>
                      <a:r>
                        <a:rPr kumimoji="1" lang="ja-JP" altLang="en-US" sz="900" i="0" dirty="0">
                          <a:solidFill>
                            <a:schemeClr val="tx1"/>
                          </a:solidFill>
                          <a:latin typeface="Meiryo UI" panose="020B0604030504040204" pitchFamily="50" charset="-128"/>
                          <a:ea typeface="Meiryo UI" panose="020B0604030504040204" pitchFamily="50" charset="-128"/>
                        </a:rPr>
                        <a:t>〇万博開催、うめきた２期まちびらきのインパクトを活用した世界で存在感を示すための情報発信</a:t>
                      </a:r>
                      <a:endParaRPr kumimoji="1" lang="en-US" altLang="ja-JP" sz="900" i="0" dirty="0">
                        <a:solidFill>
                          <a:schemeClr val="tx1"/>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ts val="1700"/>
                        </a:lnSpc>
                        <a:spcBef>
                          <a:spcPts val="0"/>
                        </a:spcBef>
                        <a:spcAft>
                          <a:spcPts val="0"/>
                        </a:spcAft>
                        <a:buClrTx/>
                        <a:buSzTx/>
                        <a:buFontTx/>
                        <a:buNone/>
                        <a:tabLst/>
                        <a:defRPr/>
                      </a:pPr>
                      <a:r>
                        <a:rPr kumimoji="1" lang="ja-JP" altLang="en-US" sz="900" i="0" dirty="0">
                          <a:solidFill>
                            <a:schemeClr val="tx1"/>
                          </a:solidFill>
                          <a:latin typeface="Meiryo UI" panose="020B0604030504040204" pitchFamily="50" charset="-128"/>
                          <a:ea typeface="Meiryo UI" panose="020B0604030504040204" pitchFamily="50" charset="-128"/>
                        </a:rPr>
                        <a:t>　・万博やうめきたに向けたブランディング計画の追加（</a:t>
                      </a:r>
                      <a:r>
                        <a:rPr kumimoji="1" lang="en-US" altLang="ja-JP" sz="900" i="0" dirty="0">
                          <a:solidFill>
                            <a:schemeClr val="tx1"/>
                          </a:solidFill>
                          <a:latin typeface="Meiryo UI" panose="020B0604030504040204" pitchFamily="50" charset="-128"/>
                          <a:ea typeface="Meiryo UI" panose="020B0604030504040204" pitchFamily="50" charset="-128"/>
                        </a:rPr>
                        <a:t>3,150</a:t>
                      </a:r>
                      <a:r>
                        <a:rPr kumimoji="1" lang="ja-JP" altLang="en-US" sz="900" i="0" dirty="0">
                          <a:solidFill>
                            <a:schemeClr val="tx1"/>
                          </a:solidFill>
                          <a:latin typeface="Meiryo UI" panose="020B0604030504040204" pitchFamily="50" charset="-128"/>
                          <a:ea typeface="Meiryo UI" panose="020B0604030504040204" pitchFamily="50" charset="-128"/>
                        </a:rPr>
                        <a:t>千円）</a:t>
                      </a:r>
                      <a:endParaRPr kumimoji="1" lang="en-US" altLang="ja-JP" sz="900" i="0" dirty="0">
                        <a:solidFill>
                          <a:schemeClr val="tx1"/>
                        </a:solidFill>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ts val="1700"/>
                        </a:lnSpc>
                        <a:spcBef>
                          <a:spcPts val="0"/>
                        </a:spcBef>
                        <a:spcAft>
                          <a:spcPts val="0"/>
                        </a:spcAft>
                        <a:buClrTx/>
                        <a:buSzTx/>
                        <a:buFontTx/>
                        <a:buNone/>
                        <a:tabLst/>
                        <a:defRPr/>
                      </a:pPr>
                      <a:r>
                        <a:rPr kumimoji="1" lang="ja-JP" altLang="en-US" sz="900" i="0" dirty="0">
                          <a:solidFill>
                            <a:schemeClr val="tx1"/>
                          </a:solidFill>
                          <a:latin typeface="Meiryo UI" panose="020B0604030504040204" pitchFamily="50" charset="-128"/>
                          <a:ea typeface="Meiryo UI" panose="020B0604030504040204" pitchFamily="50" charset="-128"/>
                        </a:rPr>
                        <a:t>　・広報費、</a:t>
                      </a:r>
                      <a:r>
                        <a:rPr kumimoji="1" lang="en-US" altLang="ja-JP" sz="900" i="0" dirty="0">
                          <a:solidFill>
                            <a:schemeClr val="tx1"/>
                          </a:solidFill>
                          <a:latin typeface="Meiryo UI" panose="020B0604030504040204" pitchFamily="50" charset="-128"/>
                          <a:ea typeface="Meiryo UI" panose="020B0604030504040204" pitchFamily="50" charset="-128"/>
                        </a:rPr>
                        <a:t>PR</a:t>
                      </a:r>
                      <a:r>
                        <a:rPr kumimoji="1" lang="ja-JP" altLang="en-US" sz="900" i="0" dirty="0">
                          <a:solidFill>
                            <a:schemeClr val="tx1"/>
                          </a:solidFill>
                          <a:latin typeface="Meiryo UI" panose="020B0604030504040204" pitchFamily="50" charset="-128"/>
                          <a:ea typeface="Meiryo UI" panose="020B0604030504040204" pitchFamily="50" charset="-128"/>
                        </a:rPr>
                        <a:t>資料作成経費等（</a:t>
                      </a:r>
                      <a:r>
                        <a:rPr kumimoji="1" lang="en-US" altLang="ja-JP" sz="900" i="0" dirty="0">
                          <a:solidFill>
                            <a:schemeClr val="tx1"/>
                          </a:solidFill>
                          <a:latin typeface="Meiryo UI" panose="020B0604030504040204" pitchFamily="50" charset="-128"/>
                          <a:ea typeface="Meiryo UI" panose="020B0604030504040204" pitchFamily="50" charset="-128"/>
                        </a:rPr>
                        <a:t>9,987</a:t>
                      </a:r>
                      <a:r>
                        <a:rPr kumimoji="1" lang="ja-JP" altLang="en-US" sz="900" i="0" dirty="0">
                          <a:solidFill>
                            <a:schemeClr val="tx1"/>
                          </a:solidFill>
                          <a:latin typeface="Meiryo UI" panose="020B0604030504040204" pitchFamily="50" charset="-128"/>
                          <a:ea typeface="Meiryo UI" panose="020B0604030504040204" pitchFamily="50" charset="-128"/>
                        </a:rPr>
                        <a:t>千円）</a:t>
                      </a:r>
                      <a:endParaRPr kumimoji="1" lang="en-US" altLang="ja-JP" sz="900" i="0" dirty="0">
                        <a:solidFill>
                          <a:schemeClr val="tx1"/>
                        </a:solidFill>
                        <a:latin typeface="Meiryo UI" panose="020B0604030504040204" pitchFamily="50" charset="-128"/>
                        <a:ea typeface="Meiryo UI" panose="020B0604030504040204" pitchFamily="50" charset="-128"/>
                      </a:endParaRPr>
                    </a:p>
                    <a:p>
                      <a:pPr>
                        <a:lnSpc>
                          <a:spcPts val="1700"/>
                        </a:lnSpc>
                        <a:buFontTx/>
                        <a:buNone/>
                      </a:pPr>
                      <a:r>
                        <a:rPr kumimoji="1" lang="ja-JP" altLang="en-US" sz="900" i="0" dirty="0">
                          <a:solidFill>
                            <a:schemeClr val="tx1"/>
                          </a:solidFill>
                          <a:latin typeface="Meiryo UI" panose="020B0604030504040204" pitchFamily="50" charset="-128"/>
                          <a:ea typeface="Meiryo UI" panose="020B0604030504040204" pitchFamily="50" charset="-128"/>
                        </a:rPr>
                        <a:t>〇グローバルに活躍するスタートアップを輩出するための海外エコシステムとの接続</a:t>
                      </a:r>
                      <a:endParaRPr kumimoji="1" lang="en-US" altLang="ja-JP" sz="900" i="0" dirty="0">
                        <a:solidFill>
                          <a:schemeClr val="tx1"/>
                        </a:solidFill>
                        <a:latin typeface="Meiryo UI" panose="020B0604030504040204" pitchFamily="50" charset="-128"/>
                        <a:ea typeface="Meiryo UI" panose="020B0604030504040204" pitchFamily="50" charset="-128"/>
                      </a:endParaRPr>
                    </a:p>
                    <a:p>
                      <a:pPr marL="0" indent="0">
                        <a:lnSpc>
                          <a:spcPts val="1700"/>
                        </a:lnSpc>
                        <a:buFont typeface="Arial" panose="020B0604020202020204" pitchFamily="34" charset="0"/>
                        <a:buNone/>
                      </a:pPr>
                      <a:r>
                        <a:rPr kumimoji="1" lang="ja-JP" altLang="en-US" sz="900" i="0" dirty="0">
                          <a:solidFill>
                            <a:schemeClr val="tx1"/>
                          </a:solidFill>
                          <a:latin typeface="Meiryo UI" panose="020B0604030504040204" pitchFamily="50" charset="-128"/>
                          <a:ea typeface="Meiryo UI" panose="020B0604030504040204" pitchFamily="50" charset="-128"/>
                        </a:rPr>
                        <a:t>　・海外エコシステムとの連携（</a:t>
                      </a:r>
                      <a:r>
                        <a:rPr kumimoji="1" lang="en-US" altLang="ja-JP" sz="900" i="0" dirty="0">
                          <a:solidFill>
                            <a:schemeClr val="tx1"/>
                          </a:solidFill>
                          <a:latin typeface="Meiryo UI" panose="020B0604030504040204" pitchFamily="50" charset="-128"/>
                          <a:ea typeface="Meiryo UI" panose="020B0604030504040204" pitchFamily="50" charset="-128"/>
                        </a:rPr>
                        <a:t>35,145</a:t>
                      </a:r>
                      <a:r>
                        <a:rPr kumimoji="1" lang="ja-JP" altLang="en-US" sz="900" i="0" dirty="0">
                          <a:solidFill>
                            <a:schemeClr val="tx1"/>
                          </a:solidFill>
                          <a:latin typeface="Meiryo UI" panose="020B0604030504040204" pitchFamily="50" charset="-128"/>
                          <a:ea typeface="Meiryo UI" panose="020B0604030504040204" pitchFamily="50" charset="-128"/>
                        </a:rPr>
                        <a:t>千円）</a:t>
                      </a:r>
                      <a:endParaRPr kumimoji="1" lang="en-US" altLang="ja-JP" sz="900" i="0" dirty="0">
                        <a:solidFill>
                          <a:schemeClr val="tx1"/>
                        </a:solidFill>
                        <a:latin typeface="Meiryo UI" panose="020B0604030504040204" pitchFamily="50" charset="-128"/>
                        <a:ea typeface="Meiryo UI" panose="020B0604030504040204" pitchFamily="50" charset="-128"/>
                      </a:endParaRPr>
                    </a:p>
                    <a:p>
                      <a:pPr marL="0" indent="0">
                        <a:lnSpc>
                          <a:spcPts val="1700"/>
                        </a:lnSpc>
                        <a:buFont typeface="Arial" panose="020B0604020202020204" pitchFamily="34" charset="0"/>
                        <a:buNone/>
                      </a:pPr>
                      <a:r>
                        <a:rPr kumimoji="1" lang="ja-JP" altLang="en-US" sz="900" i="0" dirty="0">
                          <a:solidFill>
                            <a:schemeClr val="tx1"/>
                          </a:solidFill>
                          <a:latin typeface="Meiryo UI" panose="020B0604030504040204" pitchFamily="50" charset="-128"/>
                          <a:ea typeface="Meiryo UI" panose="020B0604030504040204" pitchFamily="50" charset="-128"/>
                        </a:rPr>
                        <a:t>　・国際的ピッチイベントの開催（</a:t>
                      </a:r>
                      <a:r>
                        <a:rPr kumimoji="1" lang="en-US" altLang="ja-JP" sz="900" i="0" dirty="0">
                          <a:solidFill>
                            <a:schemeClr val="tx1"/>
                          </a:solidFill>
                          <a:latin typeface="Meiryo UI" panose="020B0604030504040204" pitchFamily="50" charset="-128"/>
                          <a:ea typeface="Meiryo UI" panose="020B0604030504040204" pitchFamily="50" charset="-128"/>
                        </a:rPr>
                        <a:t>42,604</a:t>
                      </a:r>
                      <a:r>
                        <a:rPr kumimoji="1" lang="ja-JP" altLang="en-US" sz="900" i="0" dirty="0">
                          <a:solidFill>
                            <a:schemeClr val="tx1"/>
                          </a:solidFill>
                          <a:latin typeface="Meiryo UI" panose="020B0604030504040204" pitchFamily="50" charset="-128"/>
                          <a:ea typeface="Meiryo UI" panose="020B0604030504040204" pitchFamily="50" charset="-128"/>
                        </a:rPr>
                        <a:t>千円）</a:t>
                      </a:r>
                      <a:endParaRPr kumimoji="1" lang="en-US" altLang="ja-JP" sz="900" i="0" dirty="0">
                        <a:solidFill>
                          <a:schemeClr val="tx1"/>
                        </a:solidFill>
                        <a:latin typeface="Meiryo UI" panose="020B0604030504040204" pitchFamily="50" charset="-128"/>
                        <a:ea typeface="Meiryo UI" panose="020B0604030504040204" pitchFamily="50" charset="-128"/>
                      </a:endParaRPr>
                    </a:p>
                    <a:p>
                      <a:pPr>
                        <a:lnSpc>
                          <a:spcPts val="1700"/>
                        </a:lnSpc>
                        <a:buFontTx/>
                        <a:buNone/>
                      </a:pPr>
                      <a:r>
                        <a:rPr kumimoji="1" lang="ja-JP" altLang="en-US" sz="900" i="0" dirty="0">
                          <a:solidFill>
                            <a:schemeClr val="tx1"/>
                          </a:solidFill>
                          <a:latin typeface="Meiryo UI" panose="020B0604030504040204" pitchFamily="50" charset="-128"/>
                          <a:ea typeface="Meiryo UI" panose="020B0604030504040204" pitchFamily="50" charset="-128"/>
                        </a:rPr>
                        <a:t>〇ユニコーン企業の候補を輩出するための成長段階に応じた切れ目のないアクセラレーションプログラム</a:t>
                      </a:r>
                      <a:endParaRPr kumimoji="1" lang="en-US" altLang="ja-JP" sz="900" i="0" dirty="0">
                        <a:solidFill>
                          <a:schemeClr val="tx1"/>
                        </a:solidFill>
                        <a:latin typeface="Meiryo UI" panose="020B0604030504040204" pitchFamily="50" charset="-128"/>
                        <a:ea typeface="Meiryo UI" panose="020B0604030504040204" pitchFamily="50" charset="-128"/>
                      </a:endParaRPr>
                    </a:p>
                    <a:p>
                      <a:pPr marL="0" indent="0">
                        <a:lnSpc>
                          <a:spcPts val="1700"/>
                        </a:lnSpc>
                        <a:buFont typeface="Arial" panose="020B0604020202020204" pitchFamily="34" charset="0"/>
                        <a:buNone/>
                      </a:pPr>
                      <a:r>
                        <a:rPr kumimoji="1" lang="ja-JP" altLang="en-US" sz="900" i="0" dirty="0">
                          <a:solidFill>
                            <a:schemeClr val="tx1"/>
                          </a:solidFill>
                          <a:latin typeface="Meiryo UI" panose="020B0604030504040204" pitchFamily="50" charset="-128"/>
                          <a:ea typeface="Meiryo UI" panose="020B0604030504040204" pitchFamily="50" charset="-128"/>
                        </a:rPr>
                        <a:t>　・大阪独自のアクセラレーションプログラム（</a:t>
                      </a:r>
                      <a:r>
                        <a:rPr kumimoji="1" lang="en-US" altLang="ja-JP" sz="900" i="0" dirty="0">
                          <a:solidFill>
                            <a:schemeClr val="tx1"/>
                          </a:solidFill>
                          <a:latin typeface="Meiryo UI" panose="020B0604030504040204" pitchFamily="50" charset="-128"/>
                          <a:ea typeface="Meiryo UI" panose="020B0604030504040204" pitchFamily="50" charset="-128"/>
                        </a:rPr>
                        <a:t>95,308</a:t>
                      </a:r>
                      <a:r>
                        <a:rPr kumimoji="1" lang="ja-JP" altLang="en-US" sz="900" i="0" dirty="0">
                          <a:solidFill>
                            <a:schemeClr val="tx1"/>
                          </a:solidFill>
                          <a:latin typeface="Meiryo UI" panose="020B0604030504040204" pitchFamily="50" charset="-128"/>
                          <a:ea typeface="Meiryo UI" panose="020B0604030504040204" pitchFamily="50" charset="-128"/>
                        </a:rPr>
                        <a:t>千円）</a:t>
                      </a:r>
                      <a:endParaRPr kumimoji="1" lang="en-US" altLang="ja-JP" sz="900" i="0" dirty="0">
                        <a:solidFill>
                          <a:schemeClr val="tx1"/>
                        </a:solidFill>
                        <a:latin typeface="Meiryo UI" panose="020B0604030504040204" pitchFamily="50" charset="-128"/>
                        <a:ea typeface="Meiryo UI" panose="020B0604030504040204" pitchFamily="50" charset="-128"/>
                      </a:endParaRPr>
                    </a:p>
                  </a:txBody>
                  <a:tcPr anchor="ctr">
                    <a:noFill/>
                  </a:tcPr>
                </a:tc>
                <a:tc hMerge="1">
                  <a:txBody>
                    <a:bodyPr/>
                    <a:lstStyle/>
                    <a:p>
                      <a:pPr>
                        <a:lnSpc>
                          <a:spcPts val="1700"/>
                        </a:lnSpc>
                        <a:buFontTx/>
                        <a:buNone/>
                      </a:pPr>
                      <a:endParaRPr kumimoji="1" lang="en-US" altLang="ja-JP" sz="1400" i="0" dirty="0">
                        <a:solidFill>
                          <a:srgbClr val="FF0000"/>
                        </a:solidFill>
                        <a:latin typeface="Meiryo UI" panose="020B0604030504040204" pitchFamily="50" charset="-128"/>
                        <a:ea typeface="Meiryo UI" panose="020B0604030504040204" pitchFamily="50" charset="-128"/>
                      </a:endParaRPr>
                    </a:p>
                  </a:txBody>
                  <a:tcPr anchor="ctr"/>
                </a:tc>
                <a:tc rowSpan="2">
                  <a:txBody>
                    <a:bodyPr/>
                    <a:lstStyle/>
                    <a:p>
                      <a:pPr algn="ctr"/>
                      <a:r>
                        <a:rPr kumimoji="1" lang="ja-JP" altLang="en-US" dirty="0">
                          <a:latin typeface="Meiryo UI" panose="020B0604030504040204" pitchFamily="50" charset="-128"/>
                          <a:ea typeface="Meiryo UI" panose="020B0604030504040204" pitchFamily="50" charset="-128"/>
                        </a:rPr>
                        <a:t>実施</a:t>
                      </a:r>
                      <a:endParaRPr kumimoji="1" lang="en-US" altLang="ja-JP" dirty="0">
                        <a:latin typeface="Meiryo UI" panose="020B0604030504040204" pitchFamily="50" charset="-128"/>
                        <a:ea typeface="Meiryo UI" panose="020B0604030504040204" pitchFamily="50" charset="-128"/>
                      </a:endParaRPr>
                    </a:p>
                    <a:p>
                      <a:pPr algn="ctr"/>
                      <a:r>
                        <a:rPr kumimoji="1" lang="ja-JP" altLang="en-US" dirty="0">
                          <a:latin typeface="Meiryo UI" panose="020B0604030504040204" pitchFamily="50" charset="-128"/>
                          <a:ea typeface="Meiryo UI" panose="020B0604030504040204" pitchFamily="50" charset="-128"/>
                        </a:rPr>
                        <a:t>体制</a:t>
                      </a:r>
                    </a:p>
                  </a:txBody>
                  <a:tcPr anchor="ctr">
                    <a:solidFill>
                      <a:schemeClr val="bg1">
                        <a:lumMod val="95000"/>
                      </a:schemeClr>
                    </a:solidFill>
                  </a:tcPr>
                </a:tc>
                <a:tc rowSpan="2" gridSpan="2">
                  <a:txBody>
                    <a:bodyPr/>
                    <a:lstStyle/>
                    <a:p>
                      <a:endParaRPr kumimoji="1" lang="ja-JP" altLang="en-US" dirty="0"/>
                    </a:p>
                  </a:txBody>
                  <a:tcPr anchor="ctr"/>
                </a:tc>
                <a:tc rowSpan="2" hMerge="1">
                  <a:txBody>
                    <a:bodyPr/>
                    <a:lstStyle/>
                    <a:p>
                      <a:endParaRPr kumimoji="1" lang="ja-JP" altLang="en-US" dirty="0"/>
                    </a:p>
                  </a:txBody>
                  <a:tcPr anchor="ctr"/>
                </a:tc>
                <a:extLst>
                  <a:ext uri="{0D108BD9-81ED-4DB2-BD59-A6C34878D82A}">
                    <a16:rowId xmlns:a16="http://schemas.microsoft.com/office/drawing/2014/main" val="827494687"/>
                  </a:ext>
                </a:extLst>
              </a:tr>
              <a:tr h="720000">
                <a:tc>
                  <a:txBody>
                    <a:bodyPr/>
                    <a:lstStyle/>
                    <a:p>
                      <a:pPr algn="ctr"/>
                      <a:r>
                        <a:rPr kumimoji="1" lang="en-US" altLang="ja-JP" sz="1400">
                          <a:latin typeface="Meiryo UI" panose="020B0604030504040204" pitchFamily="50" charset="-128"/>
                          <a:ea typeface="Meiryo UI" panose="020B0604030504040204" pitchFamily="50" charset="-128"/>
                        </a:rPr>
                        <a:t>KPI</a:t>
                      </a:r>
                      <a:endParaRPr kumimoji="1" lang="en-US" altLang="ja-JP" sz="800">
                        <a:latin typeface="Meiryo UI" panose="020B0604030504040204" pitchFamily="50" charset="-128"/>
                        <a:ea typeface="Meiryo UI" panose="020B0604030504040204" pitchFamily="50" charset="-128"/>
                      </a:endParaRPr>
                    </a:p>
                    <a:p>
                      <a:pPr marL="85725" indent="-85725" algn="just"/>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カッコ内の数値は最終事業年度までの「</a:t>
                      </a:r>
                      <a:r>
                        <a:rPr kumimoji="1" lang="en-US" altLang="ja-JP" sz="800" dirty="0">
                          <a:latin typeface="Meiryo UI" panose="020B0604030504040204" pitchFamily="50" charset="-128"/>
                          <a:ea typeface="Meiryo UI" panose="020B0604030504040204" pitchFamily="50" charset="-128"/>
                        </a:rPr>
                        <a:t>KPI</a:t>
                      </a:r>
                      <a:r>
                        <a:rPr kumimoji="1" lang="ja-JP" altLang="en-US" sz="800" dirty="0">
                          <a:latin typeface="Meiryo UI" panose="020B0604030504040204" pitchFamily="50" charset="-128"/>
                          <a:ea typeface="Meiryo UI" panose="020B0604030504040204" pitchFamily="50" charset="-128"/>
                        </a:rPr>
                        <a:t>増加分の累計」の目標値</a:t>
                      </a:r>
                    </a:p>
                  </a:txBody>
                  <a:tcPr anchor="ctr">
                    <a:solidFill>
                      <a:schemeClr val="bg1">
                        <a:lumMod val="95000"/>
                      </a:schemeClr>
                    </a:solidFill>
                  </a:tcPr>
                </a:tc>
                <a:tc gridSpan="2">
                  <a:txBody>
                    <a:bodyPr/>
                    <a:lstStyle/>
                    <a:p>
                      <a:r>
                        <a:rPr kumimoji="1" lang="ja-JP" altLang="en-US" sz="1000" dirty="0">
                          <a:solidFill>
                            <a:schemeClr val="tx1"/>
                          </a:solidFill>
                          <a:latin typeface="Meiryo UI" panose="020B0604030504040204" pitchFamily="50" charset="-128"/>
                          <a:ea typeface="Meiryo UI" panose="020B0604030504040204" pitchFamily="50" charset="-128"/>
                        </a:rPr>
                        <a:t>①ユニコーン輩出件数（＋３社）</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②</a:t>
                      </a:r>
                      <a:r>
                        <a:rPr kumimoji="1" lang="en-US" altLang="ja-JP" sz="1000" dirty="0">
                          <a:solidFill>
                            <a:schemeClr val="tx1"/>
                          </a:solidFill>
                          <a:latin typeface="Meiryo UI" panose="020B0604030504040204" pitchFamily="50" charset="-128"/>
                          <a:ea typeface="Meiryo UI" panose="020B0604030504040204" pitchFamily="50" charset="-128"/>
                        </a:rPr>
                        <a:t>5</a:t>
                      </a:r>
                      <a:r>
                        <a:rPr kumimoji="1" lang="ja-JP" altLang="en-US" sz="1000" dirty="0">
                          <a:solidFill>
                            <a:schemeClr val="tx1"/>
                          </a:solidFill>
                          <a:latin typeface="Meiryo UI" panose="020B0604030504040204" pitchFamily="50" charset="-128"/>
                          <a:ea typeface="Meiryo UI" panose="020B0604030504040204" pitchFamily="50" charset="-128"/>
                        </a:rPr>
                        <a:t>億円以上の資金調達を行うスタートアップ件数（＋</a:t>
                      </a:r>
                      <a:r>
                        <a:rPr kumimoji="1" lang="en-US" altLang="ja-JP" sz="1000" dirty="0">
                          <a:solidFill>
                            <a:schemeClr val="tx1"/>
                          </a:solidFill>
                          <a:latin typeface="Meiryo UI" panose="020B0604030504040204" pitchFamily="50" charset="-128"/>
                          <a:ea typeface="Meiryo UI" panose="020B0604030504040204" pitchFamily="50" charset="-128"/>
                        </a:rPr>
                        <a:t>35</a:t>
                      </a:r>
                      <a:r>
                        <a:rPr kumimoji="1" lang="ja-JP" altLang="en-US" sz="1000" dirty="0">
                          <a:solidFill>
                            <a:schemeClr val="tx1"/>
                          </a:solidFill>
                          <a:latin typeface="Meiryo UI" panose="020B0604030504040204" pitchFamily="50" charset="-128"/>
                          <a:ea typeface="Meiryo UI" panose="020B0604030504040204" pitchFamily="50" charset="-128"/>
                        </a:rPr>
                        <a:t>社）</a:t>
                      </a:r>
                      <a:endParaRPr kumimoji="1" lang="en-US" altLang="ja-JP" sz="1000" dirty="0">
                        <a:solidFill>
                          <a:schemeClr val="tx1"/>
                        </a:solidFill>
                        <a:latin typeface="Meiryo UI" panose="020B0604030504040204" pitchFamily="50" charset="-128"/>
                        <a:ea typeface="Meiryo UI" panose="020B0604030504040204" pitchFamily="50" charset="-128"/>
                      </a:endParaRPr>
                    </a:p>
                    <a:p>
                      <a:r>
                        <a:rPr kumimoji="1" lang="ja-JP" altLang="en-US" sz="1000" dirty="0">
                          <a:solidFill>
                            <a:schemeClr val="tx1"/>
                          </a:solidFill>
                          <a:latin typeface="Meiryo UI" panose="020B0604030504040204" pitchFamily="50" charset="-128"/>
                          <a:ea typeface="Meiryo UI" panose="020B0604030504040204" pitchFamily="50" charset="-128"/>
                        </a:rPr>
                        <a:t>③スタートアップビザ活用数（</a:t>
                      </a:r>
                      <a:r>
                        <a:rPr kumimoji="1" lang="en-US" altLang="ja-JP" sz="1000" dirty="0">
                          <a:solidFill>
                            <a:schemeClr val="tx1"/>
                          </a:solidFill>
                          <a:latin typeface="Meiryo UI" panose="020B0604030504040204" pitchFamily="50" charset="-128"/>
                          <a:ea typeface="Meiryo UI" panose="020B0604030504040204" pitchFamily="50" charset="-128"/>
                        </a:rPr>
                        <a:t>+31</a:t>
                      </a:r>
                      <a:r>
                        <a:rPr kumimoji="1" lang="ja-JP" altLang="en-US" sz="1000" dirty="0">
                          <a:solidFill>
                            <a:schemeClr val="tx1"/>
                          </a:solidFill>
                          <a:latin typeface="Meiryo UI" panose="020B0604030504040204" pitchFamily="50" charset="-128"/>
                          <a:ea typeface="Meiryo UI" panose="020B0604030504040204" pitchFamily="50" charset="-128"/>
                        </a:rPr>
                        <a:t>者）</a:t>
                      </a:r>
                      <a:endParaRPr kumimoji="1" lang="en-US" altLang="ja-JP" sz="1000" dirty="0">
                        <a:solidFill>
                          <a:schemeClr val="tx1"/>
                        </a:solidFill>
                        <a:latin typeface="Meiryo UI" panose="020B0604030504040204" pitchFamily="50" charset="-128"/>
                        <a:ea typeface="Meiryo UI" panose="020B0604030504040204" pitchFamily="50" charset="-128"/>
                      </a:endParaRPr>
                    </a:p>
                  </a:txBody>
                  <a:tcPr anchor="ctr"/>
                </a:tc>
                <a:tc hMerge="1">
                  <a:txBody>
                    <a:bodyPr/>
                    <a:lstStyle/>
                    <a:p>
                      <a:endParaRPr kumimoji="1" lang="ja-JP" altLang="en-US" sz="1400" dirty="0">
                        <a:latin typeface="Meiryo UI" panose="020B0604030504040204" pitchFamily="50" charset="-128"/>
                        <a:ea typeface="Meiryo UI" panose="020B0604030504040204" pitchFamily="50" charset="-128"/>
                      </a:endParaRPr>
                    </a:p>
                  </a:txBody>
                  <a:tcPr anchor="ctr"/>
                </a:tc>
                <a:tc vMerge="1">
                  <a:txBody>
                    <a:bodyPr/>
                    <a:lstStyle/>
                    <a:p>
                      <a:pPr algn="ctr"/>
                      <a:endParaRPr kumimoji="1" lang="en-US" altLang="ja-JP" dirty="0">
                        <a:latin typeface="Meiryo UI" panose="020B0604030504040204" pitchFamily="50" charset="-128"/>
                        <a:ea typeface="Meiryo UI" panose="020B0604030504040204" pitchFamily="50" charset="-128"/>
                      </a:endParaRPr>
                    </a:p>
                  </a:txBody>
                  <a:tcPr anchor="ctr">
                    <a:solidFill>
                      <a:schemeClr val="bg1">
                        <a:lumMod val="95000"/>
                      </a:schemeClr>
                    </a:solidFill>
                  </a:tcPr>
                </a:tc>
                <a:tc gridSpan="2" vMerge="1">
                  <a:txBody>
                    <a:bodyPr/>
                    <a:lstStyle/>
                    <a:p>
                      <a:endParaRPr kumimoji="1" lang="ja-JP" altLang="en-US"/>
                    </a:p>
                  </a:txBody>
                  <a:tcPr/>
                </a:tc>
                <a:tc hMerge="1" vMerge="1">
                  <a:txBody>
                    <a:bodyPr/>
                    <a:lstStyle/>
                    <a:p>
                      <a:endParaRPr kumimoji="1" lang="ja-JP" altLang="en-US"/>
                    </a:p>
                  </a:txBody>
                  <a:tcPr/>
                </a:tc>
                <a:extLst>
                  <a:ext uri="{0D108BD9-81ED-4DB2-BD59-A6C34878D82A}">
                    <a16:rowId xmlns:a16="http://schemas.microsoft.com/office/drawing/2014/main" val="3167952532"/>
                  </a:ext>
                </a:extLst>
              </a:tr>
            </a:tbl>
          </a:graphicData>
        </a:graphic>
      </p:graphicFrame>
      <p:sp>
        <p:nvSpPr>
          <p:cNvPr id="5" name="スライド番号プレースホルダー 1">
            <a:extLst>
              <a:ext uri="{FF2B5EF4-FFF2-40B4-BE49-F238E27FC236}">
                <a16:creationId xmlns:a16="http://schemas.microsoft.com/office/drawing/2014/main" id="{C8A3F849-0DB3-4EAA-966C-316CA5F16C51}"/>
              </a:ext>
            </a:extLst>
          </p:cNvPr>
          <p:cNvSpPr txBox="1">
            <a:spLocks/>
          </p:cNvSpPr>
          <p:nvPr/>
        </p:nvSpPr>
        <p:spPr>
          <a:xfrm>
            <a:off x="7848600" y="6571256"/>
            <a:ext cx="20574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2607F70-A63D-42D2-992F-C80529FBC2AA}" type="slidenum">
              <a:rPr kumimoji="1" lang="ja-JP" altLang="en-US" sz="1600" b="0" i="0" u="none" strike="noStrike" kern="1200" cap="none" spc="0" normalizeH="0" baseline="0" noProof="0" smtClean="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正方形/長方形 5">
            <a:extLst>
              <a:ext uri="{FF2B5EF4-FFF2-40B4-BE49-F238E27FC236}">
                <a16:creationId xmlns:a16="http://schemas.microsoft.com/office/drawing/2014/main" id="{8EDAD51B-19FB-45E5-9C5C-2F304FEA3E74}"/>
              </a:ext>
            </a:extLst>
          </p:cNvPr>
          <p:cNvSpPr/>
          <p:nvPr/>
        </p:nvSpPr>
        <p:spPr>
          <a:xfrm>
            <a:off x="6389465" y="3384080"/>
            <a:ext cx="545364" cy="24303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大阪府</a:t>
            </a:r>
          </a:p>
        </p:txBody>
      </p:sp>
      <p:sp>
        <p:nvSpPr>
          <p:cNvPr id="7" name="テキスト ボックス 6">
            <a:extLst>
              <a:ext uri="{FF2B5EF4-FFF2-40B4-BE49-F238E27FC236}">
                <a16:creationId xmlns:a16="http://schemas.microsoft.com/office/drawing/2014/main" id="{78C9DEB9-C4D0-4825-93F7-CFEAE4A467EF}"/>
              </a:ext>
            </a:extLst>
          </p:cNvPr>
          <p:cNvSpPr txBox="1"/>
          <p:nvPr/>
        </p:nvSpPr>
        <p:spPr>
          <a:xfrm>
            <a:off x="7166733" y="4676442"/>
            <a:ext cx="449446" cy="230832"/>
          </a:xfrm>
          <a:prstGeom prst="rect">
            <a:avLst/>
          </a:prstGeom>
          <a:noFill/>
          <a:ln w="9525">
            <a:noFill/>
          </a:ln>
        </p:spPr>
        <p:txBody>
          <a:bodyPr wrap="square" rtlCol="0">
            <a:spAutoFit/>
          </a:bodyPr>
          <a:lstStyle/>
          <a:p>
            <a:pPr algn="ctr"/>
            <a:r>
              <a:rPr kumimoji="1" lang="ja-JP" altLang="en-US" sz="900" dirty="0">
                <a:latin typeface="Meiryo UI" panose="020B0604030504040204" pitchFamily="50" charset="-128"/>
                <a:ea typeface="Meiryo UI" panose="020B0604030504040204" pitchFamily="50" charset="-128"/>
              </a:rPr>
              <a:t>委嘱</a:t>
            </a:r>
            <a:endParaRPr kumimoji="1" lang="en-US" altLang="ja-JP" sz="900" dirty="0">
              <a:latin typeface="Meiryo UI" panose="020B0604030504040204" pitchFamily="50" charset="-128"/>
              <a:ea typeface="Meiryo UI" panose="020B0604030504040204" pitchFamily="50" charset="-128"/>
            </a:endParaRPr>
          </a:p>
        </p:txBody>
      </p:sp>
      <p:sp>
        <p:nvSpPr>
          <p:cNvPr id="8" name="正方形/長方形 7">
            <a:extLst>
              <a:ext uri="{FF2B5EF4-FFF2-40B4-BE49-F238E27FC236}">
                <a16:creationId xmlns:a16="http://schemas.microsoft.com/office/drawing/2014/main" id="{B7A6E6CA-7EAE-4D8B-A18A-52AFC9201B1A}"/>
              </a:ext>
            </a:extLst>
          </p:cNvPr>
          <p:cNvSpPr/>
          <p:nvPr/>
        </p:nvSpPr>
        <p:spPr>
          <a:xfrm>
            <a:off x="6455844" y="3903928"/>
            <a:ext cx="586037" cy="110726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000" dirty="0">
                <a:solidFill>
                  <a:schemeClr val="tx1"/>
                </a:solidFill>
                <a:latin typeface="Meiryo UI" panose="020B0604030504040204" pitchFamily="50" charset="-128"/>
                <a:ea typeface="Meiryo UI" panose="020B0604030504040204" pitchFamily="50" charset="-128"/>
              </a:rPr>
              <a:t>(</a:t>
            </a:r>
            <a:r>
              <a:rPr kumimoji="1" lang="ja-JP" altLang="en-US" sz="1000" dirty="0">
                <a:solidFill>
                  <a:schemeClr val="tx1"/>
                </a:solidFill>
                <a:latin typeface="Meiryo UI" panose="020B0604030504040204" pitchFamily="50" charset="-128"/>
                <a:ea typeface="Meiryo UI" panose="020B0604030504040204" pitchFamily="50" charset="-128"/>
              </a:rPr>
              <a:t>公財</a:t>
            </a:r>
            <a:r>
              <a:rPr kumimoji="1" lang="en-US" altLang="ja-JP" sz="1000" dirty="0">
                <a:solidFill>
                  <a:schemeClr val="tx1"/>
                </a:solidFill>
                <a:latin typeface="Meiryo UI" panose="020B0604030504040204" pitchFamily="50" charset="-128"/>
                <a:ea typeface="Meiryo UI" panose="020B0604030504040204" pitchFamily="50" charset="-128"/>
              </a:rPr>
              <a:t>)</a:t>
            </a:r>
          </a:p>
          <a:p>
            <a:pPr algn="ctr"/>
            <a:r>
              <a:rPr kumimoji="1" lang="ja-JP" altLang="en-US" sz="1000" dirty="0">
                <a:solidFill>
                  <a:schemeClr val="tx1"/>
                </a:solidFill>
                <a:latin typeface="Meiryo UI" panose="020B0604030504040204" pitchFamily="50" charset="-128"/>
                <a:ea typeface="Meiryo UI" panose="020B0604030504040204" pitchFamily="50" charset="-128"/>
              </a:rPr>
              <a:t>大阪産業局</a:t>
            </a:r>
          </a:p>
        </p:txBody>
      </p:sp>
      <p:sp>
        <p:nvSpPr>
          <p:cNvPr id="9" name="正方形/長方形 8">
            <a:extLst>
              <a:ext uri="{FF2B5EF4-FFF2-40B4-BE49-F238E27FC236}">
                <a16:creationId xmlns:a16="http://schemas.microsoft.com/office/drawing/2014/main" id="{8C094404-C5E2-4971-94B7-66232031F6DE}"/>
              </a:ext>
            </a:extLst>
          </p:cNvPr>
          <p:cNvSpPr/>
          <p:nvPr/>
        </p:nvSpPr>
        <p:spPr>
          <a:xfrm>
            <a:off x="7632084" y="4238181"/>
            <a:ext cx="1172394" cy="28624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アクセラレーター団体・企業</a:t>
            </a:r>
          </a:p>
        </p:txBody>
      </p:sp>
      <p:sp>
        <p:nvSpPr>
          <p:cNvPr id="10" name="テキスト ボックス 9">
            <a:extLst>
              <a:ext uri="{FF2B5EF4-FFF2-40B4-BE49-F238E27FC236}">
                <a16:creationId xmlns:a16="http://schemas.microsoft.com/office/drawing/2014/main" id="{4690F76F-5412-4733-9A47-A64237F74C64}"/>
              </a:ext>
            </a:extLst>
          </p:cNvPr>
          <p:cNvSpPr txBox="1"/>
          <p:nvPr/>
        </p:nvSpPr>
        <p:spPr>
          <a:xfrm>
            <a:off x="7139564" y="4170405"/>
            <a:ext cx="438732" cy="234001"/>
          </a:xfrm>
          <a:prstGeom prst="rect">
            <a:avLst/>
          </a:prstGeom>
          <a:noFill/>
          <a:ln w="9525">
            <a:noFill/>
          </a:ln>
        </p:spPr>
        <p:txBody>
          <a:bodyPr wrap="square" rtlCol="0">
            <a:spAutoFit/>
          </a:bodyPr>
          <a:lstStyle/>
          <a:p>
            <a:pPr algn="r"/>
            <a:r>
              <a:rPr kumimoji="1" lang="ja-JP" altLang="en-US" sz="900" dirty="0">
                <a:latin typeface="Meiryo UI" panose="020B0604030504040204" pitchFamily="50" charset="-128"/>
                <a:ea typeface="Meiryo UI" panose="020B0604030504040204" pitchFamily="50" charset="-128"/>
              </a:rPr>
              <a:t>委託</a:t>
            </a:r>
            <a:endParaRPr kumimoji="1" lang="en-US" altLang="ja-JP" sz="900" dirty="0">
              <a:latin typeface="Meiryo UI" panose="020B0604030504040204" pitchFamily="50" charset="-128"/>
              <a:ea typeface="Meiryo UI" panose="020B0604030504040204" pitchFamily="50" charset="-128"/>
            </a:endParaRPr>
          </a:p>
        </p:txBody>
      </p:sp>
      <p:graphicFrame>
        <p:nvGraphicFramePr>
          <p:cNvPr id="11" name="表 45">
            <a:extLst>
              <a:ext uri="{FF2B5EF4-FFF2-40B4-BE49-F238E27FC236}">
                <a16:creationId xmlns:a16="http://schemas.microsoft.com/office/drawing/2014/main" id="{2813BF3B-5563-420F-9433-B0EC2E9944BA}"/>
              </a:ext>
            </a:extLst>
          </p:cNvPr>
          <p:cNvGraphicFramePr>
            <a:graphicFrameLocks noGrp="1"/>
          </p:cNvGraphicFramePr>
          <p:nvPr>
            <p:extLst>
              <p:ext uri="{D42A27DB-BD31-4B8C-83A1-F6EECF244321}">
                <p14:modId xmlns:p14="http://schemas.microsoft.com/office/powerpoint/2010/main" val="2538375004"/>
              </p:ext>
            </p:extLst>
          </p:nvPr>
        </p:nvGraphicFramePr>
        <p:xfrm>
          <a:off x="6190121" y="5096830"/>
          <a:ext cx="3577230" cy="1509805"/>
        </p:xfrm>
        <a:graphic>
          <a:graphicData uri="http://schemas.openxmlformats.org/drawingml/2006/table">
            <a:tbl>
              <a:tblPr firstRow="1" bandRow="1">
                <a:tableStyleId>{F5AB1C69-6EDB-4FF4-983F-18BD219EF322}</a:tableStyleId>
              </a:tblPr>
              <a:tblGrid>
                <a:gridCol w="1401040">
                  <a:extLst>
                    <a:ext uri="{9D8B030D-6E8A-4147-A177-3AD203B41FA5}">
                      <a16:colId xmlns:a16="http://schemas.microsoft.com/office/drawing/2014/main" val="2758442477"/>
                    </a:ext>
                  </a:extLst>
                </a:gridCol>
                <a:gridCol w="2176190">
                  <a:extLst>
                    <a:ext uri="{9D8B030D-6E8A-4147-A177-3AD203B41FA5}">
                      <a16:colId xmlns:a16="http://schemas.microsoft.com/office/drawing/2014/main" val="3363882439"/>
                    </a:ext>
                  </a:extLst>
                </a:gridCol>
              </a:tblGrid>
              <a:tr h="257055">
                <a:tc>
                  <a:txBody>
                    <a:bodyPr/>
                    <a:lstStyle/>
                    <a:p>
                      <a:pPr algn="ctr"/>
                      <a:r>
                        <a:rPr kumimoji="1" lang="ja-JP" altLang="en-US" sz="1050" dirty="0">
                          <a:latin typeface="Meiryo UI" panose="020B0604030504040204" pitchFamily="50" charset="-128"/>
                          <a:ea typeface="Meiryo UI" panose="020B0604030504040204" pitchFamily="50" charset="-128"/>
                        </a:rPr>
                        <a:t>名称</a:t>
                      </a:r>
                    </a:p>
                  </a:txBody>
                  <a:tcPr anchor="ctr"/>
                </a:tc>
                <a:tc>
                  <a:txBody>
                    <a:bodyPr/>
                    <a:lstStyle/>
                    <a:p>
                      <a:pPr algn="ctr"/>
                      <a:r>
                        <a:rPr kumimoji="1" lang="ja-JP" altLang="en-US" sz="1050" dirty="0">
                          <a:latin typeface="Meiryo UI" panose="020B0604030504040204" pitchFamily="50" charset="-128"/>
                          <a:ea typeface="Meiryo UI" panose="020B0604030504040204" pitchFamily="50" charset="-128"/>
                        </a:rPr>
                        <a:t>役割</a:t>
                      </a:r>
                    </a:p>
                  </a:txBody>
                  <a:tcPr anchor="ctr"/>
                </a:tc>
                <a:extLst>
                  <a:ext uri="{0D108BD9-81ED-4DB2-BD59-A6C34878D82A}">
                    <a16:rowId xmlns:a16="http://schemas.microsoft.com/office/drawing/2014/main" val="2563738176"/>
                  </a:ext>
                </a:extLst>
              </a:tr>
              <a:tr h="420635">
                <a:tc>
                  <a:txBody>
                    <a:bodyPr/>
                    <a:lstStyle/>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公財</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大阪産業局</a:t>
                      </a:r>
                    </a:p>
                  </a:txBody>
                  <a:tcPr anchor="ct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中小企業支援施策の推進体制における中核的支援機関</a:t>
                      </a:r>
                    </a:p>
                  </a:txBody>
                  <a:tcPr anchor="ctr"/>
                </a:tc>
                <a:extLst>
                  <a:ext uri="{0D108BD9-81ED-4DB2-BD59-A6C34878D82A}">
                    <a16:rowId xmlns:a16="http://schemas.microsoft.com/office/drawing/2014/main" val="487261463"/>
                  </a:ext>
                </a:extLst>
              </a:tr>
              <a:tr h="257055">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アクセラレーター団体・企業</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anchor="ct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アクセラレーションプログラムの提供等</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096476272"/>
                  </a:ext>
                </a:extLst>
              </a:tr>
              <a:tr h="420635">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専門人材</a:t>
                      </a:r>
                    </a:p>
                  </a:txBody>
                  <a:tcPr anchor="ctr"/>
                </a:tc>
                <a:tc>
                  <a:txBody>
                    <a:bodyPr/>
                    <a:lstStyle/>
                    <a:p>
                      <a:r>
                        <a:rPr kumimoji="1" lang="ja-JP" altLang="en-US" sz="1050" dirty="0">
                          <a:solidFill>
                            <a:schemeClr val="tx1"/>
                          </a:solidFill>
                          <a:latin typeface="Meiryo UI" panose="020B0604030504040204" pitchFamily="50" charset="-128"/>
                          <a:ea typeface="Meiryo UI" panose="020B0604030504040204" pitchFamily="50" charset="-128"/>
                        </a:rPr>
                        <a:t>エコシステム構築に向けた専門的知見による提案や提言等</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790617184"/>
                  </a:ext>
                </a:extLst>
              </a:tr>
            </a:tbl>
          </a:graphicData>
        </a:graphic>
      </p:graphicFrame>
      <p:sp>
        <p:nvSpPr>
          <p:cNvPr id="12" name="正方形/長方形 11">
            <a:extLst>
              <a:ext uri="{FF2B5EF4-FFF2-40B4-BE49-F238E27FC236}">
                <a16:creationId xmlns:a16="http://schemas.microsoft.com/office/drawing/2014/main" id="{63CF9C7E-1844-4CAB-9854-8CECEA15B3CE}"/>
              </a:ext>
            </a:extLst>
          </p:cNvPr>
          <p:cNvSpPr/>
          <p:nvPr/>
        </p:nvSpPr>
        <p:spPr>
          <a:xfrm>
            <a:off x="7160305" y="3393116"/>
            <a:ext cx="533218" cy="234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大阪市</a:t>
            </a:r>
          </a:p>
        </p:txBody>
      </p:sp>
      <p:sp>
        <p:nvSpPr>
          <p:cNvPr id="14" name="正方形/長方形 13">
            <a:extLst>
              <a:ext uri="{FF2B5EF4-FFF2-40B4-BE49-F238E27FC236}">
                <a16:creationId xmlns:a16="http://schemas.microsoft.com/office/drawing/2014/main" id="{DECA3F5E-5755-4C27-82A6-A9F5B1C93A64}"/>
              </a:ext>
            </a:extLst>
          </p:cNvPr>
          <p:cNvSpPr/>
          <p:nvPr/>
        </p:nvSpPr>
        <p:spPr>
          <a:xfrm>
            <a:off x="7648710" y="4726189"/>
            <a:ext cx="1172394" cy="285006"/>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専門人材等</a:t>
            </a:r>
          </a:p>
        </p:txBody>
      </p:sp>
      <p:cxnSp>
        <p:nvCxnSpPr>
          <p:cNvPr id="15" name="直線コネクタ 14">
            <a:extLst>
              <a:ext uri="{FF2B5EF4-FFF2-40B4-BE49-F238E27FC236}">
                <a16:creationId xmlns:a16="http://schemas.microsoft.com/office/drawing/2014/main" id="{B03FFE04-7E4D-4030-A522-229D2A4E095C}"/>
              </a:ext>
            </a:extLst>
          </p:cNvPr>
          <p:cNvCxnSpPr>
            <a:cxnSpLocks/>
          </p:cNvCxnSpPr>
          <p:nvPr/>
        </p:nvCxnSpPr>
        <p:spPr>
          <a:xfrm>
            <a:off x="6991274" y="3513545"/>
            <a:ext cx="4583" cy="393329"/>
          </a:xfrm>
          <a:prstGeom prst="line">
            <a:avLst/>
          </a:prstGeom>
          <a:ln w="9525" cap="flat" cmpd="sng" algn="ctr">
            <a:solidFill>
              <a:schemeClr val="dk1"/>
            </a:solidFill>
            <a:prstDash val="solid"/>
            <a:round/>
            <a:headEnd type="none" w="med" len="med"/>
            <a:tailEnd type="triangle" w="med" len="med"/>
          </a:ln>
        </p:spPr>
        <p:style>
          <a:lnRef idx="0">
            <a:scrgbClr r="0" g="0" b="0"/>
          </a:lnRef>
          <a:fillRef idx="0">
            <a:scrgbClr r="0" g="0" b="0"/>
          </a:fillRef>
          <a:effectRef idx="0">
            <a:scrgbClr r="0" g="0" b="0"/>
          </a:effectRef>
          <a:fontRef idx="minor">
            <a:schemeClr val="tx1"/>
          </a:fontRef>
        </p:style>
      </p:cxnSp>
      <p:cxnSp>
        <p:nvCxnSpPr>
          <p:cNvPr id="16" name="直線コネクタ 15">
            <a:extLst>
              <a:ext uri="{FF2B5EF4-FFF2-40B4-BE49-F238E27FC236}">
                <a16:creationId xmlns:a16="http://schemas.microsoft.com/office/drawing/2014/main" id="{73C80EEB-084F-4B1D-80CB-9ECEDFC10F20}"/>
              </a:ext>
            </a:extLst>
          </p:cNvPr>
          <p:cNvCxnSpPr>
            <a:cxnSpLocks/>
          </p:cNvCxnSpPr>
          <p:nvPr/>
        </p:nvCxnSpPr>
        <p:spPr>
          <a:xfrm>
            <a:off x="6934829" y="3505598"/>
            <a:ext cx="203074" cy="0"/>
          </a:xfrm>
          <a:prstGeom prst="line">
            <a:avLst/>
          </a:prstGeom>
          <a:ln/>
        </p:spPr>
        <p:style>
          <a:lnRef idx="1">
            <a:schemeClr val="dk1"/>
          </a:lnRef>
          <a:fillRef idx="0">
            <a:schemeClr val="dk1"/>
          </a:fillRef>
          <a:effectRef idx="0">
            <a:schemeClr val="dk1"/>
          </a:effectRef>
          <a:fontRef idx="minor">
            <a:schemeClr val="tx1"/>
          </a:fontRef>
        </p:style>
      </p:cxnSp>
      <p:cxnSp>
        <p:nvCxnSpPr>
          <p:cNvPr id="17" name="直線コネクタ 16">
            <a:extLst>
              <a:ext uri="{FF2B5EF4-FFF2-40B4-BE49-F238E27FC236}">
                <a16:creationId xmlns:a16="http://schemas.microsoft.com/office/drawing/2014/main" id="{B4E8403B-8256-4BFB-AB7B-2029B97BB112}"/>
              </a:ext>
            </a:extLst>
          </p:cNvPr>
          <p:cNvCxnSpPr>
            <a:cxnSpLocks/>
          </p:cNvCxnSpPr>
          <p:nvPr/>
        </p:nvCxnSpPr>
        <p:spPr>
          <a:xfrm flipV="1">
            <a:off x="7157105" y="4399330"/>
            <a:ext cx="468000" cy="4866"/>
          </a:xfrm>
          <a:prstGeom prst="line">
            <a:avLst/>
          </a:prstGeom>
          <a:ln w="9525" cap="flat" cmpd="sng" algn="ctr">
            <a:solidFill>
              <a:schemeClr val="dk1"/>
            </a:solidFill>
            <a:prstDash val="solid"/>
            <a:round/>
            <a:headEnd type="none" w="med" len="med"/>
            <a:tailEnd type="triangle" w="med" len="med"/>
          </a:ln>
        </p:spPr>
        <p:style>
          <a:lnRef idx="0">
            <a:scrgbClr r="0" g="0" b="0"/>
          </a:lnRef>
          <a:fillRef idx="0">
            <a:scrgbClr r="0" g="0" b="0"/>
          </a:fillRef>
          <a:effectRef idx="0">
            <a:scrgbClr r="0" g="0" b="0"/>
          </a:effectRef>
          <a:fontRef idx="minor">
            <a:schemeClr val="tx1"/>
          </a:fontRef>
        </p:style>
      </p:cxnSp>
      <p:sp>
        <p:nvSpPr>
          <p:cNvPr id="20" name="テキスト ボックス 19">
            <a:extLst>
              <a:ext uri="{FF2B5EF4-FFF2-40B4-BE49-F238E27FC236}">
                <a16:creationId xmlns:a16="http://schemas.microsoft.com/office/drawing/2014/main" id="{292798E3-8483-40D0-A42D-DA5270D88941}"/>
              </a:ext>
            </a:extLst>
          </p:cNvPr>
          <p:cNvSpPr txBox="1"/>
          <p:nvPr/>
        </p:nvSpPr>
        <p:spPr>
          <a:xfrm>
            <a:off x="6428950" y="3673097"/>
            <a:ext cx="545364" cy="230831"/>
          </a:xfrm>
          <a:prstGeom prst="rect">
            <a:avLst/>
          </a:prstGeom>
          <a:noFill/>
          <a:ln w="9525">
            <a:noFill/>
          </a:ln>
        </p:spPr>
        <p:txBody>
          <a:bodyPr wrap="square" rtlCol="0">
            <a:spAutoFit/>
          </a:bodyPr>
          <a:lstStyle/>
          <a:p>
            <a:pPr algn="r"/>
            <a:r>
              <a:rPr kumimoji="1" lang="ja-JP" altLang="en-US" sz="900" dirty="0">
                <a:latin typeface="Meiryo UI" panose="020B0604030504040204" pitchFamily="50" charset="-128"/>
                <a:ea typeface="Meiryo UI" panose="020B0604030504040204" pitchFamily="50" charset="-128"/>
              </a:rPr>
              <a:t>交付金</a:t>
            </a:r>
            <a:endParaRPr kumimoji="1" lang="en-US" altLang="ja-JP" sz="900" dirty="0">
              <a:latin typeface="Meiryo UI" panose="020B0604030504040204" pitchFamily="50" charset="-128"/>
              <a:ea typeface="Meiryo UI" panose="020B0604030504040204" pitchFamily="50" charset="-128"/>
            </a:endParaRPr>
          </a:p>
        </p:txBody>
      </p:sp>
      <p:cxnSp>
        <p:nvCxnSpPr>
          <p:cNvPr id="21" name="直線コネクタ 20">
            <a:extLst>
              <a:ext uri="{FF2B5EF4-FFF2-40B4-BE49-F238E27FC236}">
                <a16:creationId xmlns:a16="http://schemas.microsoft.com/office/drawing/2014/main" id="{18C9EBDE-56EE-41AA-A3E5-EA418F9ECFAE}"/>
              </a:ext>
            </a:extLst>
          </p:cNvPr>
          <p:cNvCxnSpPr>
            <a:cxnSpLocks/>
          </p:cNvCxnSpPr>
          <p:nvPr/>
        </p:nvCxnSpPr>
        <p:spPr>
          <a:xfrm flipV="1">
            <a:off x="7147701" y="4876232"/>
            <a:ext cx="501009" cy="5498"/>
          </a:xfrm>
          <a:prstGeom prst="line">
            <a:avLst/>
          </a:prstGeom>
          <a:ln w="9525" cap="flat" cmpd="sng" algn="ctr">
            <a:solidFill>
              <a:schemeClr val="dk1"/>
            </a:solidFill>
            <a:prstDash val="solid"/>
            <a:round/>
            <a:headEnd type="none" w="med" len="med"/>
            <a:tailEnd type="triangle" w="med" len="med"/>
          </a:ln>
        </p:spPr>
        <p:style>
          <a:lnRef idx="0">
            <a:scrgbClr r="0" g="0" b="0"/>
          </a:lnRef>
          <a:fillRef idx="0">
            <a:scrgbClr r="0" g="0" b="0"/>
          </a:fillRef>
          <a:effectRef idx="0">
            <a:scrgbClr r="0" g="0" b="0"/>
          </a:effectRef>
          <a:fontRef idx="minor">
            <a:schemeClr val="tx1"/>
          </a:fontRef>
        </p:style>
      </p:cxnSp>
      <p:cxnSp>
        <p:nvCxnSpPr>
          <p:cNvPr id="22" name="直線コネクタ 21">
            <a:extLst>
              <a:ext uri="{FF2B5EF4-FFF2-40B4-BE49-F238E27FC236}">
                <a16:creationId xmlns:a16="http://schemas.microsoft.com/office/drawing/2014/main" id="{260748B4-A441-463E-BC88-2D0CC72729E5}"/>
              </a:ext>
            </a:extLst>
          </p:cNvPr>
          <p:cNvCxnSpPr>
            <a:cxnSpLocks/>
          </p:cNvCxnSpPr>
          <p:nvPr/>
        </p:nvCxnSpPr>
        <p:spPr>
          <a:xfrm>
            <a:off x="7068775" y="4032011"/>
            <a:ext cx="1901536" cy="6217"/>
          </a:xfrm>
          <a:prstGeom prst="line">
            <a:avLst/>
          </a:prstGeom>
          <a:ln w="9525" cap="flat" cmpd="sng" algn="ctr">
            <a:solidFill>
              <a:schemeClr val="dk1"/>
            </a:solidFill>
            <a:prstDash val="solid"/>
            <a:round/>
            <a:headEnd type="none" w="med" len="med"/>
            <a:tailEnd type="triangle" w="med" len="med"/>
          </a:ln>
        </p:spPr>
        <p:style>
          <a:lnRef idx="0">
            <a:scrgbClr r="0" g="0" b="0"/>
          </a:lnRef>
          <a:fillRef idx="0">
            <a:scrgbClr r="0" g="0" b="0"/>
          </a:fillRef>
          <a:effectRef idx="0">
            <a:scrgbClr r="0" g="0" b="0"/>
          </a:effectRef>
          <a:fontRef idx="minor">
            <a:schemeClr val="tx1"/>
          </a:fontRef>
        </p:style>
      </p:cxnSp>
      <p:sp>
        <p:nvSpPr>
          <p:cNvPr id="23" name="正方形/長方形 22">
            <a:extLst>
              <a:ext uri="{FF2B5EF4-FFF2-40B4-BE49-F238E27FC236}">
                <a16:creationId xmlns:a16="http://schemas.microsoft.com/office/drawing/2014/main" id="{B7D763FB-28EF-457B-9D66-C0196E79D757}"/>
              </a:ext>
            </a:extLst>
          </p:cNvPr>
          <p:cNvSpPr/>
          <p:nvPr/>
        </p:nvSpPr>
        <p:spPr>
          <a:xfrm>
            <a:off x="8970311" y="3898928"/>
            <a:ext cx="778853" cy="1107268"/>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solidFill>
                <a:latin typeface="Meiryo UI" panose="020B0604030504040204" pitchFamily="50" charset="-128"/>
                <a:ea typeface="Meiryo UI" panose="020B0604030504040204" pitchFamily="50" charset="-128"/>
              </a:rPr>
              <a:t>スタートアップ</a:t>
            </a:r>
          </a:p>
        </p:txBody>
      </p:sp>
      <p:sp>
        <p:nvSpPr>
          <p:cNvPr id="24" name="正方形/長方形 23">
            <a:extLst>
              <a:ext uri="{FF2B5EF4-FFF2-40B4-BE49-F238E27FC236}">
                <a16:creationId xmlns:a16="http://schemas.microsoft.com/office/drawing/2014/main" id="{8582AD38-E9CE-4D91-B9A5-530D0A1F55D6}"/>
              </a:ext>
            </a:extLst>
          </p:cNvPr>
          <p:cNvSpPr/>
          <p:nvPr/>
        </p:nvSpPr>
        <p:spPr>
          <a:xfrm>
            <a:off x="7566293" y="3845277"/>
            <a:ext cx="863734" cy="192045"/>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支援施策</a:t>
            </a:r>
            <a:r>
              <a:rPr kumimoji="1" lang="en-US" altLang="ja-JP" sz="900" dirty="0">
                <a:solidFill>
                  <a:schemeClr val="tx1"/>
                </a:solidFill>
                <a:latin typeface="Meiryo UI" panose="020B0604030504040204" pitchFamily="50" charset="-128"/>
                <a:ea typeface="Meiryo UI" panose="020B0604030504040204" pitchFamily="50" charset="-128"/>
              </a:rPr>
              <a:t>〉</a:t>
            </a:r>
            <a:endParaRPr kumimoji="1" lang="ja-JP" altLang="en-US" sz="900" dirty="0">
              <a:solidFill>
                <a:schemeClr val="tx1"/>
              </a:solidFill>
              <a:latin typeface="Meiryo UI" panose="020B0604030504040204" pitchFamily="50" charset="-128"/>
              <a:ea typeface="Meiryo UI" panose="020B0604030504040204" pitchFamily="50" charset="-128"/>
            </a:endParaRPr>
          </a:p>
        </p:txBody>
      </p:sp>
      <p:cxnSp>
        <p:nvCxnSpPr>
          <p:cNvPr id="25" name="直線コネクタ 24">
            <a:extLst>
              <a:ext uri="{FF2B5EF4-FFF2-40B4-BE49-F238E27FC236}">
                <a16:creationId xmlns:a16="http://schemas.microsoft.com/office/drawing/2014/main" id="{63461DF4-6C86-48E2-88DF-87B7F3452A82}"/>
              </a:ext>
            </a:extLst>
          </p:cNvPr>
          <p:cNvCxnSpPr>
            <a:cxnSpLocks/>
          </p:cNvCxnSpPr>
          <p:nvPr/>
        </p:nvCxnSpPr>
        <p:spPr>
          <a:xfrm>
            <a:off x="7150608" y="4038228"/>
            <a:ext cx="6330" cy="840753"/>
          </a:xfrm>
          <a:prstGeom prst="line">
            <a:avLst/>
          </a:prstGeom>
          <a:ln w="9525" cap="sq">
            <a:solidFill>
              <a:schemeClr val="tx1"/>
            </a:solidFill>
          </a:ln>
        </p:spPr>
        <p:style>
          <a:lnRef idx="1">
            <a:schemeClr val="accent1"/>
          </a:lnRef>
          <a:fillRef idx="0">
            <a:schemeClr val="accent1"/>
          </a:fillRef>
          <a:effectRef idx="0">
            <a:schemeClr val="dk1"/>
          </a:effectRef>
          <a:fontRef idx="minor">
            <a:schemeClr val="lt1"/>
          </a:fontRef>
        </p:style>
      </p:cxnSp>
    </p:spTree>
    <p:extLst>
      <p:ext uri="{BB962C8B-B14F-4D97-AF65-F5344CB8AC3E}">
        <p14:creationId xmlns:p14="http://schemas.microsoft.com/office/powerpoint/2010/main" val="34940485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Pw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1">
      <a:majorFont>
        <a:latin typeface="Georgia"/>
        <a:ea typeface="HGP明朝B"/>
        <a:cs typeface=""/>
      </a:majorFont>
      <a:minorFont>
        <a:latin typeface="Arial"/>
        <a:ea typeface="ＭＳ Ｐゴシック"/>
        <a:cs typeface=""/>
      </a:minorFont>
    </a:fontScheme>
    <a:fmtScheme name="PwC Effects">
      <a:fillStyleLst>
        <a:solidFill>
          <a:schemeClr val="phClr"/>
        </a:solidFill>
        <a:solidFill>
          <a:schemeClr val="phClr"/>
        </a:solidFill>
        <a:solidFill>
          <a:schemeClr val="phClr"/>
        </a:solidFill>
      </a:fillStyleLst>
      <a:lnStyleLst>
        <a:ln w="12700" cap="sq" cmpd="sng" algn="ctr">
          <a:solidFill>
            <a:schemeClr val="phClr"/>
          </a:solidFill>
          <a:prstDash val="solid"/>
        </a:ln>
        <a:ln w="12700" cap="sq" cmpd="sng" algn="ctr">
          <a:solidFill>
            <a:schemeClr val="phClr"/>
          </a:solidFill>
          <a:prstDash val="solid"/>
        </a:ln>
        <a:ln w="12700" cap="sq" cmpd="sng" algn="ctr">
          <a:solidFill>
            <a:schemeClr val="phClr"/>
          </a:solidFill>
          <a:prstDash val="solid"/>
        </a:ln>
      </a:lnStyleLst>
      <a:effectStyleLst>
        <a:effectStyle>
          <a:effectLst/>
        </a:effectStyle>
        <a:effectStyle>
          <a:effectLst/>
        </a:effectStyle>
        <a:effectStyle>
          <a:effectLst>
            <a:outerShdw blurRad="127000" dist="63500" dir="2700000" algn="br" rotWithShape="0">
              <a:srgbClr val="000000">
                <a:alpha val="25000"/>
              </a:srgbClr>
            </a:outerShdw>
          </a:effectLst>
        </a:effectStyle>
      </a:effectStyleLst>
      <a:bgFillStyleLst>
        <a:solidFill>
          <a:schemeClr val="phClr"/>
        </a:solidFill>
        <a:solidFill>
          <a:schemeClr val="phClr"/>
        </a:solidFill>
        <a:solidFill>
          <a:schemeClr val="phClr"/>
        </a:solidFill>
      </a:bgFillStyleLst>
    </a:fmtScheme>
  </a:themeElements>
  <a:objectDefaults>
    <a:spDef>
      <a:spPr>
        <a:solidFill>
          <a:schemeClr val="bg1"/>
        </a:solidFill>
        <a:ln w="9525">
          <a:solidFill>
            <a:schemeClr val="accent1"/>
          </a:solidFill>
        </a:ln>
      </a:spPr>
      <a:bodyPr rtlCol="0" anchor="ctr"/>
      <a:lstStyle>
        <a:defPPr algn="ctr">
          <a:lnSpc>
            <a:spcPct val="100000"/>
          </a:lnSpc>
          <a:defRPr kumimoji="1" sz="1400" dirty="0" smtClean="0">
            <a:solidFill>
              <a:schemeClr val="tx1"/>
            </a:solidFill>
          </a:defRPr>
        </a:defPPr>
      </a:lstStyle>
      <a:style>
        <a:lnRef idx="0">
          <a:schemeClr val="accent1"/>
        </a:lnRef>
        <a:fillRef idx="1">
          <a:schemeClr val="accent1"/>
        </a:fillRef>
        <a:effectRef idx="0">
          <a:schemeClr val="dk1"/>
        </a:effectRef>
        <a:fontRef idx="minor">
          <a:schemeClr val="lt1"/>
        </a:fontRef>
      </a:style>
    </a:spDef>
    <a:lnDef>
      <a:spPr>
        <a:ln w="9525" cap="sq"/>
      </a:spPr>
      <a:bodyPr/>
      <a:lstStyle/>
      <a:style>
        <a:lnRef idx="1">
          <a:schemeClr val="accent1"/>
        </a:lnRef>
        <a:fillRef idx="0">
          <a:schemeClr val="accent1"/>
        </a:fillRef>
        <a:effectRef idx="0">
          <a:schemeClr val="dk1"/>
        </a:effectRef>
        <a:fontRef idx="minor">
          <a:schemeClr val="lt1"/>
        </a:fontRef>
      </a:style>
    </a:lnDef>
    <a:txDef>
      <a:spPr>
        <a:noFill/>
      </a:spPr>
      <a:bodyPr wrap="square" lIns="0" tIns="0" rIns="0" bIns="0" rtlCol="0" anchor="ctr" anchorCtr="0">
        <a:spAutoFit/>
      </a:bodyPr>
      <a:lstStyle>
        <a:defPPr algn="l">
          <a:defRPr kumimoji="1" sz="1400" b="0" smtClean="0">
            <a:solidFill>
              <a:schemeClr val="tx1"/>
            </a:solidFill>
          </a:defRPr>
        </a:defPPr>
      </a:lstStyle>
    </a:txDef>
  </a:objectDefaults>
  <a:extraClrSchemeLst/>
  <a:custClrLst>
    <a:custClr name="Dark Orange 2">
      <a:srgbClr val="571F01"/>
    </a:custClr>
    <a:custClr name="Dark Orange 1">
      <a:srgbClr val="933401"/>
    </a:custClr>
    <a:custClr name="Primary Orange">
      <a:srgbClr val="D04A02"/>
    </a:custClr>
    <a:custClr name="Light Orange 1">
      <a:srgbClr val="FD6412"/>
    </a:custClr>
    <a:custClr name="Light Orange 2">
      <a:srgbClr val="FEB791"/>
    </a:custClr>
    <a:custClr name="Dark Tangerine 2">
      <a:srgbClr val="714300"/>
    </a:custClr>
    <a:custClr name="Dark Tangerine 1">
      <a:srgbClr val="AE6800"/>
    </a:custClr>
    <a:custClr name="Primary Tangerine">
      <a:srgbClr val="EB8C00"/>
    </a:custClr>
    <a:custClr name="Light Tangerine 1">
      <a:srgbClr val="FFA929"/>
    </a:custClr>
    <a:custClr name="Light Tangerine 2">
      <a:srgbClr val="FFDCA9"/>
    </a:custClr>
    <a:custClr name="Dark Yellow 2">
      <a:srgbClr val="855F00"/>
    </a:custClr>
    <a:custClr name="Dark Yellow 1">
      <a:srgbClr val="C28A00"/>
    </a:custClr>
    <a:custClr name="Primary Yellow">
      <a:srgbClr val="FFB600"/>
    </a:custClr>
    <a:custClr name="Light Yellow 1">
      <a:srgbClr val="FFC83D"/>
    </a:custClr>
    <a:custClr name="Light Yellow 2">
      <a:srgbClr val="FFECBD"/>
    </a:custClr>
    <a:custClr name="Dark Rose 2">
      <a:srgbClr val="6E2A35"/>
    </a:custClr>
    <a:custClr name="Dark Rose 1">
      <a:srgbClr val="A43E50"/>
    </a:custClr>
    <a:custClr name="Primary Rose">
      <a:srgbClr val="DB536A"/>
    </a:custClr>
    <a:custClr name="Light Rose 1">
      <a:srgbClr val="E27588"/>
    </a:custClr>
    <a:custClr name="Light Rose 2">
      <a:srgbClr val="F1BAC3"/>
    </a:custClr>
    <a:custClr name="Dark Red 2">
      <a:srgbClr val="741910"/>
    </a:custClr>
    <a:custClr name="Dark Red 1">
      <a:srgbClr val="AA2417"/>
    </a:custClr>
    <a:custClr name="Primary Red">
      <a:srgbClr val="E0301E"/>
    </a:custClr>
    <a:custClr name="Light Red 1">
      <a:srgbClr val="E86153"/>
    </a:custClr>
    <a:custClr name="Light Red 2">
      <a:srgbClr val="F7C8C4"/>
    </a:custClr>
    <a:custClr name="Black">
      <a:srgbClr val="000000"/>
    </a:custClr>
    <a:custClr name="Dark Grey">
      <a:srgbClr val="2D2D2D"/>
    </a:custClr>
    <a:custClr name="Medium Grey">
      <a:srgbClr val="464646"/>
    </a:custClr>
    <a:custClr name="Grey">
      <a:srgbClr val="7D7D7D"/>
    </a:custClr>
    <a:custClr name="Light Grey">
      <a:srgbClr val="DEDEDE"/>
    </a:custClr>
    <a:custClr name="Dark Purple 2">
      <a:srgbClr val="4B06B2"/>
    </a:custClr>
    <a:custClr name="Dark Purple 1">
      <a:srgbClr val="6A1CE2"/>
    </a:custClr>
    <a:custClr name="Secondary Purple">
      <a:srgbClr val="9013FE"/>
    </a:custClr>
    <a:custClr name="Light Purple 1">
      <a:srgbClr val="B15AFE"/>
    </a:custClr>
    <a:custClr name="Light Purple 2">
      <a:srgbClr val="DEB8FF"/>
    </a:custClr>
    <a:custClr name="Dark Blue 2">
      <a:srgbClr val="003DAB"/>
    </a:custClr>
    <a:custClr name="Dark Blue 1">
      <a:srgbClr val="0060D7"/>
    </a:custClr>
    <a:custClr name="Secondary Blue">
      <a:srgbClr val="0089EB"/>
    </a:custClr>
    <a:custClr name="Light Blue 1">
      <a:srgbClr val="4DACF1"/>
    </a:custClr>
    <a:custClr name="Light Blue 2">
      <a:srgbClr val="B3DCF9"/>
    </a:custClr>
    <a:custClr name="Dark Green 2">
      <a:srgbClr val="175C2C"/>
    </a:custClr>
    <a:custClr name="Dark Green 1">
      <a:srgbClr val="2C8646"/>
    </a:custClr>
    <a:custClr name="Secondary Green">
      <a:srgbClr val="4EB523"/>
    </a:custClr>
    <a:custClr name="Light Green 1">
      <a:srgbClr val="86DB4F"/>
    </a:custClr>
    <a:custClr name="Light Green 2">
      <a:srgbClr val="C4FC9F"/>
    </a:custClr>
    <a:custClr name="Status Red">
      <a:srgbClr val="E0301E"/>
    </a:custClr>
    <a:custClr name="Status Yellow">
      <a:srgbClr val="FFB600"/>
    </a:custClr>
    <a:custClr name="Status Green">
      <a:srgbClr val="175C2C"/>
    </a:custClr>
  </a:custClrLst>
  <a:extLst>
    <a:ext uri="{05A4C25C-085E-4340-85A3-A5531E510DB2}">
      <thm15:themeFamily xmlns:thm15="http://schemas.microsoft.com/office/thememl/2012/main" name="Presentation1" id="{CCF45EB7-F9DF-47C5-AB85-48BC232BEAA9}" vid="{DFCB562E-E06E-4428-B9BF-980ED610BD28}"/>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5baf6f3-037f-47c4-8ce6-401f2145fe42">
      <Terms xmlns="http://schemas.microsoft.com/office/infopath/2007/PartnerControls"/>
    </lcf76f155ced4ddcb4097134ff3c332f>
    <TaxCatchAll xmlns="5f1cb31e-0878-4583-824f-77bbdf5ced5f"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A710B91F3F4C8741B4980356BA13F24F" ma:contentTypeVersion="13" ma:contentTypeDescription="新しいドキュメントを作成します。" ma:contentTypeScope="" ma:versionID="371c07bc1f009aff4d92e927acb7398c">
  <xsd:schema xmlns:xsd="http://www.w3.org/2001/XMLSchema" xmlns:xs="http://www.w3.org/2001/XMLSchema" xmlns:p="http://schemas.microsoft.com/office/2006/metadata/properties" xmlns:ns2="15baf6f3-037f-47c4-8ce6-401f2145fe42" xmlns:ns3="5f1cb31e-0878-4583-824f-77bbdf5ced5f" targetNamespace="http://schemas.microsoft.com/office/2006/metadata/properties" ma:root="true" ma:fieldsID="4c143a26da35c8638e8b1d62de7f5745" ns2:_="" ns3:_="">
    <xsd:import namespace="15baf6f3-037f-47c4-8ce6-401f2145fe42"/>
    <xsd:import namespace="5f1cb31e-0878-4583-824f-77bbdf5ced5f"/>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GenerationTime" minOccurs="0"/>
                <xsd:element ref="ns2:MediaServiceEventHashCode" minOccurs="0"/>
                <xsd:element ref="ns2:MediaLengthInSeconds" minOccurs="0"/>
                <xsd:element ref="ns2:MediaServiceDateTaken" minOccurs="0"/>
                <xsd:element ref="ns2:lcf76f155ced4ddcb4097134ff3c332f" minOccurs="0"/>
                <xsd:element ref="ns3:TaxCatchAll" minOccurs="0"/>
                <xsd:element ref="ns2:MediaServiceSearchProperties" minOccurs="0"/>
                <xsd:element ref="ns2:MediaServiceOCR"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baf6f3-037f-47c4-8ce6-401f2145fe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description="" ma:hidden="true" ma:indexed="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SearchProperties" ma:index="18" nillable="true" ma:displayName="MediaServiceSearchProperties" ma:hidden="true" ma:internalName="MediaServiceSearchProperties" ma:readOnly="true">
      <xsd:simpleType>
        <xsd:restriction base="dms:Note"/>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f1cb31e-0878-4583-824f-77bbdf5ced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ada75fde-06fd-4f09-8d13-58ff50df841a}" ma:internalName="TaxCatchAll" ma:showField="CatchAllData" ma:web="5f1cb31e-0878-4583-824f-77bbdf5ced5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0180633-03E3-40B4-B06F-C40EFB9E2519}">
  <ds:schemaRefs>
    <ds:schemaRef ds:uri="15baf6f3-037f-47c4-8ce6-401f2145fe42"/>
    <ds:schemaRef ds:uri="http://www.w3.org/XML/1998/namespace"/>
    <ds:schemaRef ds:uri="http://schemas.microsoft.com/office/infopath/2007/PartnerControls"/>
    <ds:schemaRef ds:uri="http://schemas.openxmlformats.org/package/2006/metadata/core-properties"/>
    <ds:schemaRef ds:uri="http://purl.org/dc/elements/1.1/"/>
    <ds:schemaRef ds:uri="http://schemas.microsoft.com/office/2006/documentManagement/types"/>
    <ds:schemaRef ds:uri="http://purl.org/dc/dcmitype/"/>
    <ds:schemaRef ds:uri="5f1cb31e-0878-4583-824f-77bbdf5ced5f"/>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861ADEB1-864A-48B3-A184-90C48CCC7050}">
  <ds:schemaRefs>
    <ds:schemaRef ds:uri="15baf6f3-037f-47c4-8ce6-401f2145fe42"/>
    <ds:schemaRef ds:uri="5f1cb31e-0878-4583-824f-77bbdf5ced5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FDCC2495-8A4F-4BA0-A19C-91B77DC5E78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209</TotalTime>
  <Words>489</Words>
  <Application>Microsoft Office PowerPoint</Application>
  <PresentationFormat>A4 210 x 297 mm</PresentationFormat>
  <Paragraphs>61</Paragraphs>
  <Slides>1</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2</vt:i4>
      </vt:variant>
      <vt:variant>
        <vt:lpstr>埋め込まれた OLE サーバー</vt:lpstr>
      </vt:variant>
      <vt:variant>
        <vt:i4>1</vt:i4>
      </vt:variant>
      <vt:variant>
        <vt:lpstr>スライド タイトル</vt:lpstr>
      </vt:variant>
      <vt:variant>
        <vt:i4>1</vt:i4>
      </vt:variant>
    </vt:vector>
  </HeadingPairs>
  <TitlesOfParts>
    <vt:vector size="10" baseType="lpstr">
      <vt:lpstr>Meiryo UI</vt:lpstr>
      <vt:lpstr>游ゴシック</vt:lpstr>
      <vt:lpstr>游ゴシック Light</vt:lpstr>
      <vt:lpstr>Arial</vt:lpstr>
      <vt:lpstr>Georgia</vt:lpstr>
      <vt:lpstr>Wingdings</vt:lpstr>
      <vt:lpstr>PwC</vt:lpstr>
      <vt:lpstr>デザインの設定</vt:lpstr>
      <vt:lpstr>think-cell スライド</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佐々木 琢磨（デジ田会議事務局）</dc:creator>
  <cp:lastModifiedBy>渡邉</cp:lastModifiedBy>
  <cp:revision>172</cp:revision>
  <cp:lastPrinted>2025-04-22T13:07:04Z</cp:lastPrinted>
  <dcterms:created xsi:type="dcterms:W3CDTF">2023-11-01T11:03:49Z</dcterms:created>
  <dcterms:modified xsi:type="dcterms:W3CDTF">2025-07-08T01:59:53Z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0x010100A710B91F3F4C8741B4980356BA13F24F</vt:lpwstr>
  </property>
  <property fmtid="{D5CDD505-2E9C-101B-9397-08002B2CF9AE}" pid="3" name="MediaServiceImageTags">
    <vt:lpwstr/>
  </property>
</Properties>
</file>