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4"/>
    <p:sldMasterId id="2147483683" r:id="rId5"/>
  </p:sldMasterIdLst>
  <p:notesMasterIdLst>
    <p:notesMasterId r:id="rId7"/>
  </p:notesMasterIdLst>
  <p:sldIdLst>
    <p:sldId id="1801" r:id="rId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46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529" cy="497524"/>
          </a:xfrm>
          <a:prstGeom prst="rect">
            <a:avLst/>
          </a:prstGeom>
        </p:spPr>
        <p:txBody>
          <a:bodyPr vert="horz" lIns="91559" tIns="45779" rIns="91559" bIns="4577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082" y="0"/>
            <a:ext cx="2950529" cy="497524"/>
          </a:xfrm>
          <a:prstGeom prst="rect">
            <a:avLst/>
          </a:prstGeom>
        </p:spPr>
        <p:txBody>
          <a:bodyPr vert="horz" lIns="91559" tIns="45779" rIns="91559" bIns="45779" rtlCol="0"/>
          <a:lstStyle>
            <a:lvl1pPr algn="r">
              <a:defRPr sz="1200"/>
            </a:lvl1pPr>
          </a:lstStyle>
          <a:p>
            <a:fld id="{17837479-F167-46A9-91DE-D29DC0E07EEF}" type="datetimeFigureOut">
              <a:rPr kumimoji="1" lang="ja-JP" altLang="en-US" smtClean="0"/>
              <a:t>2025/7/8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559" tIns="45779" rIns="91559" bIns="45779" rtlCol="0" anchor="ctr"/>
          <a:lstStyle/>
          <a:p>
            <a:endParaRPr lang="ja-JP" altLang="en-US"/>
          </a:p>
        </p:txBody>
      </p:sp>
      <p:sp>
        <p:nvSpPr>
          <p:cNvPr id="5" name="ノート プレースホルダー 4"/>
          <p:cNvSpPr>
            <a:spLocks noGrp="1"/>
          </p:cNvSpPr>
          <p:nvPr>
            <p:ph type="body" sz="quarter" idx="3"/>
          </p:nvPr>
        </p:nvSpPr>
        <p:spPr>
          <a:xfrm>
            <a:off x="680403" y="4782900"/>
            <a:ext cx="5446396" cy="3913425"/>
          </a:xfrm>
          <a:prstGeom prst="rect">
            <a:avLst/>
          </a:prstGeom>
        </p:spPr>
        <p:txBody>
          <a:bodyPr vert="horz" lIns="91559" tIns="45779" rIns="91559" bIns="4577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1814"/>
            <a:ext cx="2950529" cy="497524"/>
          </a:xfrm>
          <a:prstGeom prst="rect">
            <a:avLst/>
          </a:prstGeom>
        </p:spPr>
        <p:txBody>
          <a:bodyPr vert="horz" lIns="91559" tIns="45779" rIns="91559" bIns="4577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082" y="9441814"/>
            <a:ext cx="2950529" cy="497524"/>
          </a:xfrm>
          <a:prstGeom prst="rect">
            <a:avLst/>
          </a:prstGeom>
        </p:spPr>
        <p:txBody>
          <a:bodyPr vert="horz" lIns="91559" tIns="45779" rIns="91559" bIns="45779" rtlCol="0" anchor="b"/>
          <a:lstStyle>
            <a:lvl1pPr algn="r">
              <a:defRPr sz="1200"/>
            </a:lvl1pPr>
          </a:lstStyle>
          <a:p>
            <a:fld id="{5A09B3C7-3239-4625-8436-E6A709F012B8}" type="slidenum">
              <a:rPr kumimoji="1" lang="ja-JP" altLang="en-US" smtClean="0"/>
              <a:t>‹#›</a:t>
            </a:fld>
            <a:endParaRPr kumimoji="1" lang="ja-JP" altLang="en-US"/>
          </a:p>
        </p:txBody>
      </p:sp>
    </p:spTree>
    <p:extLst>
      <p:ext uri="{BB962C8B-B14F-4D97-AF65-F5344CB8AC3E}">
        <p14:creationId xmlns:p14="http://schemas.microsoft.com/office/powerpoint/2010/main" val="7663638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A09B3C7-3239-4625-8436-E6A709F012B8}" type="slidenum">
              <a:rPr kumimoji="1" lang="ja-JP" altLang="en-US" smtClean="0"/>
              <a:t>1</a:t>
            </a:fld>
            <a:endParaRPr kumimoji="1" lang="ja-JP" altLang="en-US"/>
          </a:p>
        </p:txBody>
      </p:sp>
    </p:spTree>
    <p:extLst>
      <p:ext uri="{BB962C8B-B14F-4D97-AF65-F5344CB8AC3E}">
        <p14:creationId xmlns:p14="http://schemas.microsoft.com/office/powerpoint/2010/main" val="743084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eziden1">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37EAF87-0426-4F42-AA4D-9F8BDC1F4569}"/>
              </a:ext>
            </a:extLst>
          </p:cNvPr>
          <p:cNvSpPr/>
          <p:nvPr userDrawn="1"/>
        </p:nvSpPr>
        <p:spPr>
          <a:xfrm>
            <a:off x="-5393" y="1"/>
            <a:ext cx="9911393" cy="620688"/>
          </a:xfrm>
          <a:prstGeom prst="rect">
            <a:avLst/>
          </a:prstGeom>
          <a:solidFill>
            <a:schemeClr val="accent2">
              <a:alpha val="40000"/>
            </a:schemeClr>
          </a:solidFill>
          <a:ln w="9525">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kumimoji="1" lang="ja-JP" altLang="en-US" sz="1400">
              <a:solidFill>
                <a:schemeClr val="tx1"/>
              </a:solidFill>
            </a:endParaRPr>
          </a:p>
        </p:txBody>
      </p:sp>
      <p:sp>
        <p:nvSpPr>
          <p:cNvPr id="11" name="テキスト プレースホルダー 10">
            <a:extLst>
              <a:ext uri="{FF2B5EF4-FFF2-40B4-BE49-F238E27FC236}">
                <a16:creationId xmlns:a16="http://schemas.microsoft.com/office/drawing/2014/main" id="{BDAAC19C-5907-48FD-8BFF-C821FD2FE06D}"/>
              </a:ext>
            </a:extLst>
          </p:cNvPr>
          <p:cNvSpPr>
            <a:spLocks noGrp="1"/>
          </p:cNvSpPr>
          <p:nvPr>
            <p:ph type="body" sz="quarter" idx="12"/>
          </p:nvPr>
        </p:nvSpPr>
        <p:spPr>
          <a:xfrm>
            <a:off x="194472" y="188642"/>
            <a:ext cx="9517057" cy="432046"/>
          </a:xfrm>
        </p:spPr>
        <p:txBody>
          <a:bodyPr/>
          <a:lstStyle>
            <a:lvl1pPr>
              <a:spcAft>
                <a:spcPts val="600"/>
              </a:spcAft>
              <a:defRPr sz="2000">
                <a:solidFill>
                  <a:schemeClr val="tx1"/>
                </a:solidFill>
                <a:latin typeface="Meiryo UI" panose="020B0604030504040204" pitchFamily="50" charset="-128"/>
                <a:ea typeface="Meiryo UI" panose="020B0604030504040204" pitchFamily="50" charset="-128"/>
              </a:defRPr>
            </a:lvl1pPr>
          </a:lstStyle>
          <a:p>
            <a:pPr lvl="0"/>
            <a:r>
              <a:rPr kumimoji="1" lang="ja-JP" altLang="en-US"/>
              <a:t>マスター テキストの書式設定</a:t>
            </a:r>
            <a:endParaRPr kumimoji="1" lang="en-US" altLang="ja-JP"/>
          </a:p>
        </p:txBody>
      </p:sp>
      <p:sp>
        <p:nvSpPr>
          <p:cNvPr id="12" name="Slide Number Placeholder 5">
            <a:extLst>
              <a:ext uri="{FF2B5EF4-FFF2-40B4-BE49-F238E27FC236}">
                <a16:creationId xmlns:a16="http://schemas.microsoft.com/office/drawing/2014/main" id="{BBA7BEE0-9CFE-417F-9899-BCA0080D203A}"/>
              </a:ext>
            </a:extLst>
          </p:cNvPr>
          <p:cNvSpPr>
            <a:spLocks noGrp="1"/>
          </p:cNvSpPr>
          <p:nvPr>
            <p:ph type="sldNum" sz="quarter" idx="4"/>
          </p:nvPr>
        </p:nvSpPr>
        <p:spPr>
          <a:xfrm>
            <a:off x="9554435" y="6597352"/>
            <a:ext cx="157094" cy="153888"/>
          </a:xfrm>
          <a:prstGeom prst="rect">
            <a:avLst/>
          </a:prstGeom>
        </p:spPr>
        <p:txBody>
          <a:bodyPr vert="horz" wrap="none" lIns="0" tIns="0" rIns="0" bIns="0" rtlCol="0" anchor="b" anchorCtr="0">
            <a:spAutoFit/>
          </a:bodyPr>
          <a:lstStyle>
            <a:lvl1pPr algn="r">
              <a:defRPr sz="1000">
                <a:solidFill>
                  <a:schemeClr val="tx1"/>
                </a:solidFill>
              </a:defRPr>
            </a:lvl1pPr>
          </a:lstStyle>
          <a:p>
            <a:fld id="{7870704B-CE94-48CC-AF30-84932A1262A7}" type="slidenum">
              <a:rPr lang="en-GB" smtClean="0"/>
              <a:pPr/>
              <a:t>‹#›</a:t>
            </a:fld>
            <a:endParaRPr lang="en-GB"/>
          </a:p>
        </p:txBody>
      </p:sp>
      <p:cxnSp>
        <p:nvCxnSpPr>
          <p:cNvPr id="3" name="直線コネクタ 2">
            <a:extLst>
              <a:ext uri="{FF2B5EF4-FFF2-40B4-BE49-F238E27FC236}">
                <a16:creationId xmlns:a16="http://schemas.microsoft.com/office/drawing/2014/main" id="{5690B957-8A5D-4B27-B4CA-1738C7C46B16}"/>
              </a:ext>
            </a:extLst>
          </p:cNvPr>
          <p:cNvCxnSpPr/>
          <p:nvPr userDrawn="1"/>
        </p:nvCxnSpPr>
        <p:spPr>
          <a:xfrm>
            <a:off x="0" y="620688"/>
            <a:ext cx="9906000" cy="0"/>
          </a:xfrm>
          <a:prstGeom prst="line">
            <a:avLst/>
          </a:prstGeom>
          <a:ln w="12700">
            <a:solidFill>
              <a:schemeClr val="tx1">
                <a:lumMod val="50000"/>
                <a:lumOff val="50000"/>
              </a:schemeClr>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018637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560C01-06A1-A163-D5BA-E32CF5899E12}"/>
              </a:ext>
            </a:extLst>
          </p:cNvPr>
          <p:cNvSpPr>
            <a:spLocks noGrp="1"/>
          </p:cNvSpPr>
          <p:nvPr>
            <p:ph type="title"/>
          </p:nvPr>
        </p:nvSpPr>
        <p:spPr>
          <a:xfrm>
            <a:off x="676275" y="1709738"/>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42E7C34-522B-0110-F057-013D5CBFB299}"/>
              </a:ext>
            </a:extLst>
          </p:cNvPr>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8CB8276-2F02-86AA-4761-DEBD748E7DB8}"/>
              </a:ext>
            </a:extLst>
          </p:cNvPr>
          <p:cNvSpPr>
            <a:spLocks noGrp="1"/>
          </p:cNvSpPr>
          <p:nvPr>
            <p:ph type="dt" sz="half" idx="10"/>
          </p:nvPr>
        </p:nvSpPr>
        <p:spPr/>
        <p:txBody>
          <a:bodyPr/>
          <a:lstStyle/>
          <a:p>
            <a:fld id="{A144AB3D-1057-4AB6-87D1-2B0FE264E624}" type="datetimeFigureOut">
              <a:rPr kumimoji="1" lang="ja-JP" altLang="en-US" smtClean="0"/>
              <a:t>2025/7/8</a:t>
            </a:fld>
            <a:endParaRPr kumimoji="1" lang="ja-JP" altLang="en-US"/>
          </a:p>
        </p:txBody>
      </p:sp>
      <p:sp>
        <p:nvSpPr>
          <p:cNvPr id="5" name="フッター プレースホルダー 4">
            <a:extLst>
              <a:ext uri="{FF2B5EF4-FFF2-40B4-BE49-F238E27FC236}">
                <a16:creationId xmlns:a16="http://schemas.microsoft.com/office/drawing/2014/main" id="{5BDB391A-E4F3-16FE-0DB7-841361CCB54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8F9B42A-EDA7-6410-5551-5CE3C2172192}"/>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1827090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B08F37-66A6-7609-93B4-C672F569BFE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7FA8512-50F2-E102-C554-6D300C5ED0E8}"/>
              </a:ext>
            </a:extLst>
          </p:cNvPr>
          <p:cNvSpPr>
            <a:spLocks noGrp="1"/>
          </p:cNvSpPr>
          <p:nvPr>
            <p:ph sz="half" idx="1"/>
          </p:nvPr>
        </p:nvSpPr>
        <p:spPr>
          <a:xfrm>
            <a:off x="681038" y="1825625"/>
            <a:ext cx="4195762"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59C3A24-C601-DD85-C23B-C05FA645EE52}"/>
              </a:ext>
            </a:extLst>
          </p:cNvPr>
          <p:cNvSpPr>
            <a:spLocks noGrp="1"/>
          </p:cNvSpPr>
          <p:nvPr>
            <p:ph sz="half" idx="2"/>
          </p:nvPr>
        </p:nvSpPr>
        <p:spPr>
          <a:xfrm>
            <a:off x="5029200" y="1825625"/>
            <a:ext cx="4195763"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5ABA329-96A0-CB63-EFE5-0654FC68B15D}"/>
              </a:ext>
            </a:extLst>
          </p:cNvPr>
          <p:cNvSpPr>
            <a:spLocks noGrp="1"/>
          </p:cNvSpPr>
          <p:nvPr>
            <p:ph type="dt" sz="half" idx="10"/>
          </p:nvPr>
        </p:nvSpPr>
        <p:spPr/>
        <p:txBody>
          <a:bodyPr/>
          <a:lstStyle/>
          <a:p>
            <a:fld id="{A144AB3D-1057-4AB6-87D1-2B0FE264E624}" type="datetimeFigureOut">
              <a:rPr kumimoji="1" lang="ja-JP" altLang="en-US" smtClean="0"/>
              <a:t>2025/7/8</a:t>
            </a:fld>
            <a:endParaRPr kumimoji="1" lang="ja-JP" altLang="en-US"/>
          </a:p>
        </p:txBody>
      </p:sp>
      <p:sp>
        <p:nvSpPr>
          <p:cNvPr id="6" name="フッター プレースホルダー 5">
            <a:extLst>
              <a:ext uri="{FF2B5EF4-FFF2-40B4-BE49-F238E27FC236}">
                <a16:creationId xmlns:a16="http://schemas.microsoft.com/office/drawing/2014/main" id="{3D897446-E052-D845-5C19-9E5932917A1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3DE5295-93B3-6EF7-C4E3-AB9786089D1F}"/>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1159693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545AC2-4C8F-2861-A9C8-BF01F1365DBE}"/>
              </a:ext>
            </a:extLst>
          </p:cNvPr>
          <p:cNvSpPr>
            <a:spLocks noGrp="1"/>
          </p:cNvSpPr>
          <p:nvPr>
            <p:ph type="title"/>
          </p:nvPr>
        </p:nvSpPr>
        <p:spPr>
          <a:xfrm>
            <a:off x="682625" y="365125"/>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57AEEFB-014D-05BB-4AF6-6B668CCEA027}"/>
              </a:ext>
            </a:extLst>
          </p:cNvPr>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A30470D-EFB2-CA9B-B124-4B1E65FE5D5A}"/>
              </a:ext>
            </a:extLst>
          </p:cNvPr>
          <p:cNvSpPr>
            <a:spLocks noGrp="1"/>
          </p:cNvSpPr>
          <p:nvPr>
            <p:ph sz="half" idx="2"/>
          </p:nvPr>
        </p:nvSpPr>
        <p:spPr>
          <a:xfrm>
            <a:off x="682625" y="2505075"/>
            <a:ext cx="419100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82CE0DF-012A-6BD8-CC58-2E0EA9137581}"/>
              </a:ext>
            </a:extLst>
          </p:cNvPr>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3C3C357-0157-23E6-A181-CD77B66DA108}"/>
              </a:ext>
            </a:extLst>
          </p:cNvPr>
          <p:cNvSpPr>
            <a:spLocks noGrp="1"/>
          </p:cNvSpPr>
          <p:nvPr>
            <p:ph sz="quarter" idx="4"/>
          </p:nvPr>
        </p:nvSpPr>
        <p:spPr>
          <a:xfrm>
            <a:off x="5014913" y="2505075"/>
            <a:ext cx="42116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E2ACD90-711E-2946-DC15-35A0684D260D}"/>
              </a:ext>
            </a:extLst>
          </p:cNvPr>
          <p:cNvSpPr>
            <a:spLocks noGrp="1"/>
          </p:cNvSpPr>
          <p:nvPr>
            <p:ph type="dt" sz="half" idx="10"/>
          </p:nvPr>
        </p:nvSpPr>
        <p:spPr/>
        <p:txBody>
          <a:bodyPr/>
          <a:lstStyle/>
          <a:p>
            <a:fld id="{A144AB3D-1057-4AB6-87D1-2B0FE264E624}" type="datetimeFigureOut">
              <a:rPr kumimoji="1" lang="ja-JP" altLang="en-US" smtClean="0"/>
              <a:t>2025/7/8</a:t>
            </a:fld>
            <a:endParaRPr kumimoji="1" lang="ja-JP" altLang="en-US"/>
          </a:p>
        </p:txBody>
      </p:sp>
      <p:sp>
        <p:nvSpPr>
          <p:cNvPr id="8" name="フッター プレースホルダー 7">
            <a:extLst>
              <a:ext uri="{FF2B5EF4-FFF2-40B4-BE49-F238E27FC236}">
                <a16:creationId xmlns:a16="http://schemas.microsoft.com/office/drawing/2014/main" id="{C7E1B447-53AF-219C-7A27-884C303E22D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0C5A81E-5539-11E4-977C-2B67062559FC}"/>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26885100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8746C8-549D-EB75-5EC3-98E3C59C688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4D69DA2-213D-6BD3-DA5F-E7F836752E38}"/>
              </a:ext>
            </a:extLst>
          </p:cNvPr>
          <p:cNvSpPr>
            <a:spLocks noGrp="1"/>
          </p:cNvSpPr>
          <p:nvPr>
            <p:ph type="dt" sz="half" idx="10"/>
          </p:nvPr>
        </p:nvSpPr>
        <p:spPr/>
        <p:txBody>
          <a:bodyPr/>
          <a:lstStyle/>
          <a:p>
            <a:fld id="{A144AB3D-1057-4AB6-87D1-2B0FE264E624}" type="datetimeFigureOut">
              <a:rPr kumimoji="1" lang="ja-JP" altLang="en-US" smtClean="0"/>
              <a:t>2025/7/8</a:t>
            </a:fld>
            <a:endParaRPr kumimoji="1" lang="ja-JP" altLang="en-US"/>
          </a:p>
        </p:txBody>
      </p:sp>
      <p:sp>
        <p:nvSpPr>
          <p:cNvPr id="4" name="フッター プレースホルダー 3">
            <a:extLst>
              <a:ext uri="{FF2B5EF4-FFF2-40B4-BE49-F238E27FC236}">
                <a16:creationId xmlns:a16="http://schemas.microsoft.com/office/drawing/2014/main" id="{E421E2FD-94F6-E6B3-6438-0BC4176935D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01B44B2-3403-790E-2575-2373BA4B49CB}"/>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11760046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0EF4A14-9697-756C-DE1E-23F55F5199F7}"/>
              </a:ext>
            </a:extLst>
          </p:cNvPr>
          <p:cNvSpPr>
            <a:spLocks noGrp="1"/>
          </p:cNvSpPr>
          <p:nvPr>
            <p:ph type="dt" sz="half" idx="10"/>
          </p:nvPr>
        </p:nvSpPr>
        <p:spPr/>
        <p:txBody>
          <a:bodyPr/>
          <a:lstStyle/>
          <a:p>
            <a:fld id="{A144AB3D-1057-4AB6-87D1-2B0FE264E624}" type="datetimeFigureOut">
              <a:rPr kumimoji="1" lang="ja-JP" altLang="en-US" smtClean="0"/>
              <a:t>2025/7/8</a:t>
            </a:fld>
            <a:endParaRPr kumimoji="1" lang="ja-JP" altLang="en-US"/>
          </a:p>
        </p:txBody>
      </p:sp>
      <p:sp>
        <p:nvSpPr>
          <p:cNvPr id="3" name="フッター プレースホルダー 2">
            <a:extLst>
              <a:ext uri="{FF2B5EF4-FFF2-40B4-BE49-F238E27FC236}">
                <a16:creationId xmlns:a16="http://schemas.microsoft.com/office/drawing/2014/main" id="{41887799-4FDD-55FD-05C8-06427FEAF0E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4E043EA-6CA2-0360-EB86-AA459F204175}"/>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30792500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83AB58-2E83-6A33-C3ED-21ADA5259AE2}"/>
              </a:ext>
            </a:extLst>
          </p:cNvPr>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67324E4-88FE-FCF6-D8A8-A74D1412B5A1}"/>
              </a:ext>
            </a:extLst>
          </p:cNvPr>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6957D19-F7C3-002F-93DD-626C828A775A}"/>
              </a:ext>
            </a:extLst>
          </p:cNvPr>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96D689F-5BE9-4036-BE9D-E5A303F353C4}"/>
              </a:ext>
            </a:extLst>
          </p:cNvPr>
          <p:cNvSpPr>
            <a:spLocks noGrp="1"/>
          </p:cNvSpPr>
          <p:nvPr>
            <p:ph type="dt" sz="half" idx="10"/>
          </p:nvPr>
        </p:nvSpPr>
        <p:spPr/>
        <p:txBody>
          <a:bodyPr/>
          <a:lstStyle/>
          <a:p>
            <a:fld id="{A144AB3D-1057-4AB6-87D1-2B0FE264E624}" type="datetimeFigureOut">
              <a:rPr kumimoji="1" lang="ja-JP" altLang="en-US" smtClean="0"/>
              <a:t>2025/7/8</a:t>
            </a:fld>
            <a:endParaRPr kumimoji="1" lang="ja-JP" altLang="en-US"/>
          </a:p>
        </p:txBody>
      </p:sp>
      <p:sp>
        <p:nvSpPr>
          <p:cNvPr id="6" name="フッター プレースホルダー 5">
            <a:extLst>
              <a:ext uri="{FF2B5EF4-FFF2-40B4-BE49-F238E27FC236}">
                <a16:creationId xmlns:a16="http://schemas.microsoft.com/office/drawing/2014/main" id="{0AEA9A97-31BB-681B-B611-84B0DC12187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942E953-695D-0D38-9E79-9E350761F491}"/>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495372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EACF9D-D1B3-532E-9BDF-C61331A6B426}"/>
              </a:ext>
            </a:extLst>
          </p:cNvPr>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BD5ACE6-9B17-FF3C-20F8-1156B0B629A6}"/>
              </a:ext>
            </a:extLst>
          </p:cNvPr>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FACCC17-C86E-83A3-27CC-80DC220F9EF1}"/>
              </a:ext>
            </a:extLst>
          </p:cNvPr>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3ABD50C-C609-8025-4856-9AA643B33965}"/>
              </a:ext>
            </a:extLst>
          </p:cNvPr>
          <p:cNvSpPr>
            <a:spLocks noGrp="1"/>
          </p:cNvSpPr>
          <p:nvPr>
            <p:ph type="dt" sz="half" idx="10"/>
          </p:nvPr>
        </p:nvSpPr>
        <p:spPr/>
        <p:txBody>
          <a:bodyPr/>
          <a:lstStyle/>
          <a:p>
            <a:fld id="{A144AB3D-1057-4AB6-87D1-2B0FE264E624}" type="datetimeFigureOut">
              <a:rPr kumimoji="1" lang="ja-JP" altLang="en-US" smtClean="0"/>
              <a:t>2025/7/8</a:t>
            </a:fld>
            <a:endParaRPr kumimoji="1" lang="ja-JP" altLang="en-US"/>
          </a:p>
        </p:txBody>
      </p:sp>
      <p:sp>
        <p:nvSpPr>
          <p:cNvPr id="6" name="フッター プレースホルダー 5">
            <a:extLst>
              <a:ext uri="{FF2B5EF4-FFF2-40B4-BE49-F238E27FC236}">
                <a16:creationId xmlns:a16="http://schemas.microsoft.com/office/drawing/2014/main" id="{72855E51-BD1E-489A-3A81-F33D06A43EA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EA793E5-2704-4559-EDA4-08584095AFA1}"/>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37294537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610385-3531-8BEB-FA75-B135E9EECAD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67CE8E6-977A-9F3A-D91D-2C018B381B7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7BDE191-EB0C-9956-4675-7B7C938DAA90}"/>
              </a:ext>
            </a:extLst>
          </p:cNvPr>
          <p:cNvSpPr>
            <a:spLocks noGrp="1"/>
          </p:cNvSpPr>
          <p:nvPr>
            <p:ph type="dt" sz="half" idx="10"/>
          </p:nvPr>
        </p:nvSpPr>
        <p:spPr/>
        <p:txBody>
          <a:bodyPr/>
          <a:lstStyle/>
          <a:p>
            <a:fld id="{A144AB3D-1057-4AB6-87D1-2B0FE264E624}" type="datetimeFigureOut">
              <a:rPr kumimoji="1" lang="ja-JP" altLang="en-US" smtClean="0"/>
              <a:t>2025/7/8</a:t>
            </a:fld>
            <a:endParaRPr kumimoji="1" lang="ja-JP" altLang="en-US"/>
          </a:p>
        </p:txBody>
      </p:sp>
      <p:sp>
        <p:nvSpPr>
          <p:cNvPr id="5" name="フッター プレースホルダー 4">
            <a:extLst>
              <a:ext uri="{FF2B5EF4-FFF2-40B4-BE49-F238E27FC236}">
                <a16:creationId xmlns:a16="http://schemas.microsoft.com/office/drawing/2014/main" id="{3B2469FB-AB60-FDD6-2951-D09C3598D19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19C0293-4FCA-EF66-ACEC-66EF66AE7F9C}"/>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10398233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0FD8AE1-8568-4FCF-3859-B71EC4803358}"/>
              </a:ext>
            </a:extLst>
          </p:cNvPr>
          <p:cNvSpPr>
            <a:spLocks noGrp="1"/>
          </p:cNvSpPr>
          <p:nvPr>
            <p:ph type="title" orient="vert"/>
          </p:nvPr>
        </p:nvSpPr>
        <p:spPr>
          <a:xfrm>
            <a:off x="7089775" y="365125"/>
            <a:ext cx="2135188"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679ED7F-5894-DEB0-35E7-EDF0A5FDBE8B}"/>
              </a:ext>
            </a:extLst>
          </p:cNvPr>
          <p:cNvSpPr>
            <a:spLocks noGrp="1"/>
          </p:cNvSpPr>
          <p:nvPr>
            <p:ph type="body" orient="vert" idx="1"/>
          </p:nvPr>
        </p:nvSpPr>
        <p:spPr>
          <a:xfrm>
            <a:off x="681038" y="365125"/>
            <a:ext cx="6256337"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BBBEB66-3EF9-8911-3982-D9A96C225450}"/>
              </a:ext>
            </a:extLst>
          </p:cNvPr>
          <p:cNvSpPr>
            <a:spLocks noGrp="1"/>
          </p:cNvSpPr>
          <p:nvPr>
            <p:ph type="dt" sz="half" idx="10"/>
          </p:nvPr>
        </p:nvSpPr>
        <p:spPr/>
        <p:txBody>
          <a:bodyPr/>
          <a:lstStyle/>
          <a:p>
            <a:fld id="{A144AB3D-1057-4AB6-87D1-2B0FE264E624}" type="datetimeFigureOut">
              <a:rPr kumimoji="1" lang="ja-JP" altLang="en-US" smtClean="0"/>
              <a:t>2025/7/8</a:t>
            </a:fld>
            <a:endParaRPr kumimoji="1" lang="ja-JP" altLang="en-US"/>
          </a:p>
        </p:txBody>
      </p:sp>
      <p:sp>
        <p:nvSpPr>
          <p:cNvPr id="5" name="フッター プレースホルダー 4">
            <a:extLst>
              <a:ext uri="{FF2B5EF4-FFF2-40B4-BE49-F238E27FC236}">
                <a16:creationId xmlns:a16="http://schemas.microsoft.com/office/drawing/2014/main" id="{E8285B19-61AD-7DFC-FEC9-E2B76284F6D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40B56F2-A782-F5D3-AE71-4C70FCD49C1B}"/>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4273834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ziden1">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37EAF87-0426-4F42-AA4D-9F8BDC1F4569}"/>
              </a:ext>
            </a:extLst>
          </p:cNvPr>
          <p:cNvSpPr/>
          <p:nvPr userDrawn="1"/>
        </p:nvSpPr>
        <p:spPr>
          <a:xfrm>
            <a:off x="-5393" y="1"/>
            <a:ext cx="9911393" cy="620688"/>
          </a:xfrm>
          <a:prstGeom prst="rect">
            <a:avLst/>
          </a:prstGeom>
          <a:solidFill>
            <a:schemeClr val="accent6">
              <a:lumMod val="40000"/>
              <a:lumOff val="60000"/>
              <a:alpha val="40000"/>
            </a:schemeClr>
          </a:solidFill>
          <a:ln w="9525">
            <a:solidFill>
              <a:schemeClr val="accent6">
                <a:lumMod val="40000"/>
                <a:lumOff val="60000"/>
              </a:schemeClr>
            </a:solid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kumimoji="1" lang="ja-JP" altLang="en-US" sz="1400">
              <a:solidFill>
                <a:schemeClr val="tx1"/>
              </a:solidFill>
            </a:endParaRPr>
          </a:p>
        </p:txBody>
      </p:sp>
      <p:sp>
        <p:nvSpPr>
          <p:cNvPr id="11" name="テキスト プレースホルダー 10">
            <a:extLst>
              <a:ext uri="{FF2B5EF4-FFF2-40B4-BE49-F238E27FC236}">
                <a16:creationId xmlns:a16="http://schemas.microsoft.com/office/drawing/2014/main" id="{BDAAC19C-5907-48FD-8BFF-C821FD2FE06D}"/>
              </a:ext>
            </a:extLst>
          </p:cNvPr>
          <p:cNvSpPr>
            <a:spLocks noGrp="1"/>
          </p:cNvSpPr>
          <p:nvPr>
            <p:ph type="body" sz="quarter" idx="12"/>
          </p:nvPr>
        </p:nvSpPr>
        <p:spPr>
          <a:xfrm>
            <a:off x="194472" y="188642"/>
            <a:ext cx="9517057" cy="432046"/>
          </a:xfrm>
        </p:spPr>
        <p:txBody>
          <a:bodyPr/>
          <a:lstStyle>
            <a:lvl1pPr>
              <a:spcAft>
                <a:spcPts val="600"/>
              </a:spcAft>
              <a:defRPr sz="2000">
                <a:solidFill>
                  <a:schemeClr val="tx1"/>
                </a:solidFill>
                <a:latin typeface="Meiryo UI" panose="020B0604030504040204" pitchFamily="50" charset="-128"/>
                <a:ea typeface="Meiryo UI" panose="020B0604030504040204" pitchFamily="50" charset="-128"/>
              </a:defRPr>
            </a:lvl1pPr>
          </a:lstStyle>
          <a:p>
            <a:pPr lvl="0"/>
            <a:r>
              <a:rPr kumimoji="1" lang="ja-JP" altLang="en-US"/>
              <a:t>マスター テキストの書式設定</a:t>
            </a:r>
            <a:endParaRPr kumimoji="1" lang="en-US" altLang="ja-JP"/>
          </a:p>
        </p:txBody>
      </p:sp>
      <p:sp>
        <p:nvSpPr>
          <p:cNvPr id="12" name="Slide Number Placeholder 5">
            <a:extLst>
              <a:ext uri="{FF2B5EF4-FFF2-40B4-BE49-F238E27FC236}">
                <a16:creationId xmlns:a16="http://schemas.microsoft.com/office/drawing/2014/main" id="{BBA7BEE0-9CFE-417F-9899-BCA0080D203A}"/>
              </a:ext>
            </a:extLst>
          </p:cNvPr>
          <p:cNvSpPr>
            <a:spLocks noGrp="1"/>
          </p:cNvSpPr>
          <p:nvPr>
            <p:ph type="sldNum" sz="quarter" idx="4"/>
          </p:nvPr>
        </p:nvSpPr>
        <p:spPr>
          <a:xfrm>
            <a:off x="9554435" y="6597352"/>
            <a:ext cx="157094" cy="153888"/>
          </a:xfrm>
          <a:prstGeom prst="rect">
            <a:avLst/>
          </a:prstGeom>
        </p:spPr>
        <p:txBody>
          <a:bodyPr vert="horz" wrap="none" lIns="0" tIns="0" rIns="0" bIns="0" rtlCol="0" anchor="b" anchorCtr="0">
            <a:spAutoFit/>
          </a:bodyPr>
          <a:lstStyle>
            <a:lvl1pPr algn="r">
              <a:defRPr sz="1000">
                <a:solidFill>
                  <a:schemeClr val="tx1"/>
                </a:solidFill>
              </a:defRPr>
            </a:lvl1pPr>
          </a:lstStyle>
          <a:p>
            <a:fld id="{7870704B-CE94-48CC-AF30-84932A1262A7}" type="slidenum">
              <a:rPr lang="en-GB" smtClean="0"/>
              <a:pPr/>
              <a:t>‹#›</a:t>
            </a:fld>
            <a:endParaRPr lang="en-GB"/>
          </a:p>
        </p:txBody>
      </p:sp>
      <p:cxnSp>
        <p:nvCxnSpPr>
          <p:cNvPr id="3" name="直線コネクタ 2">
            <a:extLst>
              <a:ext uri="{FF2B5EF4-FFF2-40B4-BE49-F238E27FC236}">
                <a16:creationId xmlns:a16="http://schemas.microsoft.com/office/drawing/2014/main" id="{5690B957-8A5D-4B27-B4CA-1738C7C46B16}"/>
              </a:ext>
            </a:extLst>
          </p:cNvPr>
          <p:cNvCxnSpPr/>
          <p:nvPr userDrawn="1"/>
        </p:nvCxnSpPr>
        <p:spPr>
          <a:xfrm>
            <a:off x="0" y="620688"/>
            <a:ext cx="9906000" cy="0"/>
          </a:xfrm>
          <a:prstGeom prst="line">
            <a:avLst/>
          </a:prstGeom>
          <a:ln w="12700">
            <a:solidFill>
              <a:schemeClr val="tx1">
                <a:lumMod val="50000"/>
                <a:lumOff val="50000"/>
              </a:schemeClr>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23308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07000" y="2060576"/>
            <a:ext cx="8892000" cy="4105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endParaRPr lang="en-GB"/>
          </a:p>
        </p:txBody>
      </p:sp>
      <p:sp>
        <p:nvSpPr>
          <p:cNvPr id="6" name="Slide Number Placeholder 5">
            <a:extLst>
              <a:ext uri="{FF2B5EF4-FFF2-40B4-BE49-F238E27FC236}">
                <a16:creationId xmlns:a16="http://schemas.microsoft.com/office/drawing/2014/main" id="{D3433AD6-7E25-3440-A0A8-374B46CA701C}"/>
              </a:ext>
            </a:extLst>
          </p:cNvPr>
          <p:cNvSpPr>
            <a:spLocks noGrp="1"/>
          </p:cNvSpPr>
          <p:nvPr>
            <p:ph type="sldNum" sz="quarter" idx="11"/>
          </p:nvPr>
        </p:nvSpPr>
        <p:spPr/>
        <p:txBody>
          <a:bodyPr/>
          <a:lstStyle/>
          <a:p>
            <a:fld id="{7870704B-CE94-48CC-AF30-84932A1262A7}" type="slidenum">
              <a:rPr lang="en-GB" smtClean="0"/>
              <a:pPr/>
              <a:t>‹#›</a:t>
            </a:fld>
            <a:endParaRPr lang="en-GB"/>
          </a:p>
        </p:txBody>
      </p:sp>
      <p:sp>
        <p:nvSpPr>
          <p:cNvPr id="4" name="Title 3">
            <a:extLst>
              <a:ext uri="{FF2B5EF4-FFF2-40B4-BE49-F238E27FC236}">
                <a16:creationId xmlns:a16="http://schemas.microsoft.com/office/drawing/2014/main" id="{776FB90E-F37C-5341-AEB0-5E882FB00C69}"/>
              </a:ext>
            </a:extLst>
          </p:cNvPr>
          <p:cNvSpPr>
            <a:spLocks noGrp="1"/>
          </p:cNvSpPr>
          <p:nvPr>
            <p:ph type="title" hasCustomPrompt="1"/>
          </p:nvPr>
        </p:nvSpPr>
        <p:spPr>
          <a:xfrm>
            <a:off x="507000" y="404813"/>
            <a:ext cx="8892000" cy="1368425"/>
          </a:xfrm>
        </p:spPr>
        <p:txBody>
          <a:bodyPr/>
          <a:lstStyle>
            <a:lvl1pPr>
              <a:defRPr/>
            </a:lvl1pPr>
          </a:lstStyle>
          <a:p>
            <a:r>
              <a:rPr lang="en-US"/>
              <a:t>[Slide title]</a:t>
            </a:r>
          </a:p>
        </p:txBody>
      </p:sp>
    </p:spTree>
    <p:extLst>
      <p:ext uri="{BB962C8B-B14F-4D97-AF65-F5344CB8AC3E}">
        <p14:creationId xmlns:p14="http://schemas.microsoft.com/office/powerpoint/2010/main" val="2727287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AE750E3-3DF6-B94E-959B-C6E962A30CCF}"/>
              </a:ext>
            </a:extLst>
          </p:cNvPr>
          <p:cNvSpPr>
            <a:spLocks noGrp="1"/>
          </p:cNvSpPr>
          <p:nvPr>
            <p:ph type="sldNum" sz="quarter" idx="11"/>
          </p:nvPr>
        </p:nvSpPr>
        <p:spPr/>
        <p:txBody>
          <a:bodyPr/>
          <a:lstStyle/>
          <a:p>
            <a:fld id="{7870704B-CE94-48CC-AF30-84932A1262A7}" type="slidenum">
              <a:rPr lang="en-GB" smtClean="0"/>
              <a:pPr/>
              <a:t>‹#›</a:t>
            </a:fld>
            <a:endParaRPr lang="en-GB"/>
          </a:p>
        </p:txBody>
      </p:sp>
      <p:sp>
        <p:nvSpPr>
          <p:cNvPr id="3" name="Title 2">
            <a:extLst>
              <a:ext uri="{FF2B5EF4-FFF2-40B4-BE49-F238E27FC236}">
                <a16:creationId xmlns:a16="http://schemas.microsoft.com/office/drawing/2014/main" id="{8CC116CF-C359-0344-A999-AE9F54D6B302}"/>
              </a:ext>
            </a:extLst>
          </p:cNvPr>
          <p:cNvSpPr>
            <a:spLocks noGrp="1"/>
          </p:cNvSpPr>
          <p:nvPr>
            <p:ph type="title" hasCustomPrompt="1"/>
          </p:nvPr>
        </p:nvSpPr>
        <p:spPr/>
        <p:txBody>
          <a:bodyPr/>
          <a:lstStyle>
            <a:lvl1pPr>
              <a:defRPr/>
            </a:lvl1pPr>
          </a:lstStyle>
          <a:p>
            <a:r>
              <a:rPr lang="en-US"/>
              <a:t>[Slide title]</a:t>
            </a:r>
          </a:p>
        </p:txBody>
      </p:sp>
    </p:spTree>
    <p:extLst>
      <p:ext uri="{BB962C8B-B14F-4D97-AF65-F5344CB8AC3E}">
        <p14:creationId xmlns:p14="http://schemas.microsoft.com/office/powerpoint/2010/main" val="4204234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6E9B7AB-8379-3341-BEF5-2E85A7299A74}"/>
              </a:ext>
            </a:extLst>
          </p:cNvPr>
          <p:cNvSpPr>
            <a:spLocks noGrp="1"/>
          </p:cNvSpPr>
          <p:nvPr>
            <p:ph type="sldNum" sz="quarter" idx="11"/>
          </p:nvPr>
        </p:nvSpPr>
        <p:spPr/>
        <p:txBody>
          <a:bodyPr/>
          <a:lstStyle/>
          <a:p>
            <a:fld id="{7870704B-CE94-48CC-AF30-84932A1262A7}" type="slidenum">
              <a:rPr lang="en-GB" smtClean="0"/>
              <a:pPr/>
              <a:t>‹#›</a:t>
            </a:fld>
            <a:endParaRPr lang="en-GB"/>
          </a:p>
        </p:txBody>
      </p:sp>
      <p:sp>
        <p:nvSpPr>
          <p:cNvPr id="5" name="テキスト プレースホルダー 10">
            <a:extLst>
              <a:ext uri="{FF2B5EF4-FFF2-40B4-BE49-F238E27FC236}">
                <a16:creationId xmlns:a16="http://schemas.microsoft.com/office/drawing/2014/main" id="{3B05E39B-8BE4-42A3-9767-1A31E82336B7}"/>
              </a:ext>
            </a:extLst>
          </p:cNvPr>
          <p:cNvSpPr>
            <a:spLocks noGrp="1"/>
          </p:cNvSpPr>
          <p:nvPr>
            <p:ph type="body" sz="quarter" idx="12"/>
          </p:nvPr>
        </p:nvSpPr>
        <p:spPr>
          <a:xfrm>
            <a:off x="740532" y="2636912"/>
            <a:ext cx="7956884" cy="432046"/>
          </a:xfrm>
        </p:spPr>
        <p:txBody>
          <a:bodyPr/>
          <a:lstStyle>
            <a:lvl1pPr>
              <a:spcAft>
                <a:spcPts val="600"/>
              </a:spcAft>
              <a:defRPr sz="2400" b="0">
                <a:solidFill>
                  <a:schemeClr val="tx1"/>
                </a:solidFill>
                <a:latin typeface="Meiryo UI" panose="020B0604030504040204" pitchFamily="50" charset="-128"/>
                <a:ea typeface="Meiryo UI" panose="020B0604030504040204" pitchFamily="50" charset="-128"/>
              </a:defRPr>
            </a:lvl1pPr>
          </a:lstStyle>
          <a:p>
            <a:pPr lvl="0"/>
            <a:r>
              <a:rPr kumimoji="1" lang="ja-JP" altLang="en-US"/>
              <a:t>マスター テキストの書式設定</a:t>
            </a:r>
            <a:endParaRPr kumimoji="1" lang="en-US" altLang="ja-JP"/>
          </a:p>
        </p:txBody>
      </p:sp>
      <p:pic>
        <p:nvPicPr>
          <p:cNvPr id="8" name="図 7">
            <a:extLst>
              <a:ext uri="{FF2B5EF4-FFF2-40B4-BE49-F238E27FC236}">
                <a16:creationId xmlns:a16="http://schemas.microsoft.com/office/drawing/2014/main" id="{C927317A-4728-4709-9304-87479DCCF035}"/>
              </a:ext>
            </a:extLst>
          </p:cNvPr>
          <p:cNvPicPr>
            <a:picLocks noChangeAspect="1"/>
          </p:cNvPicPr>
          <p:nvPr userDrawn="1"/>
        </p:nvPicPr>
        <p:blipFill>
          <a:blip r:embed="rId2"/>
          <a:stretch>
            <a:fillRect/>
          </a:stretch>
        </p:blipFill>
        <p:spPr>
          <a:xfrm>
            <a:off x="662524" y="3068959"/>
            <a:ext cx="5304589" cy="226992"/>
          </a:xfrm>
          <a:prstGeom prst="rect">
            <a:avLst/>
          </a:prstGeom>
        </p:spPr>
      </p:pic>
    </p:spTree>
    <p:extLst>
      <p:ext uri="{BB962C8B-B14F-4D97-AF65-F5344CB8AC3E}">
        <p14:creationId xmlns:p14="http://schemas.microsoft.com/office/powerpoint/2010/main" val="3528420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6E9B7AB-8379-3341-BEF5-2E85A7299A74}"/>
              </a:ext>
            </a:extLst>
          </p:cNvPr>
          <p:cNvSpPr>
            <a:spLocks noGrp="1"/>
          </p:cNvSpPr>
          <p:nvPr>
            <p:ph type="sldNum" sz="quarter" idx="11"/>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3689660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基本版） コンテンツ全面_レベル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77" name="think-cell スライド" r:id="rId4" imgW="563" imgH="564" progId="TCLayout.ActiveDocument.1">
                  <p:embed/>
                </p:oleObj>
              </mc:Choice>
              <mc:Fallback>
                <p:oleObj name="think-cell スライド" r:id="rId4" imgW="563" imgH="564" progId="TCLayout.ActiveDocument.1">
                  <p:embed/>
                  <p:pic>
                    <p:nvPicPr>
                      <p:cNvPr id="2" name="オブジェクト 1"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lnSpc>
                <a:spcPct val="110000"/>
              </a:lnSpc>
              <a:spcBef>
                <a:spcPts val="600"/>
              </a:spcBef>
              <a:buFont typeface="Arial" pitchFamily="34" charset="0"/>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indent="-144000">
              <a:lnSpc>
                <a:spcPct val="110000"/>
              </a:lnSpc>
              <a:spcBef>
                <a:spcPts val="600"/>
              </a:spcBef>
              <a:buFont typeface="Arial" pitchFamily="34" charset="0"/>
              <a:buChar char="•"/>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a:xfrm>
            <a:off x="236496" y="6593400"/>
            <a:ext cx="180000" cy="169200"/>
          </a:xfrm>
        </p:spPr>
        <p:txBody>
          <a:bodyPr anchor="ctr"/>
          <a:lstStyle>
            <a:lvl1pPr>
              <a:defRPr sz="1050" baseline="0">
                <a:solidFill>
                  <a:schemeClr val="tx1"/>
                </a:solidFill>
                <a:latin typeface="Meiryo UI" panose="020B0604030504040204" pitchFamily="50" charset="-128"/>
                <a:ea typeface="Meiryo UI" panose="020B0604030504040204" pitchFamily="50" charset="-128"/>
                <a:cs typeface="+mn-cs"/>
                <a:sym typeface="+mn-lt"/>
              </a:defRPr>
            </a:lvl1pPr>
          </a:lstStyle>
          <a:p>
            <a:pPr marL="0" marR="0" lvl="0" indent="0" algn="l" defTabSz="457034" rtl="0" eaLnBrk="1" fontAlgn="auto" latinLnBrk="0" hangingPunct="1">
              <a:lnSpc>
                <a:spcPct val="100000"/>
              </a:lnSpc>
              <a:spcBef>
                <a:spcPts val="0"/>
              </a:spcBef>
              <a:spcAft>
                <a:spcPts val="0"/>
              </a:spcAft>
              <a:buClrTx/>
              <a:buSzTx/>
              <a:buFontTx/>
              <a:buNone/>
              <a:tabLst/>
              <a:defRPr/>
            </a:pPr>
            <a:fld id="{543A0986-838B-4D2A-A95C-8CB1738263FE}" type="slidenum">
              <a:rPr kumimoji="0" lang="ja-JP" altLang="en-US" sz="105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sym typeface="+mn-lt"/>
              </a:rPr>
              <a:pPr marL="0" marR="0" lvl="0" indent="0" algn="l" defTabSz="457034" rtl="0" eaLnBrk="1" fontAlgn="auto" latinLnBrk="0" hangingPunct="1">
                <a:lnSpc>
                  <a:spcPct val="100000"/>
                </a:lnSpc>
                <a:spcBef>
                  <a:spcPts val="0"/>
                </a:spcBef>
                <a:spcAft>
                  <a:spcPts val="0"/>
                </a:spcAft>
                <a:buClrTx/>
                <a:buSzTx/>
                <a:buFontTx/>
                <a:buNone/>
                <a:tabLst/>
                <a:defRPr/>
              </a:pPr>
              <a:t>‹#›</a:t>
            </a:fld>
            <a:endParaRPr kumimoji="0"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sym typeface="+mn-lt"/>
            </a:endParaRPr>
          </a:p>
        </p:txBody>
      </p:sp>
      <p:sp>
        <p:nvSpPr>
          <p:cNvPr id="8"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3"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3404992424"/>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568ACA-D2E4-4482-2BD9-DAB7633D8C3B}"/>
              </a:ext>
            </a:extLst>
          </p:cNvPr>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843FB25-6DB9-5AE9-EBA6-99776168CC59}"/>
              </a:ext>
            </a:extLst>
          </p:cNvPr>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13F7680-3B70-9DD4-230A-80D58E0EE3C5}"/>
              </a:ext>
            </a:extLst>
          </p:cNvPr>
          <p:cNvSpPr>
            <a:spLocks noGrp="1"/>
          </p:cNvSpPr>
          <p:nvPr>
            <p:ph type="dt" sz="half" idx="10"/>
          </p:nvPr>
        </p:nvSpPr>
        <p:spPr/>
        <p:txBody>
          <a:bodyPr/>
          <a:lstStyle/>
          <a:p>
            <a:fld id="{A144AB3D-1057-4AB6-87D1-2B0FE264E624}" type="datetimeFigureOut">
              <a:rPr kumimoji="1" lang="ja-JP" altLang="en-US" smtClean="0"/>
              <a:t>2025/7/8</a:t>
            </a:fld>
            <a:endParaRPr kumimoji="1" lang="ja-JP" altLang="en-US"/>
          </a:p>
        </p:txBody>
      </p:sp>
      <p:sp>
        <p:nvSpPr>
          <p:cNvPr id="5" name="フッター プレースホルダー 4">
            <a:extLst>
              <a:ext uri="{FF2B5EF4-FFF2-40B4-BE49-F238E27FC236}">
                <a16:creationId xmlns:a16="http://schemas.microsoft.com/office/drawing/2014/main" id="{76AB1268-44E9-715B-7017-C48D9593C42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D6E6843-8558-B6BE-AA8D-3DCEC0D7020B}"/>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491243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2AE054-FE86-8B86-CAF4-19054049356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6B280EA-5C0F-D77A-2D91-FA8F3FC15BF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C566547-7CC3-ADF8-FA2B-F8EA9CEA2B1E}"/>
              </a:ext>
            </a:extLst>
          </p:cNvPr>
          <p:cNvSpPr>
            <a:spLocks noGrp="1"/>
          </p:cNvSpPr>
          <p:nvPr>
            <p:ph type="dt" sz="half" idx="10"/>
          </p:nvPr>
        </p:nvSpPr>
        <p:spPr/>
        <p:txBody>
          <a:bodyPr/>
          <a:lstStyle/>
          <a:p>
            <a:fld id="{A144AB3D-1057-4AB6-87D1-2B0FE264E624}" type="datetimeFigureOut">
              <a:rPr kumimoji="1" lang="ja-JP" altLang="en-US" smtClean="0"/>
              <a:t>2025/7/8</a:t>
            </a:fld>
            <a:endParaRPr kumimoji="1" lang="ja-JP" altLang="en-US"/>
          </a:p>
        </p:txBody>
      </p:sp>
      <p:sp>
        <p:nvSpPr>
          <p:cNvPr id="5" name="フッター プレースホルダー 4">
            <a:extLst>
              <a:ext uri="{FF2B5EF4-FFF2-40B4-BE49-F238E27FC236}">
                <a16:creationId xmlns:a16="http://schemas.microsoft.com/office/drawing/2014/main" id="{7F222A2C-79C8-D182-11D8-2635CA01B08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DF8E54A-E949-FF7E-E2BB-B2197248522A}"/>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2311129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6662" y="404813"/>
            <a:ext cx="8892000" cy="1368425"/>
          </a:xfrm>
          <a:prstGeom prst="rect">
            <a:avLst/>
          </a:prstGeom>
        </p:spPr>
        <p:txBody>
          <a:bodyPr vert="horz" lIns="0" tIns="0" rIns="0" bIns="0" rtlCol="0" anchor="t" anchorCtr="0">
            <a:noAutofit/>
          </a:bodyPr>
          <a:lstStyle/>
          <a:p>
            <a:r>
              <a:rPr lang="en-US"/>
              <a:t>[Slide title]</a:t>
            </a:r>
            <a:endParaRPr lang="en-GB"/>
          </a:p>
        </p:txBody>
      </p:sp>
      <p:sp>
        <p:nvSpPr>
          <p:cNvPr id="3" name="Text Placeholder 2"/>
          <p:cNvSpPr>
            <a:spLocks noGrp="1"/>
          </p:cNvSpPr>
          <p:nvPr>
            <p:ph type="body" idx="1"/>
          </p:nvPr>
        </p:nvSpPr>
        <p:spPr>
          <a:xfrm>
            <a:off x="507000" y="2060576"/>
            <a:ext cx="8892000" cy="4105275"/>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4"/>
          </p:nvPr>
        </p:nvSpPr>
        <p:spPr>
          <a:xfrm>
            <a:off x="9554435" y="6597352"/>
            <a:ext cx="157094" cy="153888"/>
          </a:xfrm>
          <a:prstGeom prst="rect">
            <a:avLst/>
          </a:prstGeom>
        </p:spPr>
        <p:txBody>
          <a:bodyPr vert="horz" wrap="none" lIns="0" tIns="0" rIns="0" bIns="0" rtlCol="0" anchor="b" anchorCtr="0">
            <a:spAutoFit/>
          </a:bodyPr>
          <a:lstStyle>
            <a:lvl1pPr algn="r">
              <a:defRPr sz="1000">
                <a:solidFill>
                  <a:schemeClr val="tx1"/>
                </a:solidFill>
              </a:defRPr>
            </a:lvl1pPr>
          </a:lstStyle>
          <a:p>
            <a:fld id="{7870704B-CE94-48CC-AF30-84932A1262A7}" type="slidenum">
              <a:rPr lang="en-GB" smtClean="0"/>
              <a:pPr/>
              <a:t>‹#›</a:t>
            </a:fld>
            <a:endParaRPr lang="en-GB"/>
          </a:p>
        </p:txBody>
      </p:sp>
    </p:spTree>
    <p:extLst>
      <p:ext uri="{BB962C8B-B14F-4D97-AF65-F5344CB8AC3E}">
        <p14:creationId xmlns:p14="http://schemas.microsoft.com/office/powerpoint/2010/main" val="645875845"/>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Lst>
  <p:hf hdr="0" ftr="0" dt="0"/>
  <p:txStyles>
    <p:titleStyle>
      <a:lvl1pPr algn="l" defTabSz="685800" rtl="0" eaLnBrk="1" latinLnBrk="0" hangingPunct="1">
        <a:lnSpc>
          <a:spcPct val="100000"/>
        </a:lnSpc>
        <a:spcBef>
          <a:spcPct val="0"/>
        </a:spcBef>
        <a:buNone/>
        <a:defRPr sz="2800" kern="1200">
          <a:solidFill>
            <a:schemeClr val="tx1"/>
          </a:solidFill>
          <a:latin typeface="+mj-lt"/>
          <a:ea typeface="+mj-ea"/>
          <a:cs typeface="+mj-cs"/>
        </a:defRPr>
      </a:lvl1pPr>
    </p:titleStyle>
    <p:bodyStyle>
      <a:lvl1pPr marL="0" indent="0" algn="l" defTabSz="685800" rtl="0" eaLnBrk="1" latinLnBrk="0" hangingPunct="1">
        <a:lnSpc>
          <a:spcPct val="100000"/>
        </a:lnSpc>
        <a:spcBef>
          <a:spcPts val="0"/>
        </a:spcBef>
        <a:spcAft>
          <a:spcPts val="1200"/>
        </a:spcAft>
        <a:buFont typeface="Arial" panose="020B0604020202020204" pitchFamily="34" charset="0"/>
        <a:buNone/>
        <a:defRPr sz="1600" b="1" kern="1200">
          <a:solidFill>
            <a:schemeClr val="accent1"/>
          </a:solidFill>
          <a:latin typeface="+mn-lt"/>
          <a:ea typeface="+mn-ea"/>
          <a:cs typeface="+mn-cs"/>
        </a:defRPr>
      </a:lvl1pPr>
      <a:lvl2pPr marL="0" indent="0" algn="l" defTabSz="6858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2pPr>
      <a:lvl3pPr marL="18288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3pPr>
      <a:lvl4pPr marL="36576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54864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5pPr>
      <a:lvl6pPr marL="73152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6pPr>
      <a:lvl7pPr marL="91440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7pPr>
      <a:lvl8pPr marL="109728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8pPr>
      <a:lvl9pPr marL="128016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298">
          <p15:clr>
            <a:srgbClr val="A4A3A4"/>
          </p15:clr>
        </p15:guide>
        <p15:guide id="2" pos="295">
          <p15:clr>
            <a:srgbClr val="A4A3A4"/>
          </p15:clr>
        </p15:guide>
        <p15:guide id="3" orient="horz" pos="255">
          <p15:clr>
            <a:srgbClr val="A4A3A4"/>
          </p15:clr>
        </p15:guide>
        <p15:guide id="4" orient="horz" pos="1117">
          <p15:clr>
            <a:srgbClr val="A4A3A4"/>
          </p15:clr>
        </p15:guide>
        <p15:guide id="5" orient="horz" pos="2160">
          <p15:clr>
            <a:srgbClr val="A4A3A4"/>
          </p15:clr>
        </p15:guide>
        <p15:guide id="6" orient="horz" pos="3884">
          <p15:clr>
            <a:srgbClr val="A4A3A4"/>
          </p15:clr>
        </p15:guide>
        <p15:guide id="7" pos="5465">
          <p15:clr>
            <a:srgbClr val="A4A3A4"/>
          </p15:clr>
        </p15:guide>
        <p15:guide id="8" pos="1882">
          <p15:clr>
            <a:srgbClr val="A4A3A4"/>
          </p15:clr>
        </p15:guide>
        <p15:guide id="9" pos="2064">
          <p15:clr>
            <a:srgbClr val="A4A3A4"/>
          </p15:clr>
        </p15:guide>
        <p15:guide id="10" pos="3878">
          <p15:clr>
            <a:srgbClr val="A4A3A4"/>
          </p15:clr>
        </p15:guide>
        <p15:guide id="11" pos="3696">
          <p15:clr>
            <a:srgbClr val="A4A3A4"/>
          </p15:clr>
        </p15:guide>
        <p15:guide id="12" pos="2789">
          <p15:clr>
            <a:srgbClr val="A4A3A4"/>
          </p15:clr>
        </p15:guide>
        <p15:guide id="13" pos="2880">
          <p15:clr>
            <a:srgbClr val="A4A3A4"/>
          </p15:clr>
        </p15:guide>
        <p15:guide id="14" pos="2971">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787EE09-3D89-263E-08F5-13547C5209CB}"/>
              </a:ext>
            </a:extLst>
          </p:cNvPr>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BAED035-9903-74BC-40A8-C3ED6799E5AB}"/>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9686E18-FAF3-EBDD-CD59-E12562EC4642}"/>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44AB3D-1057-4AB6-87D1-2B0FE264E624}" type="datetimeFigureOut">
              <a:rPr kumimoji="1" lang="ja-JP" altLang="en-US" smtClean="0"/>
              <a:t>2025/7/8</a:t>
            </a:fld>
            <a:endParaRPr kumimoji="1" lang="ja-JP" altLang="en-US"/>
          </a:p>
        </p:txBody>
      </p:sp>
      <p:sp>
        <p:nvSpPr>
          <p:cNvPr id="5" name="フッター プレースホルダー 4">
            <a:extLst>
              <a:ext uri="{FF2B5EF4-FFF2-40B4-BE49-F238E27FC236}">
                <a16:creationId xmlns:a16="http://schemas.microsoft.com/office/drawing/2014/main" id="{93B70AA6-1029-6E2A-B8DD-69108B0BADBD}"/>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912B663-594D-AD94-FA51-FA6C03E215D5}"/>
              </a:ext>
            </a:extLst>
          </p:cNvPr>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3592513664"/>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6740BA51-ED12-9398-0D70-8BBF43161487}"/>
              </a:ext>
            </a:extLst>
          </p:cNvPr>
          <p:cNvSpPr>
            <a:spLocks noGrp="1"/>
          </p:cNvSpPr>
          <p:nvPr>
            <p:ph type="body" sz="quarter" idx="12"/>
          </p:nvPr>
        </p:nvSpPr>
        <p:spPr>
          <a:xfrm>
            <a:off x="194472" y="188642"/>
            <a:ext cx="9517057" cy="432046"/>
          </a:xfrm>
        </p:spPr>
        <p:txBody>
          <a:bodyPr/>
          <a:lstStyle/>
          <a:p>
            <a:r>
              <a:rPr lang="ja-JP" altLang="en-US" dirty="0"/>
              <a:t>事業概要</a:t>
            </a:r>
            <a:r>
              <a:rPr lang="en-US" altLang="ja-JP" dirty="0"/>
              <a:t>【</a:t>
            </a:r>
            <a:r>
              <a:rPr lang="ja-JP" altLang="en-US" dirty="0"/>
              <a:t>国内外競合と差別化できる、付加価値の高い農産品の輸出事業</a:t>
            </a:r>
            <a:r>
              <a:rPr lang="en-US" altLang="ja-JP" dirty="0"/>
              <a:t>】</a:t>
            </a:r>
            <a:endParaRPr lang="ja-JP" altLang="en-US" dirty="0"/>
          </a:p>
        </p:txBody>
      </p:sp>
      <p:graphicFrame>
        <p:nvGraphicFramePr>
          <p:cNvPr id="4" name="表 3">
            <a:extLst>
              <a:ext uri="{FF2B5EF4-FFF2-40B4-BE49-F238E27FC236}">
                <a16:creationId xmlns:a16="http://schemas.microsoft.com/office/drawing/2014/main" id="{55AF216C-10D9-4280-9949-48DDE6B30CBF}"/>
              </a:ext>
            </a:extLst>
          </p:cNvPr>
          <p:cNvGraphicFramePr>
            <a:graphicFrameLocks noGrp="1"/>
          </p:cNvGraphicFramePr>
          <p:nvPr>
            <p:extLst>
              <p:ext uri="{D42A27DB-BD31-4B8C-83A1-F6EECF244321}">
                <p14:modId xmlns:p14="http://schemas.microsoft.com/office/powerpoint/2010/main" val="1849271693"/>
              </p:ext>
            </p:extLst>
          </p:nvPr>
        </p:nvGraphicFramePr>
        <p:xfrm>
          <a:off x="138486" y="705531"/>
          <a:ext cx="9602673" cy="6073221"/>
        </p:xfrm>
        <a:graphic>
          <a:graphicData uri="http://schemas.openxmlformats.org/drawingml/2006/table">
            <a:tbl>
              <a:tblPr firstRow="1" bandRow="1">
                <a:tableStyleId>{5940675A-B579-460E-94D1-54222C63F5DA}</a:tableStyleId>
              </a:tblPr>
              <a:tblGrid>
                <a:gridCol w="1068522">
                  <a:extLst>
                    <a:ext uri="{9D8B030D-6E8A-4147-A177-3AD203B41FA5}">
                      <a16:colId xmlns:a16="http://schemas.microsoft.com/office/drawing/2014/main" val="1574572698"/>
                    </a:ext>
                  </a:extLst>
                </a:gridCol>
                <a:gridCol w="789492">
                  <a:extLst>
                    <a:ext uri="{9D8B030D-6E8A-4147-A177-3AD203B41FA5}">
                      <a16:colId xmlns:a16="http://schemas.microsoft.com/office/drawing/2014/main" val="3623488850"/>
                    </a:ext>
                  </a:extLst>
                </a:gridCol>
                <a:gridCol w="524294">
                  <a:extLst>
                    <a:ext uri="{9D8B030D-6E8A-4147-A177-3AD203B41FA5}">
                      <a16:colId xmlns:a16="http://schemas.microsoft.com/office/drawing/2014/main" val="3428141043"/>
                    </a:ext>
                  </a:extLst>
                </a:gridCol>
                <a:gridCol w="706014">
                  <a:extLst>
                    <a:ext uri="{9D8B030D-6E8A-4147-A177-3AD203B41FA5}">
                      <a16:colId xmlns:a16="http://schemas.microsoft.com/office/drawing/2014/main" val="3266286335"/>
                    </a:ext>
                  </a:extLst>
                </a:gridCol>
                <a:gridCol w="523936">
                  <a:extLst>
                    <a:ext uri="{9D8B030D-6E8A-4147-A177-3AD203B41FA5}">
                      <a16:colId xmlns:a16="http://schemas.microsoft.com/office/drawing/2014/main" val="281497586"/>
                    </a:ext>
                  </a:extLst>
                </a:gridCol>
                <a:gridCol w="706014">
                  <a:extLst>
                    <a:ext uri="{9D8B030D-6E8A-4147-A177-3AD203B41FA5}">
                      <a16:colId xmlns:a16="http://schemas.microsoft.com/office/drawing/2014/main" val="780657523"/>
                    </a:ext>
                  </a:extLst>
                </a:gridCol>
                <a:gridCol w="523936">
                  <a:extLst>
                    <a:ext uri="{9D8B030D-6E8A-4147-A177-3AD203B41FA5}">
                      <a16:colId xmlns:a16="http://schemas.microsoft.com/office/drawing/2014/main" val="3861910546"/>
                    </a:ext>
                  </a:extLst>
                </a:gridCol>
                <a:gridCol w="505706">
                  <a:extLst>
                    <a:ext uri="{9D8B030D-6E8A-4147-A177-3AD203B41FA5}">
                      <a16:colId xmlns:a16="http://schemas.microsoft.com/office/drawing/2014/main" val="48331999"/>
                    </a:ext>
                  </a:extLst>
                </a:gridCol>
                <a:gridCol w="603504">
                  <a:extLst>
                    <a:ext uri="{9D8B030D-6E8A-4147-A177-3AD203B41FA5}">
                      <a16:colId xmlns:a16="http://schemas.microsoft.com/office/drawing/2014/main" val="876268225"/>
                    </a:ext>
                  </a:extLst>
                </a:gridCol>
                <a:gridCol w="702782">
                  <a:extLst>
                    <a:ext uri="{9D8B030D-6E8A-4147-A177-3AD203B41FA5}">
                      <a16:colId xmlns:a16="http://schemas.microsoft.com/office/drawing/2014/main" val="3168901572"/>
                    </a:ext>
                  </a:extLst>
                </a:gridCol>
                <a:gridCol w="2948473">
                  <a:extLst>
                    <a:ext uri="{9D8B030D-6E8A-4147-A177-3AD203B41FA5}">
                      <a16:colId xmlns:a16="http://schemas.microsoft.com/office/drawing/2014/main" val="3758133616"/>
                    </a:ext>
                  </a:extLst>
                </a:gridCol>
              </a:tblGrid>
              <a:tr h="3029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申請者</a:t>
                      </a:r>
                      <a:endParaRPr lang="ja-JP" altLang="en-US" sz="12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gridSpan="6">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大阪府</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初回採択回</a:t>
                      </a:r>
                    </a:p>
                  </a:txBody>
                  <a:tcPr anchor="ct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a:latin typeface="Meiryo UI" panose="020B0604030504040204" pitchFamily="50" charset="-128"/>
                        <a:ea typeface="Meiryo UI" panose="020B0604030504040204" pitchFamily="50" charset="-128"/>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a:latin typeface="Meiryo UI" panose="020B0604030504040204" pitchFamily="50" charset="-128"/>
                          <a:ea typeface="Meiryo UI" panose="020B0604030504040204" pitchFamily="50" charset="-128"/>
                        </a:rPr>
                        <a:t>令和７年度第１回募集</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令和７年度第１回募集</a:t>
                      </a:r>
                    </a:p>
                  </a:txBody>
                  <a:tcPr anchor="ctr"/>
                </a:tc>
                <a:extLst>
                  <a:ext uri="{0D108BD9-81ED-4DB2-BD59-A6C34878D82A}">
                    <a16:rowId xmlns:a16="http://schemas.microsoft.com/office/drawing/2014/main" val="2442898722"/>
                  </a:ext>
                </a:extLst>
              </a:tr>
              <a:tr h="5149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期間</a:t>
                      </a:r>
                    </a:p>
                  </a:txBody>
                  <a:tcPr anchor="ctr">
                    <a:solidFill>
                      <a:schemeClr val="bg1">
                        <a:lumMod val="95000"/>
                      </a:schemeClr>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a:ea typeface="Meiryo UI"/>
                        </a:rPr>
                        <a:t>R7-R9</a:t>
                      </a:r>
                      <a:r>
                        <a:rPr kumimoji="1" lang="ja-JP" altLang="en-US" sz="1400" dirty="0">
                          <a:latin typeface="Meiryo UI"/>
                          <a:ea typeface="Meiryo UI"/>
                        </a:rPr>
                        <a:t>年度</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期間中の総事業費</a:t>
                      </a:r>
                      <a:endParaRPr kumimoji="1" lang="en-US" altLang="ja-JP" sz="11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（カッコ内は</a:t>
                      </a:r>
                      <a:r>
                        <a:rPr kumimoji="1" lang="en-US" altLang="ja-JP" sz="900" dirty="0">
                          <a:latin typeface="Meiryo UI" panose="020B0604030504040204" pitchFamily="50" charset="-128"/>
                          <a:ea typeface="Meiryo UI" panose="020B0604030504040204" pitchFamily="50" charset="-128"/>
                        </a:rPr>
                        <a:t>R7</a:t>
                      </a:r>
                      <a:r>
                        <a:rPr kumimoji="1" lang="ja-JP" altLang="en-US" sz="900" dirty="0">
                          <a:latin typeface="Meiryo UI" panose="020B0604030504040204" pitchFamily="50" charset="-128"/>
                          <a:ea typeface="Meiryo UI" panose="020B0604030504040204" pitchFamily="50" charset="-128"/>
                        </a:rPr>
                        <a:t>年度事業費）</a:t>
                      </a:r>
                      <a:endParaRPr kumimoji="1" lang="ja-JP" altLang="en-US" sz="10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a:latin typeface="Meiryo UI" panose="020B0604030504040204" pitchFamily="50" charset="-128"/>
                        <a:ea typeface="Meiryo UI" panose="020B0604030504040204" pitchFamily="50" charset="-128"/>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a:latin typeface="Meiryo UI" panose="020B0604030504040204" pitchFamily="50" charset="-128"/>
                          <a:ea typeface="Meiryo UI" panose="020B0604030504040204" pitchFamily="50" charset="-128"/>
                        </a:rPr>
                        <a:t>180,000</a:t>
                      </a:r>
                      <a:r>
                        <a:rPr kumimoji="1" lang="ja-JP" altLang="en-US" sz="1400">
                          <a:latin typeface="Meiryo UI" panose="020B0604030504040204" pitchFamily="50" charset="-128"/>
                          <a:ea typeface="Meiryo UI" panose="020B0604030504040204" pitchFamily="50" charset="-128"/>
                        </a:rPr>
                        <a:t>千円（</a:t>
                      </a:r>
                      <a:r>
                        <a:rPr kumimoji="1" lang="en-US" altLang="ja-JP" sz="1400">
                          <a:latin typeface="Meiryo UI" panose="020B0604030504040204" pitchFamily="50" charset="-128"/>
                          <a:ea typeface="Meiryo UI" panose="020B0604030504040204" pitchFamily="50" charset="-128"/>
                        </a:rPr>
                        <a:t>66,000</a:t>
                      </a:r>
                      <a:r>
                        <a:rPr kumimoji="1" lang="ja-JP" altLang="en-US" sz="1400">
                          <a:latin typeface="Meiryo UI" panose="020B0604030504040204" pitchFamily="50" charset="-128"/>
                          <a:ea typeface="Meiryo UI" panose="020B0604030504040204" pitchFamily="50" charset="-128"/>
                        </a:rPr>
                        <a:t>千円）</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rPr>
                        <a:t>155,009</a:t>
                      </a:r>
                      <a:r>
                        <a:rPr kumimoji="1" lang="ja-JP" altLang="en-US" sz="1400" dirty="0">
                          <a:latin typeface="Meiryo UI" panose="020B0604030504040204" pitchFamily="50" charset="-128"/>
                          <a:ea typeface="Meiryo UI" panose="020B0604030504040204" pitchFamily="50" charset="-128"/>
                        </a:rPr>
                        <a:t>千円</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55,009</a:t>
                      </a:r>
                      <a:r>
                        <a:rPr kumimoji="1" lang="ja-JP" altLang="en-US" sz="1400" dirty="0">
                          <a:latin typeface="Meiryo UI" panose="020B0604030504040204" pitchFamily="50" charset="-128"/>
                          <a:ea typeface="Meiryo UI" panose="020B0604030504040204" pitchFamily="50" charset="-128"/>
                        </a:rPr>
                        <a:t>千円）</a:t>
                      </a:r>
                    </a:p>
                  </a:txBody>
                  <a:tcPr anchor="ctr"/>
                </a:tc>
                <a:extLst>
                  <a:ext uri="{0D108BD9-81ED-4DB2-BD59-A6C34878D82A}">
                    <a16:rowId xmlns:a16="http://schemas.microsoft.com/office/drawing/2014/main" val="4201150482"/>
                  </a:ext>
                </a:extLst>
              </a:tr>
              <a:tr h="4089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経費の類型</a:t>
                      </a:r>
                    </a:p>
                  </a:txBody>
                  <a:tcPr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ソフト</a:t>
                      </a:r>
                      <a:endParaRPr kumimoji="1" lang="en-US" altLang="ja-JP" sz="105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事業</a:t>
                      </a:r>
                    </a:p>
                  </a:txBody>
                  <a:tcPr anchor="ct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拠点整備事業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spc="-80" baseline="0" dirty="0">
                          <a:latin typeface="Meiryo UI" panose="020B0604030504040204" pitchFamily="50" charset="-128"/>
                          <a:ea typeface="Meiryo UI" panose="020B0604030504040204" pitchFamily="50" charset="-128"/>
                        </a:rPr>
                        <a:t>インフラ</a:t>
                      </a:r>
                      <a:endParaRPr kumimoji="1" lang="en-US" altLang="ja-JP" sz="1050" spc="-80" baseline="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spc="-80" baseline="0" dirty="0">
                          <a:latin typeface="Meiryo UI" panose="020B0604030504040204" pitchFamily="50" charset="-128"/>
                          <a:ea typeface="Meiryo UI" panose="020B0604030504040204" pitchFamily="50" charset="-128"/>
                        </a:rPr>
                        <a:t>整備事業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事業分野</a:t>
                      </a:r>
                    </a:p>
                  </a:txBody>
                  <a:tcPr anchor="ct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a:latin typeface="Meiryo UI" panose="020B0604030504040204" pitchFamily="50" charset="-128"/>
                        <a:ea typeface="Meiryo UI" panose="020B0604030504040204" pitchFamily="50" charset="-128"/>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a:latin typeface="Meiryo UI" panose="020B0604030504040204" pitchFamily="50" charset="-128"/>
                          <a:ea typeface="Meiryo UI" panose="020B0604030504040204" pitchFamily="50" charset="-128"/>
                        </a:rPr>
                        <a:t>観光分野</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a:latin typeface="Meiryo UI" panose="020B0604030504040204" pitchFamily="50" charset="-128"/>
                          <a:ea typeface="Meiryo UI" panose="020B0604030504040204" pitchFamily="50" charset="-128"/>
                        </a:rPr>
                        <a:t>農林水産分野</a:t>
                      </a:r>
                    </a:p>
                  </a:txBody>
                  <a:tcPr anchor="ctr"/>
                </a:tc>
                <a:extLst>
                  <a:ext uri="{0D108BD9-81ED-4DB2-BD59-A6C34878D82A}">
                    <a16:rowId xmlns:a16="http://schemas.microsoft.com/office/drawing/2014/main" val="4187406978"/>
                  </a:ext>
                </a:extLst>
              </a:tr>
              <a:tr h="776923">
                <a:tc>
                  <a:txBody>
                    <a:bodyPr/>
                    <a:lstStyle/>
                    <a:p>
                      <a:pPr algn="ctr"/>
                      <a:r>
                        <a:rPr kumimoji="1" lang="ja-JP" altLang="en-US" sz="1200" dirty="0">
                          <a:latin typeface="Meiryo UI" panose="020B0604030504040204" pitchFamily="50" charset="-128"/>
                          <a:ea typeface="Meiryo UI" panose="020B0604030504040204" pitchFamily="50" charset="-128"/>
                        </a:rPr>
                        <a:t>目的</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（効果）</a:t>
                      </a:r>
                    </a:p>
                  </a:txBody>
                  <a:tcPr anchor="ctr">
                    <a:solidFill>
                      <a:schemeClr val="bg1">
                        <a:lumMod val="95000"/>
                      </a:schemeClr>
                    </a:solidFill>
                  </a:tcPr>
                </a:tc>
                <a:tc gridSpan="10">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200" b="0" i="0" u="none" strike="noStrike" kern="1200" baseline="0" dirty="0">
                          <a:solidFill>
                            <a:schemeClr val="tx1"/>
                          </a:solidFill>
                          <a:latin typeface="Meiryo UI" panose="020B0604030504040204" pitchFamily="50" charset="-128"/>
                          <a:ea typeface="Meiryo UI" panose="020B0604030504040204" pitchFamily="50" charset="-128"/>
                          <a:cs typeface="+mn-cs"/>
                        </a:rPr>
                        <a:t>「</a:t>
                      </a:r>
                      <a:r>
                        <a:rPr lang="ja-JP" altLang="en-US" sz="1400" b="0" i="0" u="none" strike="noStrike" kern="1200" baseline="0" dirty="0">
                          <a:solidFill>
                            <a:schemeClr val="tx1"/>
                          </a:solidFill>
                          <a:latin typeface="Meiryo UI" panose="020B0604030504040204" pitchFamily="50" charset="-128"/>
                          <a:ea typeface="Meiryo UI" panose="020B0604030504040204" pitchFamily="50" charset="-128"/>
                          <a:cs typeface="+mn-cs"/>
                        </a:rPr>
                        <a:t>傷みやすく輸送が困難」「鮮度が保持できない」等の理由でこれまで輸出が難しかった品目や、高価格販売が期待できるものの輸送距離が長い相手国について、新技術（冷蔵・冷凍技術等）を活用したサプライチェーンを構築し、高付加価値産品の輸出を促進することで、大阪農業のさらなる成長をめざす。</a:t>
                      </a:r>
                      <a:endParaRPr lang="en-US" altLang="ja-JP" sz="14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nSpc>
                          <a:spcPts val="1700"/>
                        </a:lnSpc>
                        <a:buFontTx/>
                        <a:buNone/>
                      </a:pPr>
                      <a:endParaRPr kumimoji="1" lang="en-US" altLang="ja-JP" sz="1400" i="0">
                        <a:solidFill>
                          <a:srgbClr val="FF0000"/>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hMerge="1">
                  <a:txBody>
                    <a:bodyPr/>
                    <a:lstStyle/>
                    <a:p>
                      <a:pPr>
                        <a:lnSpc>
                          <a:spcPts val="1700"/>
                        </a:lnSpc>
                        <a:buFontTx/>
                        <a:buNone/>
                      </a:pPr>
                      <a:endParaRPr kumimoji="1" lang="en-US" altLang="ja-JP" sz="1400" i="0">
                        <a:solidFill>
                          <a:srgbClr val="FF0000"/>
                        </a:solidFill>
                        <a:latin typeface="Meiryo UI" panose="020B0604030504040204" pitchFamily="50" charset="-128"/>
                        <a:ea typeface="Meiryo UI" panose="020B0604030504040204" pitchFamily="50" charset="-128"/>
                      </a:endParaRPr>
                    </a:p>
                  </a:txBody>
                  <a:tcPr anchor="ctr"/>
                </a:tc>
                <a:tc hMerge="1">
                  <a:txBody>
                    <a:bodyPr/>
                    <a:lstStyle/>
                    <a:p>
                      <a:pPr marL="95250" indent="-95250">
                        <a:buFont typeface="Arial" panose="020B0604020202020204" pitchFamily="34" charset="0"/>
                        <a:buChar char="•"/>
                      </a:pPr>
                      <a:endParaRPr kumimoji="1" lang="en-US" altLang="ja-JP" sz="1400" b="0" i="0" u="none" strike="noStrike" kern="1200" baseline="0">
                        <a:solidFill>
                          <a:srgbClr val="FF0000"/>
                        </a:solidFill>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3133888693"/>
                  </a:ext>
                </a:extLst>
              </a:tr>
              <a:tr h="299905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事業概要・</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主な経費</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経費内訳は</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R7</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年度事業費</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bg1">
                        <a:lumMod val="95000"/>
                      </a:schemeClr>
                    </a:solidFill>
                  </a:tcPr>
                </a:tc>
                <a:tc gridSpan="7">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0" i="0" u="none" strike="noStrike" kern="1200" baseline="0" dirty="0">
                          <a:solidFill>
                            <a:schemeClr val="tx1"/>
                          </a:solidFill>
                          <a:latin typeface="Meiryo UI" panose="020B0604030504040204" pitchFamily="50" charset="-128"/>
                          <a:ea typeface="Meiryo UI" panose="020B0604030504040204" pitchFamily="50" charset="-128"/>
                          <a:cs typeface="+mn-cs"/>
                        </a:rPr>
                        <a:t>○新技術適合性試験・サンプル輸送・テストマーケティング等</a:t>
                      </a:r>
                    </a:p>
                    <a:p>
                      <a:r>
                        <a:rPr lang="ja-JP" altLang="en-US" sz="1200" b="0" i="0" u="none" strike="noStrike" kern="1200" baseline="0" dirty="0">
                          <a:solidFill>
                            <a:schemeClr val="tx1"/>
                          </a:solidFill>
                          <a:latin typeface="Meiryo UI" panose="020B0604030504040204" pitchFamily="50" charset="-128"/>
                          <a:ea typeface="Meiryo UI" panose="020B0604030504040204" pitchFamily="50" charset="-128"/>
                          <a:cs typeface="+mn-cs"/>
                        </a:rPr>
                        <a:t>・下記の食材提案会参加者の評価等を踏まえた輸出対象品目及びそのターゲット国の選定</a:t>
                      </a:r>
                      <a:endParaRPr lang="en-US" altLang="ja-JP" sz="12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r>
                        <a:rPr lang="ja-JP" altLang="en-US" sz="1200" b="0" i="0" u="none" strike="noStrike" kern="1200" baseline="0" dirty="0">
                          <a:solidFill>
                            <a:schemeClr val="tx1"/>
                          </a:solidFill>
                          <a:latin typeface="Meiryo UI" panose="020B0604030504040204" pitchFamily="50" charset="-128"/>
                          <a:ea typeface="Meiryo UI" panose="020B0604030504040204" pitchFamily="50" charset="-128"/>
                          <a:cs typeface="+mn-cs"/>
                        </a:rPr>
                        <a:t>・長距離・長期間輸送に資する新技術への適合性及びターゲット国内の飲食店・小売店等との取引を想定した物流の検証</a:t>
                      </a:r>
                    </a:p>
                    <a:p>
                      <a:r>
                        <a:rPr lang="ja-JP" altLang="en-US" sz="1200" b="0" i="0" u="none" strike="noStrike" kern="1200" baseline="0" dirty="0">
                          <a:solidFill>
                            <a:schemeClr val="tx1"/>
                          </a:solidFill>
                          <a:latin typeface="Meiryo UI" panose="020B0604030504040204" pitchFamily="50" charset="-128"/>
                          <a:ea typeface="Meiryo UI" panose="020B0604030504040204" pitchFamily="50" charset="-128"/>
                          <a:cs typeface="+mn-cs"/>
                        </a:rPr>
                        <a:t>・ターゲット国内での販路拡大に向け、輸出品目に対する現地飲食店・小売店等の評価、販売形態及び効果的なプロモーション手法等を検証</a:t>
                      </a:r>
                    </a:p>
                    <a:p>
                      <a:r>
                        <a:rPr lang="ja-JP" altLang="en-US" sz="1200" b="0" i="0" u="none" strike="noStrike" kern="1200" baseline="0" dirty="0">
                          <a:solidFill>
                            <a:schemeClr val="tx1"/>
                          </a:solidFill>
                          <a:latin typeface="Meiryo UI" panose="020B0604030504040204" pitchFamily="50" charset="-128"/>
                          <a:ea typeface="Meiryo UI" panose="020B0604030504040204" pitchFamily="50" charset="-128"/>
                          <a:cs typeface="+mn-cs"/>
                        </a:rPr>
                        <a:t>　（使用料及び賃借料）</a:t>
                      </a:r>
                      <a:r>
                        <a:rPr lang="en-US" altLang="ja-JP" sz="1200" b="0" i="0" u="none" strike="noStrike" kern="1200" baseline="0" dirty="0">
                          <a:solidFill>
                            <a:schemeClr val="tx1"/>
                          </a:solidFill>
                          <a:latin typeface="Meiryo UI" panose="020B0604030504040204" pitchFamily="50" charset="-128"/>
                          <a:ea typeface="Meiryo UI" panose="020B0604030504040204" pitchFamily="50" charset="-128"/>
                          <a:cs typeface="+mn-cs"/>
                        </a:rPr>
                        <a:t>503</a:t>
                      </a:r>
                      <a:r>
                        <a:rPr lang="ja-JP" altLang="en-US" sz="1200" b="0" i="0" u="none" strike="noStrike" kern="1200" baseline="0" dirty="0">
                          <a:solidFill>
                            <a:schemeClr val="tx1"/>
                          </a:solidFill>
                          <a:latin typeface="Meiryo UI" panose="020B0604030504040204" pitchFamily="50" charset="-128"/>
                          <a:ea typeface="Meiryo UI" panose="020B0604030504040204" pitchFamily="50" charset="-128"/>
                          <a:cs typeface="+mn-cs"/>
                        </a:rPr>
                        <a:t>千円</a:t>
                      </a:r>
                    </a:p>
                    <a:p>
                      <a:r>
                        <a:rPr lang="ja-JP" altLang="en-US" sz="1200" b="0" i="0" u="none" strike="noStrike" kern="1200" baseline="0" dirty="0">
                          <a:solidFill>
                            <a:schemeClr val="tx1"/>
                          </a:solidFill>
                          <a:latin typeface="Meiryo UI" panose="020B0604030504040204" pitchFamily="50" charset="-128"/>
                          <a:ea typeface="Meiryo UI" panose="020B0604030504040204" pitchFamily="50" charset="-128"/>
                          <a:cs typeface="+mn-cs"/>
                        </a:rPr>
                        <a:t>　（役務費）</a:t>
                      </a:r>
                      <a:r>
                        <a:rPr lang="en-US" altLang="ja-JP" sz="1200" b="0" i="0" u="none" strike="noStrike" kern="1200" baseline="0" dirty="0">
                          <a:solidFill>
                            <a:schemeClr val="tx1"/>
                          </a:solidFill>
                          <a:latin typeface="Meiryo UI" panose="020B0604030504040204" pitchFamily="50" charset="-128"/>
                          <a:ea typeface="Meiryo UI" panose="020B0604030504040204" pitchFamily="50" charset="-128"/>
                          <a:cs typeface="+mn-cs"/>
                        </a:rPr>
                        <a:t>440</a:t>
                      </a:r>
                      <a:r>
                        <a:rPr lang="ja-JP" altLang="en-US" sz="1200" b="0" i="0" u="none" strike="noStrike" kern="1200" baseline="0" dirty="0">
                          <a:solidFill>
                            <a:schemeClr val="tx1"/>
                          </a:solidFill>
                          <a:latin typeface="Meiryo UI" panose="020B0604030504040204" pitchFamily="50" charset="-128"/>
                          <a:ea typeface="Meiryo UI" panose="020B0604030504040204" pitchFamily="50" charset="-128"/>
                          <a:cs typeface="+mn-cs"/>
                        </a:rPr>
                        <a:t>千円</a:t>
                      </a:r>
                    </a:p>
                    <a:p>
                      <a:r>
                        <a:rPr lang="ja-JP" altLang="en-US" sz="1200" b="0" i="0" u="none" strike="noStrike" kern="1200" baseline="0" dirty="0">
                          <a:solidFill>
                            <a:schemeClr val="tx1"/>
                          </a:solidFill>
                          <a:latin typeface="Meiryo UI" panose="020B0604030504040204" pitchFamily="50" charset="-128"/>
                          <a:ea typeface="Meiryo UI" panose="020B0604030504040204" pitchFamily="50" charset="-128"/>
                          <a:cs typeface="+mn-cs"/>
                        </a:rPr>
                        <a:t>　（委託料）</a:t>
                      </a:r>
                      <a:r>
                        <a:rPr lang="en-US" altLang="ja-JP" sz="1200" b="0" i="0" u="none" strike="noStrike" kern="1200" baseline="0" dirty="0">
                          <a:solidFill>
                            <a:schemeClr val="tx1"/>
                          </a:solidFill>
                          <a:latin typeface="Meiryo UI" panose="020B0604030504040204" pitchFamily="50" charset="-128"/>
                          <a:ea typeface="Meiryo UI" panose="020B0604030504040204" pitchFamily="50" charset="-128"/>
                          <a:cs typeface="+mn-cs"/>
                        </a:rPr>
                        <a:t>49,000</a:t>
                      </a:r>
                      <a:r>
                        <a:rPr lang="ja-JP" altLang="en-US" sz="1200" b="0" i="0" u="none" strike="noStrike" kern="1200" baseline="0" dirty="0">
                          <a:solidFill>
                            <a:schemeClr val="tx1"/>
                          </a:solidFill>
                          <a:latin typeface="Meiryo UI" panose="020B0604030504040204" pitchFamily="50" charset="-128"/>
                          <a:ea typeface="Meiryo UI" panose="020B0604030504040204" pitchFamily="50" charset="-128"/>
                          <a:cs typeface="+mn-cs"/>
                        </a:rPr>
                        <a:t>千円</a:t>
                      </a:r>
                      <a:endParaRPr lang="en-US" altLang="ja-JP" sz="12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endParaRPr lang="en-US" altLang="ja-JP" sz="12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r>
                        <a:rPr lang="ja-JP" altLang="en-US" sz="1200" b="0" i="0" u="none" strike="noStrike" kern="1200" baseline="0" dirty="0">
                          <a:solidFill>
                            <a:schemeClr val="tx1"/>
                          </a:solidFill>
                          <a:latin typeface="Meiryo UI" panose="020B0604030504040204" pitchFamily="50" charset="-128"/>
                          <a:ea typeface="Meiryo UI" panose="020B0604030504040204" pitchFamily="50" charset="-128"/>
                          <a:cs typeface="+mn-cs"/>
                        </a:rPr>
                        <a:t>〇海外のシェフ、商社等を招聘し、大阪府産農産物を使った料理　</a:t>
                      </a:r>
                      <a:endParaRPr lang="en-US" altLang="ja-JP" sz="12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r>
                        <a:rPr lang="ja-JP" altLang="en-US" sz="1200" b="0" i="0" u="none" strike="noStrike" kern="1200" baseline="0" dirty="0">
                          <a:solidFill>
                            <a:schemeClr val="tx1"/>
                          </a:solidFill>
                          <a:latin typeface="Meiryo UI" panose="020B0604030504040204" pitchFamily="50" charset="-128"/>
                          <a:ea typeface="Meiryo UI" panose="020B0604030504040204" pitchFamily="50" charset="-128"/>
                          <a:cs typeface="+mn-cs"/>
                        </a:rPr>
                        <a:t>の試食及び農産物の</a:t>
                      </a:r>
                      <a:r>
                        <a:rPr lang="en-US" altLang="ja-JP" sz="1200" b="0" i="0" u="none" strike="noStrike" kern="1200" baseline="0" dirty="0">
                          <a:solidFill>
                            <a:schemeClr val="tx1"/>
                          </a:solidFill>
                          <a:latin typeface="Meiryo UI" panose="020B0604030504040204" pitchFamily="50" charset="-128"/>
                          <a:ea typeface="Meiryo UI" panose="020B0604030504040204" pitchFamily="50" charset="-128"/>
                          <a:cs typeface="+mn-cs"/>
                        </a:rPr>
                        <a:t>PR</a:t>
                      </a:r>
                      <a:r>
                        <a:rPr lang="ja-JP" altLang="en-US" sz="1200" b="0" i="0" u="none" strike="noStrike" kern="1200" baseline="0" dirty="0">
                          <a:solidFill>
                            <a:schemeClr val="tx1"/>
                          </a:solidFill>
                          <a:latin typeface="Meiryo UI" panose="020B0604030504040204" pitchFamily="50" charset="-128"/>
                          <a:ea typeface="Meiryo UI" panose="020B0604030504040204" pitchFamily="50" charset="-128"/>
                          <a:cs typeface="+mn-cs"/>
                        </a:rPr>
                        <a:t>等を実施（食材提案会）</a:t>
                      </a:r>
                      <a:endParaRPr lang="en-US" altLang="ja-JP" sz="12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p>
                      <a:r>
                        <a:rPr lang="ja-JP" altLang="en-US" sz="1200" b="0" i="0" u="none" strike="noStrike" kern="1200" baseline="0" dirty="0">
                          <a:solidFill>
                            <a:schemeClr val="tx1"/>
                          </a:solidFill>
                          <a:latin typeface="Meiryo UI" panose="020B0604030504040204" pitchFamily="50" charset="-128"/>
                          <a:ea typeface="Meiryo UI" panose="020B0604030504040204" pitchFamily="50" charset="-128"/>
                          <a:cs typeface="+mn-cs"/>
                        </a:rPr>
                        <a:t>　（委託料）</a:t>
                      </a:r>
                      <a:r>
                        <a:rPr lang="en-US" altLang="ja-JP" sz="1200" b="0" i="0" u="none" strike="noStrike" kern="1200" baseline="0" dirty="0">
                          <a:solidFill>
                            <a:schemeClr val="tx1"/>
                          </a:solidFill>
                          <a:latin typeface="Meiryo UI" panose="020B0604030504040204" pitchFamily="50" charset="-128"/>
                          <a:ea typeface="Meiryo UI" panose="020B0604030504040204" pitchFamily="50" charset="-128"/>
                          <a:cs typeface="+mn-cs"/>
                        </a:rPr>
                        <a:t>5,000</a:t>
                      </a:r>
                      <a:r>
                        <a:rPr lang="ja-JP" altLang="en-US" sz="1200" b="0" i="0" u="none" strike="noStrike" kern="1200" baseline="0" dirty="0">
                          <a:solidFill>
                            <a:schemeClr val="tx1"/>
                          </a:solidFill>
                          <a:latin typeface="Meiryo UI" panose="020B0604030504040204" pitchFamily="50" charset="-128"/>
                          <a:ea typeface="Meiryo UI" panose="020B0604030504040204" pitchFamily="50" charset="-128"/>
                          <a:cs typeface="+mn-cs"/>
                        </a:rPr>
                        <a:t>千円</a:t>
                      </a:r>
                      <a:endParaRPr lang="en-US" altLang="ja-JP" sz="12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nSpc>
                          <a:spcPts val="1700"/>
                        </a:lnSpc>
                        <a:buFontTx/>
                        <a:buNone/>
                      </a:pPr>
                      <a:endParaRPr kumimoji="1" lang="en-US" altLang="ja-JP" sz="1400" i="0">
                        <a:solidFill>
                          <a:srgbClr val="FF0000"/>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実施</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体制</a:t>
                      </a:r>
                    </a:p>
                  </a:txBody>
                  <a:tcPr anchor="ctr">
                    <a:solidFill>
                      <a:schemeClr val="bg1">
                        <a:lumMod val="95000"/>
                      </a:schemeClr>
                    </a:solidFill>
                  </a:tcPr>
                </a:tc>
                <a:tc rowSpan="2" gridSpan="2">
                  <a:txBody>
                    <a:bodyPr/>
                    <a:lstStyle/>
                    <a:p>
                      <a:pPr>
                        <a:lnSpc>
                          <a:spcPts val="1700"/>
                        </a:lnSpc>
                        <a:buFontTx/>
                        <a:buNone/>
                      </a:pP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tc>
                <a:tc rowSpan="2" hMerge="1">
                  <a:txBody>
                    <a:bodyPr/>
                    <a:lstStyle/>
                    <a:p>
                      <a:endParaRPr kumimoji="1" lang="ja-JP" altLang="en-US"/>
                    </a:p>
                  </a:txBody>
                  <a:tcPr anchor="ctr"/>
                </a:tc>
                <a:extLst>
                  <a:ext uri="{0D108BD9-81ED-4DB2-BD59-A6C34878D82A}">
                    <a16:rowId xmlns:a16="http://schemas.microsoft.com/office/drawing/2014/main" val="827494687"/>
                  </a:ext>
                </a:extLst>
              </a:tr>
              <a:tr h="1062803">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a:ea typeface="Meiryo UI"/>
                          <a:cs typeface="+mn-cs"/>
                        </a:rPr>
                        <a:t>KPI</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カッコ内の数値は最終事業年度までの「</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KPI</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増加分の累計」の目標値</a:t>
                      </a:r>
                    </a:p>
                  </a:txBody>
                  <a:tcPr anchor="ctr">
                    <a:solidFill>
                      <a:schemeClr val="bg1">
                        <a:lumMod val="95000"/>
                      </a:schemeClr>
                    </a:solidFill>
                  </a:tcPr>
                </a:tc>
                <a:tc gridSpan="7">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①海外向け市場販売価格（＋</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4,606</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千円）</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②新技術を活用したサプライチェーンが確立された　品目数（</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品目）</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③新技術を活用したサプライチェーンが確立された国数（３か国）</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bg1">
                        <a:lumMod val="95000"/>
                      </a:schemeClr>
                    </a:solidFill>
                  </a:tcPr>
                </a:tc>
                <a:tc gridSpan="2"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hMerge="1"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i="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67952532"/>
                  </a:ext>
                </a:extLst>
              </a:tr>
            </a:tbl>
          </a:graphicData>
        </a:graphic>
      </p:graphicFrame>
      <p:pic>
        <p:nvPicPr>
          <p:cNvPr id="9" name="図 8">
            <a:extLst>
              <a:ext uri="{FF2B5EF4-FFF2-40B4-BE49-F238E27FC236}">
                <a16:creationId xmlns:a16="http://schemas.microsoft.com/office/drawing/2014/main" id="{E82E4D12-B654-4182-9FA6-7427D1C3570B}"/>
              </a:ext>
            </a:extLst>
          </p:cNvPr>
          <p:cNvPicPr>
            <a:picLocks noChangeAspect="1"/>
          </p:cNvPicPr>
          <p:nvPr/>
        </p:nvPicPr>
        <p:blipFill>
          <a:blip r:embed="rId3"/>
          <a:stretch>
            <a:fillRect/>
          </a:stretch>
        </p:blipFill>
        <p:spPr>
          <a:xfrm>
            <a:off x="6169605" y="3044952"/>
            <a:ext cx="3459027" cy="3538728"/>
          </a:xfrm>
          <a:prstGeom prst="rect">
            <a:avLst/>
          </a:prstGeom>
        </p:spPr>
      </p:pic>
    </p:spTree>
    <p:extLst>
      <p:ext uri="{BB962C8B-B14F-4D97-AF65-F5344CB8AC3E}">
        <p14:creationId xmlns:p14="http://schemas.microsoft.com/office/powerpoint/2010/main" val="17310626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Pw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1">
      <a:majorFont>
        <a:latin typeface="Georgia"/>
        <a:ea typeface="HGP明朝B"/>
        <a:cs typeface=""/>
      </a:majorFont>
      <a:minorFont>
        <a:latin typeface="Arial"/>
        <a:ea typeface="ＭＳ Ｐゴシック"/>
        <a:cs typeface=""/>
      </a:minorFont>
    </a:fontScheme>
    <a:fmtScheme name="PwC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solidFill>
          <a:schemeClr val="bg1"/>
        </a:solidFill>
        <a:ln w="9525">
          <a:solidFill>
            <a:schemeClr val="accent1"/>
          </a:solidFill>
        </a:ln>
      </a:spPr>
      <a:bodyPr rtlCol="0" anchor="ctr"/>
      <a:lstStyle>
        <a:defPPr algn="ctr">
          <a:lnSpc>
            <a:spcPct val="100000"/>
          </a:lnSpc>
          <a:defRPr kumimoji="1" sz="1400" dirty="0" smtClean="0">
            <a:solidFill>
              <a:schemeClr val="tx1"/>
            </a:solidFill>
          </a:defRPr>
        </a:defPPr>
      </a:lstStyle>
      <a:style>
        <a:lnRef idx="0">
          <a:schemeClr val="accent1"/>
        </a:lnRef>
        <a:fillRef idx="1">
          <a:schemeClr val="accent1"/>
        </a:fillRef>
        <a:effectRef idx="0">
          <a:schemeClr val="dk1"/>
        </a:effectRef>
        <a:fontRef idx="minor">
          <a:schemeClr val="lt1"/>
        </a:fontRef>
      </a:style>
    </a:spDef>
    <a:lnDef>
      <a:spPr>
        <a:ln w="9525" cap="sq"/>
      </a:spPr>
      <a:bodyPr/>
      <a:lstStyle/>
      <a:style>
        <a:lnRef idx="1">
          <a:schemeClr val="accent1"/>
        </a:lnRef>
        <a:fillRef idx="0">
          <a:schemeClr val="accent1"/>
        </a:fillRef>
        <a:effectRef idx="0">
          <a:schemeClr val="dk1"/>
        </a:effectRef>
        <a:fontRef idx="minor">
          <a:schemeClr val="lt1"/>
        </a:fontRef>
      </a:style>
    </a:lnDef>
    <a:txDef>
      <a:spPr>
        <a:noFill/>
      </a:spPr>
      <a:bodyPr wrap="square" lIns="0" tIns="0" rIns="0" bIns="0" rtlCol="0" anchor="ctr" anchorCtr="0">
        <a:spAutoFit/>
      </a:bodyPr>
      <a:lstStyle>
        <a:defPPr algn="l">
          <a:defRPr kumimoji="1" sz="1400" b="0" smtClean="0">
            <a:solidFill>
              <a:schemeClr val="tx1"/>
            </a:solidFill>
          </a:defRPr>
        </a:defPPr>
      </a:lstStyle>
    </a:txDef>
  </a:objectDefaults>
  <a:extraClrSchemeLst/>
  <a:custClrLst>
    <a:custClr name="Dark Orange 2">
      <a:srgbClr val="571F01"/>
    </a:custClr>
    <a:custClr name="Dark Orange 1">
      <a:srgbClr val="933401"/>
    </a:custClr>
    <a:custClr name="Primary Orange">
      <a:srgbClr val="D04A02"/>
    </a:custClr>
    <a:custClr name="Light Orange 1">
      <a:srgbClr val="FD6412"/>
    </a:custClr>
    <a:custClr name="Light Orange 2">
      <a:srgbClr val="FEB791"/>
    </a:custClr>
    <a:custClr name="Dark Tangerine 2">
      <a:srgbClr val="714300"/>
    </a:custClr>
    <a:custClr name="Dark Tangerine 1">
      <a:srgbClr val="AE6800"/>
    </a:custClr>
    <a:custClr name="Primary Tangerine">
      <a:srgbClr val="EB8C00"/>
    </a:custClr>
    <a:custClr name="Light Tangerine 1">
      <a:srgbClr val="FFA929"/>
    </a:custClr>
    <a:custClr name="Light Tangerine 2">
      <a:srgbClr val="FFDCA9"/>
    </a:custClr>
    <a:custClr name="Dark Yellow 2">
      <a:srgbClr val="855F00"/>
    </a:custClr>
    <a:custClr name="Dark Yellow 1">
      <a:srgbClr val="C28A00"/>
    </a:custClr>
    <a:custClr name="Primary Yellow">
      <a:srgbClr val="FFB600"/>
    </a:custClr>
    <a:custClr name="Light Yellow 1">
      <a:srgbClr val="FFC83D"/>
    </a:custClr>
    <a:custClr name="Light Yellow 2">
      <a:srgbClr val="FFECBD"/>
    </a:custClr>
    <a:custClr name="Dark Rose 2">
      <a:srgbClr val="6E2A35"/>
    </a:custClr>
    <a:custClr name="Dark Rose 1">
      <a:srgbClr val="A43E50"/>
    </a:custClr>
    <a:custClr name="Primary Rose">
      <a:srgbClr val="DB536A"/>
    </a:custClr>
    <a:custClr name="Light Rose 1">
      <a:srgbClr val="E27588"/>
    </a:custClr>
    <a:custClr name="Light Rose 2">
      <a:srgbClr val="F1BAC3"/>
    </a:custClr>
    <a:custClr name="Dark Red 2">
      <a:srgbClr val="741910"/>
    </a:custClr>
    <a:custClr name="Dark Red 1">
      <a:srgbClr val="AA2417"/>
    </a:custClr>
    <a:custClr name="Primary Red">
      <a:srgbClr val="E0301E"/>
    </a:custClr>
    <a:custClr name="Light Red 1">
      <a:srgbClr val="E86153"/>
    </a:custClr>
    <a:custClr name="Light Red 2">
      <a:srgbClr val="F7C8C4"/>
    </a:custClr>
    <a:custClr name="Black">
      <a:srgbClr val="000000"/>
    </a:custClr>
    <a:custClr name="Dark Grey">
      <a:srgbClr val="2D2D2D"/>
    </a:custClr>
    <a:custClr name="Medium Grey">
      <a:srgbClr val="464646"/>
    </a:custClr>
    <a:custClr name="Grey">
      <a:srgbClr val="7D7D7D"/>
    </a:custClr>
    <a:custClr name="Light Grey">
      <a:srgbClr val="DEDEDE"/>
    </a:custClr>
    <a:custClr name="Dark Purple 2">
      <a:srgbClr val="4B06B2"/>
    </a:custClr>
    <a:custClr name="Dark Purple 1">
      <a:srgbClr val="6A1CE2"/>
    </a:custClr>
    <a:custClr name="Secondary Purple">
      <a:srgbClr val="9013FE"/>
    </a:custClr>
    <a:custClr name="Light Purple 1">
      <a:srgbClr val="B15AFE"/>
    </a:custClr>
    <a:custClr name="Light Purple 2">
      <a:srgbClr val="DEB8FF"/>
    </a:custClr>
    <a:custClr name="Dark Blue 2">
      <a:srgbClr val="003DAB"/>
    </a:custClr>
    <a:custClr name="Dark Blue 1">
      <a:srgbClr val="0060D7"/>
    </a:custClr>
    <a:custClr name="Secondary Blue">
      <a:srgbClr val="0089EB"/>
    </a:custClr>
    <a:custClr name="Light Blue 1">
      <a:srgbClr val="4DACF1"/>
    </a:custClr>
    <a:custClr name="Light Blue 2">
      <a:srgbClr val="B3DCF9"/>
    </a:custClr>
    <a:custClr name="Dark Green 2">
      <a:srgbClr val="175C2C"/>
    </a:custClr>
    <a:custClr name="Dark Green 1">
      <a:srgbClr val="2C8646"/>
    </a:custClr>
    <a:custClr name="Secondary Green">
      <a:srgbClr val="4EB523"/>
    </a:custClr>
    <a:custClr name="Light Green 1">
      <a:srgbClr val="86DB4F"/>
    </a:custClr>
    <a:custClr name="Light Green 2">
      <a:srgbClr val="C4FC9F"/>
    </a:custClr>
    <a:custClr name="Status Red">
      <a:srgbClr val="E0301E"/>
    </a:custClr>
    <a:custClr name="Status Yellow">
      <a:srgbClr val="FFB600"/>
    </a:custClr>
    <a:custClr name="Status Green">
      <a:srgbClr val="175C2C"/>
    </a:custClr>
  </a:custClrLst>
  <a:extLst>
    <a:ext uri="{05A4C25C-085E-4340-85A3-A5531E510DB2}">
      <thm15:themeFamily xmlns:thm15="http://schemas.microsoft.com/office/thememl/2012/main" name="Presentation1" id="{CCF45EB7-F9DF-47C5-AB85-48BC232BEAA9}" vid="{DFCB562E-E06E-4428-B9BF-980ED610BD28}"/>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710B91F3F4C8741B4980356BA13F24F" ma:contentTypeVersion="13" ma:contentTypeDescription="新しいドキュメントを作成します。" ma:contentTypeScope="" ma:versionID="371c07bc1f009aff4d92e927acb7398c">
  <xsd:schema xmlns:xsd="http://www.w3.org/2001/XMLSchema" xmlns:xs="http://www.w3.org/2001/XMLSchema" xmlns:p="http://schemas.microsoft.com/office/2006/metadata/properties" xmlns:ns2="15baf6f3-037f-47c4-8ce6-401f2145fe42" xmlns:ns3="5f1cb31e-0878-4583-824f-77bbdf5ced5f" targetNamespace="http://schemas.microsoft.com/office/2006/metadata/properties" ma:root="true" ma:fieldsID="4c143a26da35c8638e8b1d62de7f5745" ns2:_="" ns3:_="">
    <xsd:import namespace="15baf6f3-037f-47c4-8ce6-401f2145fe42"/>
    <xsd:import namespace="5f1cb31e-0878-4583-824f-77bbdf5ced5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SearchProperties" minOccurs="0"/>
                <xsd:element ref="ns2:MediaServiceOCR"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baf6f3-037f-47c4-8ce6-401f2145fe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description="" ma:hidden="true" ma:indexed="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f1cb31e-0878-4583-824f-77bbdf5ced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ada75fde-06fd-4f09-8d13-58ff50df841a}" ma:internalName="TaxCatchAll" ma:showField="CatchAllData" ma:web="5f1cb31e-0878-4583-824f-77bbdf5ced5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5baf6f3-037f-47c4-8ce6-401f2145fe42">
      <Terms xmlns="http://schemas.microsoft.com/office/infopath/2007/PartnerControls"/>
    </lcf76f155ced4ddcb4097134ff3c332f>
    <TaxCatchAll xmlns="5f1cb31e-0878-4583-824f-77bbdf5ced5f" xsi:nil="true"/>
  </documentManagement>
</p:properties>
</file>

<file path=customXml/itemProps1.xml><?xml version="1.0" encoding="utf-8"?>
<ds:datastoreItem xmlns:ds="http://schemas.openxmlformats.org/officeDocument/2006/customXml" ds:itemID="{861ADEB1-864A-48B3-A184-90C48CCC7050}">
  <ds:schemaRefs>
    <ds:schemaRef ds:uri="15baf6f3-037f-47c4-8ce6-401f2145fe42"/>
    <ds:schemaRef ds:uri="5f1cb31e-0878-4583-824f-77bbdf5ced5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DCC2495-8A4F-4BA0-A19C-91B77DC5E78E}">
  <ds:schemaRefs>
    <ds:schemaRef ds:uri="http://schemas.microsoft.com/sharepoint/v3/contenttype/forms"/>
  </ds:schemaRefs>
</ds:datastoreItem>
</file>

<file path=customXml/itemProps3.xml><?xml version="1.0" encoding="utf-8"?>
<ds:datastoreItem xmlns:ds="http://schemas.openxmlformats.org/officeDocument/2006/customXml" ds:itemID="{E0180633-03E3-40B4-B06F-C40EFB9E2519}">
  <ds:schemaRefs>
    <ds:schemaRef ds:uri="http://purl.org/dc/terms/"/>
    <ds:schemaRef ds:uri="http://schemas.microsoft.com/office/2006/documentManagement/types"/>
    <ds:schemaRef ds:uri="http://www.w3.org/XML/1998/namespace"/>
    <ds:schemaRef ds:uri="http://schemas.microsoft.com/office/2006/metadata/properties"/>
    <ds:schemaRef ds:uri="http://schemas.openxmlformats.org/package/2006/metadata/core-properties"/>
    <ds:schemaRef ds:uri="15baf6f3-037f-47c4-8ce6-401f2145fe42"/>
    <ds:schemaRef ds:uri="http://schemas.microsoft.com/office/infopath/2007/PartnerControls"/>
    <ds:schemaRef ds:uri="5f1cb31e-0878-4583-824f-77bbdf5ced5f"/>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515</TotalTime>
  <Words>363</Words>
  <Application>Microsoft Office PowerPoint</Application>
  <PresentationFormat>A4 210 x 297 mm</PresentationFormat>
  <Paragraphs>46</Paragraphs>
  <Slides>1</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2</vt:i4>
      </vt:variant>
      <vt:variant>
        <vt:lpstr>埋め込まれた OLE サーバー</vt:lpstr>
      </vt:variant>
      <vt:variant>
        <vt:i4>1</vt:i4>
      </vt:variant>
      <vt:variant>
        <vt:lpstr>スライド タイトル</vt:lpstr>
      </vt:variant>
      <vt:variant>
        <vt:i4>1</vt:i4>
      </vt:variant>
    </vt:vector>
  </HeadingPairs>
  <TitlesOfParts>
    <vt:vector size="10" baseType="lpstr">
      <vt:lpstr>Meiryo UI</vt:lpstr>
      <vt:lpstr>游ゴシック</vt:lpstr>
      <vt:lpstr>游ゴシック Light</vt:lpstr>
      <vt:lpstr>Arial</vt:lpstr>
      <vt:lpstr>Georgia</vt:lpstr>
      <vt:lpstr>Wingdings</vt:lpstr>
      <vt:lpstr>PwC</vt:lpstr>
      <vt:lpstr>デザインの設定</vt:lpstr>
      <vt:lpstr>think-cell スライド</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佐々木 琢磨（デジ田会議事務局）</dc:creator>
  <cp:lastModifiedBy>渡邉</cp:lastModifiedBy>
  <cp:revision>202</cp:revision>
  <cp:lastPrinted>2025-05-15T10:47:41Z</cp:lastPrinted>
  <dcterms:created xsi:type="dcterms:W3CDTF">2023-11-01T11:03:49Z</dcterms:created>
  <dcterms:modified xsi:type="dcterms:W3CDTF">2025-07-08T01:57:41Z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0x010100A710B91F3F4C8741B4980356BA13F24F</vt:lpwstr>
  </property>
  <property fmtid="{D5CDD505-2E9C-101B-9397-08002B2CF9AE}" pid="3" name="MediaServiceImageTags">
    <vt:lpwstr/>
  </property>
</Properties>
</file>