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1.xml" ContentType="application/vnd.openxmlformats-officedocument.presentationml.tags+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4"/>
    <p:sldMasterId id="2147483683" r:id="rId5"/>
  </p:sldMasterIdLst>
  <p:notesMasterIdLst>
    <p:notesMasterId r:id="rId7"/>
  </p:notesMasterIdLst>
  <p:sldIdLst>
    <p:sldId id="1801" r:id="rId6"/>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A8CBFF-2C98-4C0B-80BE-02253EEE2A33}" v="7" dt="2025-05-09T05:58:22.40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4" d="100"/>
          <a:sy n="94" d="100"/>
        </p:scale>
        <p:origin x="917"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0529" cy="497524"/>
          </a:xfrm>
          <a:prstGeom prst="rect">
            <a:avLst/>
          </a:prstGeom>
        </p:spPr>
        <p:txBody>
          <a:bodyPr vert="horz" lIns="91559" tIns="45779" rIns="91559" bIns="4577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082" y="0"/>
            <a:ext cx="2950529" cy="497524"/>
          </a:xfrm>
          <a:prstGeom prst="rect">
            <a:avLst/>
          </a:prstGeom>
        </p:spPr>
        <p:txBody>
          <a:bodyPr vert="horz" lIns="91559" tIns="45779" rIns="91559" bIns="45779" rtlCol="0"/>
          <a:lstStyle>
            <a:lvl1pPr algn="r">
              <a:defRPr sz="1200"/>
            </a:lvl1pPr>
          </a:lstStyle>
          <a:p>
            <a:fld id="{17837479-F167-46A9-91DE-D29DC0E07EEF}" type="datetimeFigureOut">
              <a:rPr kumimoji="1" lang="ja-JP" altLang="en-US" smtClean="0"/>
              <a:t>2025/6/19</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559" tIns="45779" rIns="91559" bIns="45779" rtlCol="0" anchor="ctr"/>
          <a:lstStyle/>
          <a:p>
            <a:endParaRPr lang="ja-JP" altLang="en-US"/>
          </a:p>
        </p:txBody>
      </p:sp>
      <p:sp>
        <p:nvSpPr>
          <p:cNvPr id="5" name="ノート プレースホルダー 4"/>
          <p:cNvSpPr>
            <a:spLocks noGrp="1"/>
          </p:cNvSpPr>
          <p:nvPr>
            <p:ph type="body" sz="quarter" idx="3"/>
          </p:nvPr>
        </p:nvSpPr>
        <p:spPr>
          <a:xfrm>
            <a:off x="680403" y="4782900"/>
            <a:ext cx="5446396" cy="3913425"/>
          </a:xfrm>
          <a:prstGeom prst="rect">
            <a:avLst/>
          </a:prstGeom>
        </p:spPr>
        <p:txBody>
          <a:bodyPr vert="horz" lIns="91559" tIns="45779" rIns="91559" bIns="4577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1814"/>
            <a:ext cx="2950529" cy="497524"/>
          </a:xfrm>
          <a:prstGeom prst="rect">
            <a:avLst/>
          </a:prstGeom>
        </p:spPr>
        <p:txBody>
          <a:bodyPr vert="horz" lIns="91559" tIns="45779" rIns="91559" bIns="4577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082" y="9441814"/>
            <a:ext cx="2950529" cy="497524"/>
          </a:xfrm>
          <a:prstGeom prst="rect">
            <a:avLst/>
          </a:prstGeom>
        </p:spPr>
        <p:txBody>
          <a:bodyPr vert="horz" lIns="91559" tIns="45779" rIns="91559" bIns="45779" rtlCol="0" anchor="b"/>
          <a:lstStyle>
            <a:lvl1pPr algn="r">
              <a:defRPr sz="1200"/>
            </a:lvl1pPr>
          </a:lstStyle>
          <a:p>
            <a:fld id="{5A09B3C7-3239-4625-8436-E6A709F012B8}" type="slidenum">
              <a:rPr kumimoji="1" lang="ja-JP" altLang="en-US" smtClean="0"/>
              <a:t>‹#›</a:t>
            </a:fld>
            <a:endParaRPr kumimoji="1" lang="ja-JP" altLang="en-US"/>
          </a:p>
        </p:txBody>
      </p:sp>
    </p:spTree>
    <p:extLst>
      <p:ext uri="{BB962C8B-B14F-4D97-AF65-F5344CB8AC3E}">
        <p14:creationId xmlns:p14="http://schemas.microsoft.com/office/powerpoint/2010/main" val="7663638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eziden1">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737EAF87-0426-4F42-AA4D-9F8BDC1F4569}"/>
              </a:ext>
            </a:extLst>
          </p:cNvPr>
          <p:cNvSpPr/>
          <p:nvPr userDrawn="1"/>
        </p:nvSpPr>
        <p:spPr>
          <a:xfrm>
            <a:off x="-5393" y="1"/>
            <a:ext cx="9911393" cy="620688"/>
          </a:xfrm>
          <a:prstGeom prst="rect">
            <a:avLst/>
          </a:prstGeom>
          <a:solidFill>
            <a:schemeClr val="accent2">
              <a:alpha val="40000"/>
            </a:schemeClr>
          </a:solidFill>
          <a:ln w="9525">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kumimoji="1" lang="ja-JP" altLang="en-US" sz="1400">
              <a:solidFill>
                <a:schemeClr val="tx1"/>
              </a:solidFill>
            </a:endParaRPr>
          </a:p>
        </p:txBody>
      </p:sp>
      <p:sp>
        <p:nvSpPr>
          <p:cNvPr id="11" name="テキスト プレースホルダー 10">
            <a:extLst>
              <a:ext uri="{FF2B5EF4-FFF2-40B4-BE49-F238E27FC236}">
                <a16:creationId xmlns:a16="http://schemas.microsoft.com/office/drawing/2014/main" id="{BDAAC19C-5907-48FD-8BFF-C821FD2FE06D}"/>
              </a:ext>
            </a:extLst>
          </p:cNvPr>
          <p:cNvSpPr>
            <a:spLocks noGrp="1"/>
          </p:cNvSpPr>
          <p:nvPr>
            <p:ph type="body" sz="quarter" idx="12"/>
          </p:nvPr>
        </p:nvSpPr>
        <p:spPr>
          <a:xfrm>
            <a:off x="194472" y="188642"/>
            <a:ext cx="9517057" cy="432046"/>
          </a:xfrm>
        </p:spPr>
        <p:txBody>
          <a:bodyPr/>
          <a:lstStyle>
            <a:lvl1pPr>
              <a:spcAft>
                <a:spcPts val="600"/>
              </a:spcAft>
              <a:defRPr sz="2000">
                <a:solidFill>
                  <a:schemeClr val="tx1"/>
                </a:solidFill>
                <a:latin typeface="Meiryo UI" panose="020B0604030504040204" pitchFamily="50" charset="-128"/>
                <a:ea typeface="Meiryo UI" panose="020B0604030504040204" pitchFamily="50" charset="-128"/>
              </a:defRPr>
            </a:lvl1pPr>
          </a:lstStyle>
          <a:p>
            <a:pPr lvl="0"/>
            <a:r>
              <a:rPr kumimoji="1" lang="ja-JP" altLang="en-US"/>
              <a:t>マスター テキストの書式設定</a:t>
            </a:r>
            <a:endParaRPr kumimoji="1" lang="en-US" altLang="ja-JP"/>
          </a:p>
        </p:txBody>
      </p:sp>
      <p:sp>
        <p:nvSpPr>
          <p:cNvPr id="12" name="Slide Number Placeholder 5">
            <a:extLst>
              <a:ext uri="{FF2B5EF4-FFF2-40B4-BE49-F238E27FC236}">
                <a16:creationId xmlns:a16="http://schemas.microsoft.com/office/drawing/2014/main" id="{BBA7BEE0-9CFE-417F-9899-BCA0080D203A}"/>
              </a:ext>
            </a:extLst>
          </p:cNvPr>
          <p:cNvSpPr>
            <a:spLocks noGrp="1"/>
          </p:cNvSpPr>
          <p:nvPr>
            <p:ph type="sldNum" sz="quarter" idx="4"/>
          </p:nvPr>
        </p:nvSpPr>
        <p:spPr>
          <a:xfrm>
            <a:off x="9554435" y="6597352"/>
            <a:ext cx="157094" cy="153888"/>
          </a:xfrm>
          <a:prstGeom prst="rect">
            <a:avLst/>
          </a:prstGeom>
        </p:spPr>
        <p:txBody>
          <a:bodyPr vert="horz" wrap="none" lIns="0" tIns="0" rIns="0" bIns="0" rtlCol="0" anchor="b" anchorCtr="0">
            <a:spAutoFit/>
          </a:bodyPr>
          <a:lstStyle>
            <a:lvl1pPr algn="r">
              <a:defRPr sz="1000">
                <a:solidFill>
                  <a:schemeClr val="tx1"/>
                </a:solidFill>
              </a:defRPr>
            </a:lvl1pPr>
          </a:lstStyle>
          <a:p>
            <a:fld id="{7870704B-CE94-48CC-AF30-84932A1262A7}" type="slidenum">
              <a:rPr lang="en-GB" smtClean="0"/>
              <a:pPr/>
              <a:t>‹#›</a:t>
            </a:fld>
            <a:endParaRPr lang="en-GB"/>
          </a:p>
        </p:txBody>
      </p:sp>
      <p:cxnSp>
        <p:nvCxnSpPr>
          <p:cNvPr id="3" name="直線コネクタ 2">
            <a:extLst>
              <a:ext uri="{FF2B5EF4-FFF2-40B4-BE49-F238E27FC236}">
                <a16:creationId xmlns:a16="http://schemas.microsoft.com/office/drawing/2014/main" id="{5690B957-8A5D-4B27-B4CA-1738C7C46B16}"/>
              </a:ext>
            </a:extLst>
          </p:cNvPr>
          <p:cNvCxnSpPr/>
          <p:nvPr userDrawn="1"/>
        </p:nvCxnSpPr>
        <p:spPr>
          <a:xfrm>
            <a:off x="0" y="620688"/>
            <a:ext cx="9906000" cy="0"/>
          </a:xfrm>
          <a:prstGeom prst="line">
            <a:avLst/>
          </a:prstGeom>
          <a:ln w="12700">
            <a:solidFill>
              <a:schemeClr val="tx1">
                <a:lumMod val="50000"/>
                <a:lumOff val="50000"/>
              </a:schemeClr>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018637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560C01-06A1-A163-D5BA-E32CF5899E12}"/>
              </a:ext>
            </a:extLst>
          </p:cNvPr>
          <p:cNvSpPr>
            <a:spLocks noGrp="1"/>
          </p:cNvSpPr>
          <p:nvPr>
            <p:ph type="title"/>
          </p:nvPr>
        </p:nvSpPr>
        <p:spPr>
          <a:xfrm>
            <a:off x="676275" y="1709738"/>
            <a:ext cx="8543925"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42E7C34-522B-0110-F057-013D5CBFB299}"/>
              </a:ext>
            </a:extLst>
          </p:cNvPr>
          <p:cNvSpPr>
            <a:spLocks noGrp="1"/>
          </p:cNvSpPr>
          <p:nvPr>
            <p:ph type="body" idx="1"/>
          </p:nvPr>
        </p:nvSpPr>
        <p:spPr>
          <a:xfrm>
            <a:off x="676275" y="4589463"/>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8CB8276-2F02-86AA-4761-DEBD748E7DB8}"/>
              </a:ext>
            </a:extLst>
          </p:cNvPr>
          <p:cNvSpPr>
            <a:spLocks noGrp="1"/>
          </p:cNvSpPr>
          <p:nvPr>
            <p:ph type="dt" sz="half" idx="10"/>
          </p:nvPr>
        </p:nvSpPr>
        <p:spPr/>
        <p:txBody>
          <a:bodyPr/>
          <a:lstStyle/>
          <a:p>
            <a:fld id="{A144AB3D-1057-4AB6-87D1-2B0FE264E624}" type="datetimeFigureOut">
              <a:rPr kumimoji="1" lang="ja-JP" altLang="en-US" smtClean="0"/>
              <a:t>2025/6/19</a:t>
            </a:fld>
            <a:endParaRPr kumimoji="1" lang="ja-JP" altLang="en-US"/>
          </a:p>
        </p:txBody>
      </p:sp>
      <p:sp>
        <p:nvSpPr>
          <p:cNvPr id="5" name="フッター プレースホルダー 4">
            <a:extLst>
              <a:ext uri="{FF2B5EF4-FFF2-40B4-BE49-F238E27FC236}">
                <a16:creationId xmlns:a16="http://schemas.microsoft.com/office/drawing/2014/main" id="{5BDB391A-E4F3-16FE-0DB7-841361CCB54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8F9B42A-EDA7-6410-5551-5CE3C2172192}"/>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1827090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B08F37-66A6-7609-93B4-C672F569BFE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7FA8512-50F2-E102-C554-6D300C5ED0E8}"/>
              </a:ext>
            </a:extLst>
          </p:cNvPr>
          <p:cNvSpPr>
            <a:spLocks noGrp="1"/>
          </p:cNvSpPr>
          <p:nvPr>
            <p:ph sz="half" idx="1"/>
          </p:nvPr>
        </p:nvSpPr>
        <p:spPr>
          <a:xfrm>
            <a:off x="681038" y="1825625"/>
            <a:ext cx="4195762"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C59C3A24-C601-DD85-C23B-C05FA645EE52}"/>
              </a:ext>
            </a:extLst>
          </p:cNvPr>
          <p:cNvSpPr>
            <a:spLocks noGrp="1"/>
          </p:cNvSpPr>
          <p:nvPr>
            <p:ph sz="half" idx="2"/>
          </p:nvPr>
        </p:nvSpPr>
        <p:spPr>
          <a:xfrm>
            <a:off x="5029200" y="1825625"/>
            <a:ext cx="4195763"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5ABA329-96A0-CB63-EFE5-0654FC68B15D}"/>
              </a:ext>
            </a:extLst>
          </p:cNvPr>
          <p:cNvSpPr>
            <a:spLocks noGrp="1"/>
          </p:cNvSpPr>
          <p:nvPr>
            <p:ph type="dt" sz="half" idx="10"/>
          </p:nvPr>
        </p:nvSpPr>
        <p:spPr/>
        <p:txBody>
          <a:bodyPr/>
          <a:lstStyle/>
          <a:p>
            <a:fld id="{A144AB3D-1057-4AB6-87D1-2B0FE264E624}" type="datetimeFigureOut">
              <a:rPr kumimoji="1" lang="ja-JP" altLang="en-US" smtClean="0"/>
              <a:t>2025/6/19</a:t>
            </a:fld>
            <a:endParaRPr kumimoji="1" lang="ja-JP" altLang="en-US"/>
          </a:p>
        </p:txBody>
      </p:sp>
      <p:sp>
        <p:nvSpPr>
          <p:cNvPr id="6" name="フッター プレースホルダー 5">
            <a:extLst>
              <a:ext uri="{FF2B5EF4-FFF2-40B4-BE49-F238E27FC236}">
                <a16:creationId xmlns:a16="http://schemas.microsoft.com/office/drawing/2014/main" id="{3D897446-E052-D845-5C19-9E5932917A1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3DE5295-93B3-6EF7-C4E3-AB9786089D1F}"/>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1159693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545AC2-4C8F-2861-A9C8-BF01F1365DBE}"/>
              </a:ext>
            </a:extLst>
          </p:cNvPr>
          <p:cNvSpPr>
            <a:spLocks noGrp="1"/>
          </p:cNvSpPr>
          <p:nvPr>
            <p:ph type="title"/>
          </p:nvPr>
        </p:nvSpPr>
        <p:spPr>
          <a:xfrm>
            <a:off x="682625" y="365125"/>
            <a:ext cx="8543925"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57AEEFB-014D-05BB-4AF6-6B668CCEA027}"/>
              </a:ext>
            </a:extLst>
          </p:cNvPr>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A30470D-EFB2-CA9B-B124-4B1E65FE5D5A}"/>
              </a:ext>
            </a:extLst>
          </p:cNvPr>
          <p:cNvSpPr>
            <a:spLocks noGrp="1"/>
          </p:cNvSpPr>
          <p:nvPr>
            <p:ph sz="half" idx="2"/>
          </p:nvPr>
        </p:nvSpPr>
        <p:spPr>
          <a:xfrm>
            <a:off x="682625" y="2505075"/>
            <a:ext cx="419100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82CE0DF-012A-6BD8-CC58-2E0EA9137581}"/>
              </a:ext>
            </a:extLst>
          </p:cNvPr>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3C3C357-0157-23E6-A181-CD77B66DA108}"/>
              </a:ext>
            </a:extLst>
          </p:cNvPr>
          <p:cNvSpPr>
            <a:spLocks noGrp="1"/>
          </p:cNvSpPr>
          <p:nvPr>
            <p:ph sz="quarter" idx="4"/>
          </p:nvPr>
        </p:nvSpPr>
        <p:spPr>
          <a:xfrm>
            <a:off x="5014913" y="2505075"/>
            <a:ext cx="42116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1E2ACD90-711E-2946-DC15-35A0684D260D}"/>
              </a:ext>
            </a:extLst>
          </p:cNvPr>
          <p:cNvSpPr>
            <a:spLocks noGrp="1"/>
          </p:cNvSpPr>
          <p:nvPr>
            <p:ph type="dt" sz="half" idx="10"/>
          </p:nvPr>
        </p:nvSpPr>
        <p:spPr/>
        <p:txBody>
          <a:bodyPr/>
          <a:lstStyle/>
          <a:p>
            <a:fld id="{A144AB3D-1057-4AB6-87D1-2B0FE264E624}" type="datetimeFigureOut">
              <a:rPr kumimoji="1" lang="ja-JP" altLang="en-US" smtClean="0"/>
              <a:t>2025/6/19</a:t>
            </a:fld>
            <a:endParaRPr kumimoji="1" lang="ja-JP" altLang="en-US"/>
          </a:p>
        </p:txBody>
      </p:sp>
      <p:sp>
        <p:nvSpPr>
          <p:cNvPr id="8" name="フッター プレースホルダー 7">
            <a:extLst>
              <a:ext uri="{FF2B5EF4-FFF2-40B4-BE49-F238E27FC236}">
                <a16:creationId xmlns:a16="http://schemas.microsoft.com/office/drawing/2014/main" id="{C7E1B447-53AF-219C-7A27-884C303E22D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0C5A81E-5539-11E4-977C-2B67062559FC}"/>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26885100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8746C8-549D-EB75-5EC3-98E3C59C688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4D69DA2-213D-6BD3-DA5F-E7F836752E38}"/>
              </a:ext>
            </a:extLst>
          </p:cNvPr>
          <p:cNvSpPr>
            <a:spLocks noGrp="1"/>
          </p:cNvSpPr>
          <p:nvPr>
            <p:ph type="dt" sz="half" idx="10"/>
          </p:nvPr>
        </p:nvSpPr>
        <p:spPr/>
        <p:txBody>
          <a:bodyPr/>
          <a:lstStyle/>
          <a:p>
            <a:fld id="{A144AB3D-1057-4AB6-87D1-2B0FE264E624}" type="datetimeFigureOut">
              <a:rPr kumimoji="1" lang="ja-JP" altLang="en-US" smtClean="0"/>
              <a:t>2025/6/19</a:t>
            </a:fld>
            <a:endParaRPr kumimoji="1" lang="ja-JP" altLang="en-US"/>
          </a:p>
        </p:txBody>
      </p:sp>
      <p:sp>
        <p:nvSpPr>
          <p:cNvPr id="4" name="フッター プレースホルダー 3">
            <a:extLst>
              <a:ext uri="{FF2B5EF4-FFF2-40B4-BE49-F238E27FC236}">
                <a16:creationId xmlns:a16="http://schemas.microsoft.com/office/drawing/2014/main" id="{E421E2FD-94F6-E6B3-6438-0BC4176935D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01B44B2-3403-790E-2575-2373BA4B49CB}"/>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11760046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0EF4A14-9697-756C-DE1E-23F55F5199F7}"/>
              </a:ext>
            </a:extLst>
          </p:cNvPr>
          <p:cNvSpPr>
            <a:spLocks noGrp="1"/>
          </p:cNvSpPr>
          <p:nvPr>
            <p:ph type="dt" sz="half" idx="10"/>
          </p:nvPr>
        </p:nvSpPr>
        <p:spPr/>
        <p:txBody>
          <a:bodyPr/>
          <a:lstStyle/>
          <a:p>
            <a:fld id="{A144AB3D-1057-4AB6-87D1-2B0FE264E624}" type="datetimeFigureOut">
              <a:rPr kumimoji="1" lang="ja-JP" altLang="en-US" smtClean="0"/>
              <a:t>2025/6/19</a:t>
            </a:fld>
            <a:endParaRPr kumimoji="1" lang="ja-JP" altLang="en-US"/>
          </a:p>
        </p:txBody>
      </p:sp>
      <p:sp>
        <p:nvSpPr>
          <p:cNvPr id="3" name="フッター プレースホルダー 2">
            <a:extLst>
              <a:ext uri="{FF2B5EF4-FFF2-40B4-BE49-F238E27FC236}">
                <a16:creationId xmlns:a16="http://schemas.microsoft.com/office/drawing/2014/main" id="{41887799-4FDD-55FD-05C8-06427FEAF0E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4E043EA-6CA2-0360-EB86-AA459F204175}"/>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30792500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83AB58-2E83-6A33-C3ED-21ADA5259AE2}"/>
              </a:ext>
            </a:extLst>
          </p:cNvPr>
          <p:cNvSpPr>
            <a:spLocks noGrp="1"/>
          </p:cNvSpPr>
          <p:nvPr>
            <p:ph type="title"/>
          </p:nvPr>
        </p:nvSpPr>
        <p:spPr>
          <a:xfrm>
            <a:off x="682625" y="457200"/>
            <a:ext cx="3194050"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67324E4-88FE-FCF6-D8A8-A74D1412B5A1}"/>
              </a:ext>
            </a:extLst>
          </p:cNvPr>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6957D19-F7C3-002F-93DD-626C828A775A}"/>
              </a:ext>
            </a:extLst>
          </p:cNvPr>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96D689F-5BE9-4036-BE9D-E5A303F353C4}"/>
              </a:ext>
            </a:extLst>
          </p:cNvPr>
          <p:cNvSpPr>
            <a:spLocks noGrp="1"/>
          </p:cNvSpPr>
          <p:nvPr>
            <p:ph type="dt" sz="half" idx="10"/>
          </p:nvPr>
        </p:nvSpPr>
        <p:spPr/>
        <p:txBody>
          <a:bodyPr/>
          <a:lstStyle/>
          <a:p>
            <a:fld id="{A144AB3D-1057-4AB6-87D1-2B0FE264E624}" type="datetimeFigureOut">
              <a:rPr kumimoji="1" lang="ja-JP" altLang="en-US" smtClean="0"/>
              <a:t>2025/6/19</a:t>
            </a:fld>
            <a:endParaRPr kumimoji="1" lang="ja-JP" altLang="en-US"/>
          </a:p>
        </p:txBody>
      </p:sp>
      <p:sp>
        <p:nvSpPr>
          <p:cNvPr id="6" name="フッター プレースホルダー 5">
            <a:extLst>
              <a:ext uri="{FF2B5EF4-FFF2-40B4-BE49-F238E27FC236}">
                <a16:creationId xmlns:a16="http://schemas.microsoft.com/office/drawing/2014/main" id="{0AEA9A97-31BB-681B-B611-84B0DC12187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942E953-695D-0D38-9E79-9E350761F491}"/>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4953728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EACF9D-D1B3-532E-9BDF-C61331A6B426}"/>
              </a:ext>
            </a:extLst>
          </p:cNvPr>
          <p:cNvSpPr>
            <a:spLocks noGrp="1"/>
          </p:cNvSpPr>
          <p:nvPr>
            <p:ph type="title"/>
          </p:nvPr>
        </p:nvSpPr>
        <p:spPr>
          <a:xfrm>
            <a:off x="682625" y="457200"/>
            <a:ext cx="3194050"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8BD5ACE6-9B17-FF3C-20F8-1156B0B629A6}"/>
              </a:ext>
            </a:extLst>
          </p:cNvPr>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7FACCC17-C86E-83A3-27CC-80DC220F9EF1}"/>
              </a:ext>
            </a:extLst>
          </p:cNvPr>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3ABD50C-C609-8025-4856-9AA643B33965}"/>
              </a:ext>
            </a:extLst>
          </p:cNvPr>
          <p:cNvSpPr>
            <a:spLocks noGrp="1"/>
          </p:cNvSpPr>
          <p:nvPr>
            <p:ph type="dt" sz="half" idx="10"/>
          </p:nvPr>
        </p:nvSpPr>
        <p:spPr/>
        <p:txBody>
          <a:bodyPr/>
          <a:lstStyle/>
          <a:p>
            <a:fld id="{A144AB3D-1057-4AB6-87D1-2B0FE264E624}" type="datetimeFigureOut">
              <a:rPr kumimoji="1" lang="ja-JP" altLang="en-US" smtClean="0"/>
              <a:t>2025/6/19</a:t>
            </a:fld>
            <a:endParaRPr kumimoji="1" lang="ja-JP" altLang="en-US"/>
          </a:p>
        </p:txBody>
      </p:sp>
      <p:sp>
        <p:nvSpPr>
          <p:cNvPr id="6" name="フッター プレースホルダー 5">
            <a:extLst>
              <a:ext uri="{FF2B5EF4-FFF2-40B4-BE49-F238E27FC236}">
                <a16:creationId xmlns:a16="http://schemas.microsoft.com/office/drawing/2014/main" id="{72855E51-BD1E-489A-3A81-F33D06A43EA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EA793E5-2704-4559-EDA4-08584095AFA1}"/>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37294537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610385-3531-8BEB-FA75-B135E9EECAD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67CE8E6-977A-9F3A-D91D-2C018B381B7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7BDE191-EB0C-9956-4675-7B7C938DAA90}"/>
              </a:ext>
            </a:extLst>
          </p:cNvPr>
          <p:cNvSpPr>
            <a:spLocks noGrp="1"/>
          </p:cNvSpPr>
          <p:nvPr>
            <p:ph type="dt" sz="half" idx="10"/>
          </p:nvPr>
        </p:nvSpPr>
        <p:spPr/>
        <p:txBody>
          <a:bodyPr/>
          <a:lstStyle/>
          <a:p>
            <a:fld id="{A144AB3D-1057-4AB6-87D1-2B0FE264E624}" type="datetimeFigureOut">
              <a:rPr kumimoji="1" lang="ja-JP" altLang="en-US" smtClean="0"/>
              <a:t>2025/6/19</a:t>
            </a:fld>
            <a:endParaRPr kumimoji="1" lang="ja-JP" altLang="en-US"/>
          </a:p>
        </p:txBody>
      </p:sp>
      <p:sp>
        <p:nvSpPr>
          <p:cNvPr id="5" name="フッター プレースホルダー 4">
            <a:extLst>
              <a:ext uri="{FF2B5EF4-FFF2-40B4-BE49-F238E27FC236}">
                <a16:creationId xmlns:a16="http://schemas.microsoft.com/office/drawing/2014/main" id="{3B2469FB-AB60-FDD6-2951-D09C3598D19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19C0293-4FCA-EF66-ACEC-66EF66AE7F9C}"/>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10398233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0FD8AE1-8568-4FCF-3859-B71EC4803358}"/>
              </a:ext>
            </a:extLst>
          </p:cNvPr>
          <p:cNvSpPr>
            <a:spLocks noGrp="1"/>
          </p:cNvSpPr>
          <p:nvPr>
            <p:ph type="title" orient="vert"/>
          </p:nvPr>
        </p:nvSpPr>
        <p:spPr>
          <a:xfrm>
            <a:off x="7089775" y="365125"/>
            <a:ext cx="2135188"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679ED7F-5894-DEB0-35E7-EDF0A5FDBE8B}"/>
              </a:ext>
            </a:extLst>
          </p:cNvPr>
          <p:cNvSpPr>
            <a:spLocks noGrp="1"/>
          </p:cNvSpPr>
          <p:nvPr>
            <p:ph type="body" orient="vert" idx="1"/>
          </p:nvPr>
        </p:nvSpPr>
        <p:spPr>
          <a:xfrm>
            <a:off x="681038" y="365125"/>
            <a:ext cx="6256337"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BBBEB66-3EF9-8911-3982-D9A96C225450}"/>
              </a:ext>
            </a:extLst>
          </p:cNvPr>
          <p:cNvSpPr>
            <a:spLocks noGrp="1"/>
          </p:cNvSpPr>
          <p:nvPr>
            <p:ph type="dt" sz="half" idx="10"/>
          </p:nvPr>
        </p:nvSpPr>
        <p:spPr/>
        <p:txBody>
          <a:bodyPr/>
          <a:lstStyle/>
          <a:p>
            <a:fld id="{A144AB3D-1057-4AB6-87D1-2B0FE264E624}" type="datetimeFigureOut">
              <a:rPr kumimoji="1" lang="ja-JP" altLang="en-US" smtClean="0"/>
              <a:t>2025/6/19</a:t>
            </a:fld>
            <a:endParaRPr kumimoji="1" lang="ja-JP" altLang="en-US"/>
          </a:p>
        </p:txBody>
      </p:sp>
      <p:sp>
        <p:nvSpPr>
          <p:cNvPr id="5" name="フッター プレースホルダー 4">
            <a:extLst>
              <a:ext uri="{FF2B5EF4-FFF2-40B4-BE49-F238E27FC236}">
                <a16:creationId xmlns:a16="http://schemas.microsoft.com/office/drawing/2014/main" id="{E8285B19-61AD-7DFC-FEC9-E2B76284F6D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40B56F2-A782-F5D3-AE71-4C70FCD49C1B}"/>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4273834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ziden1">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737EAF87-0426-4F42-AA4D-9F8BDC1F4569}"/>
              </a:ext>
            </a:extLst>
          </p:cNvPr>
          <p:cNvSpPr/>
          <p:nvPr userDrawn="1"/>
        </p:nvSpPr>
        <p:spPr>
          <a:xfrm>
            <a:off x="-5393" y="1"/>
            <a:ext cx="9911393" cy="620688"/>
          </a:xfrm>
          <a:prstGeom prst="rect">
            <a:avLst/>
          </a:prstGeom>
          <a:solidFill>
            <a:schemeClr val="accent6">
              <a:lumMod val="40000"/>
              <a:lumOff val="60000"/>
              <a:alpha val="40000"/>
            </a:schemeClr>
          </a:solidFill>
          <a:ln w="9525">
            <a:solidFill>
              <a:schemeClr val="accent6">
                <a:lumMod val="40000"/>
                <a:lumOff val="60000"/>
              </a:schemeClr>
            </a:solid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kumimoji="1" lang="ja-JP" altLang="en-US" sz="1400">
              <a:solidFill>
                <a:schemeClr val="tx1"/>
              </a:solidFill>
            </a:endParaRPr>
          </a:p>
        </p:txBody>
      </p:sp>
      <p:sp>
        <p:nvSpPr>
          <p:cNvPr id="11" name="テキスト プレースホルダー 10">
            <a:extLst>
              <a:ext uri="{FF2B5EF4-FFF2-40B4-BE49-F238E27FC236}">
                <a16:creationId xmlns:a16="http://schemas.microsoft.com/office/drawing/2014/main" id="{BDAAC19C-5907-48FD-8BFF-C821FD2FE06D}"/>
              </a:ext>
            </a:extLst>
          </p:cNvPr>
          <p:cNvSpPr>
            <a:spLocks noGrp="1"/>
          </p:cNvSpPr>
          <p:nvPr>
            <p:ph type="body" sz="quarter" idx="12"/>
          </p:nvPr>
        </p:nvSpPr>
        <p:spPr>
          <a:xfrm>
            <a:off x="194472" y="188642"/>
            <a:ext cx="9517057" cy="432046"/>
          </a:xfrm>
        </p:spPr>
        <p:txBody>
          <a:bodyPr/>
          <a:lstStyle>
            <a:lvl1pPr>
              <a:spcAft>
                <a:spcPts val="600"/>
              </a:spcAft>
              <a:defRPr sz="2000">
                <a:solidFill>
                  <a:schemeClr val="tx1"/>
                </a:solidFill>
                <a:latin typeface="Meiryo UI" panose="020B0604030504040204" pitchFamily="50" charset="-128"/>
                <a:ea typeface="Meiryo UI" panose="020B0604030504040204" pitchFamily="50" charset="-128"/>
              </a:defRPr>
            </a:lvl1pPr>
          </a:lstStyle>
          <a:p>
            <a:pPr lvl="0"/>
            <a:r>
              <a:rPr kumimoji="1" lang="ja-JP" altLang="en-US"/>
              <a:t>マスター テキストの書式設定</a:t>
            </a:r>
            <a:endParaRPr kumimoji="1" lang="en-US" altLang="ja-JP"/>
          </a:p>
        </p:txBody>
      </p:sp>
      <p:sp>
        <p:nvSpPr>
          <p:cNvPr id="12" name="Slide Number Placeholder 5">
            <a:extLst>
              <a:ext uri="{FF2B5EF4-FFF2-40B4-BE49-F238E27FC236}">
                <a16:creationId xmlns:a16="http://schemas.microsoft.com/office/drawing/2014/main" id="{BBA7BEE0-9CFE-417F-9899-BCA0080D203A}"/>
              </a:ext>
            </a:extLst>
          </p:cNvPr>
          <p:cNvSpPr>
            <a:spLocks noGrp="1"/>
          </p:cNvSpPr>
          <p:nvPr>
            <p:ph type="sldNum" sz="quarter" idx="4"/>
          </p:nvPr>
        </p:nvSpPr>
        <p:spPr>
          <a:xfrm>
            <a:off x="9554435" y="6597352"/>
            <a:ext cx="157094" cy="153888"/>
          </a:xfrm>
          <a:prstGeom prst="rect">
            <a:avLst/>
          </a:prstGeom>
        </p:spPr>
        <p:txBody>
          <a:bodyPr vert="horz" wrap="none" lIns="0" tIns="0" rIns="0" bIns="0" rtlCol="0" anchor="b" anchorCtr="0">
            <a:spAutoFit/>
          </a:bodyPr>
          <a:lstStyle>
            <a:lvl1pPr algn="r">
              <a:defRPr sz="1000">
                <a:solidFill>
                  <a:schemeClr val="tx1"/>
                </a:solidFill>
              </a:defRPr>
            </a:lvl1pPr>
          </a:lstStyle>
          <a:p>
            <a:fld id="{7870704B-CE94-48CC-AF30-84932A1262A7}" type="slidenum">
              <a:rPr lang="en-GB" smtClean="0"/>
              <a:pPr/>
              <a:t>‹#›</a:t>
            </a:fld>
            <a:endParaRPr lang="en-GB"/>
          </a:p>
        </p:txBody>
      </p:sp>
      <p:cxnSp>
        <p:nvCxnSpPr>
          <p:cNvPr id="3" name="直線コネクタ 2">
            <a:extLst>
              <a:ext uri="{FF2B5EF4-FFF2-40B4-BE49-F238E27FC236}">
                <a16:creationId xmlns:a16="http://schemas.microsoft.com/office/drawing/2014/main" id="{5690B957-8A5D-4B27-B4CA-1738C7C46B16}"/>
              </a:ext>
            </a:extLst>
          </p:cNvPr>
          <p:cNvCxnSpPr/>
          <p:nvPr userDrawn="1"/>
        </p:nvCxnSpPr>
        <p:spPr>
          <a:xfrm>
            <a:off x="0" y="620688"/>
            <a:ext cx="9906000" cy="0"/>
          </a:xfrm>
          <a:prstGeom prst="line">
            <a:avLst/>
          </a:prstGeom>
          <a:ln w="12700">
            <a:solidFill>
              <a:schemeClr val="tx1">
                <a:lumMod val="50000"/>
                <a:lumOff val="50000"/>
              </a:schemeClr>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2233084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07000" y="2060576"/>
            <a:ext cx="8892000" cy="4105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endParaRPr lang="en-GB"/>
          </a:p>
        </p:txBody>
      </p:sp>
      <p:sp>
        <p:nvSpPr>
          <p:cNvPr id="6" name="Slide Number Placeholder 5">
            <a:extLst>
              <a:ext uri="{FF2B5EF4-FFF2-40B4-BE49-F238E27FC236}">
                <a16:creationId xmlns:a16="http://schemas.microsoft.com/office/drawing/2014/main" id="{D3433AD6-7E25-3440-A0A8-374B46CA701C}"/>
              </a:ext>
            </a:extLst>
          </p:cNvPr>
          <p:cNvSpPr>
            <a:spLocks noGrp="1"/>
          </p:cNvSpPr>
          <p:nvPr>
            <p:ph type="sldNum" sz="quarter" idx="11"/>
          </p:nvPr>
        </p:nvSpPr>
        <p:spPr/>
        <p:txBody>
          <a:bodyPr/>
          <a:lstStyle/>
          <a:p>
            <a:fld id="{7870704B-CE94-48CC-AF30-84932A1262A7}" type="slidenum">
              <a:rPr lang="en-GB" smtClean="0"/>
              <a:pPr/>
              <a:t>‹#›</a:t>
            </a:fld>
            <a:endParaRPr lang="en-GB"/>
          </a:p>
        </p:txBody>
      </p:sp>
      <p:sp>
        <p:nvSpPr>
          <p:cNvPr id="4" name="Title 3">
            <a:extLst>
              <a:ext uri="{FF2B5EF4-FFF2-40B4-BE49-F238E27FC236}">
                <a16:creationId xmlns:a16="http://schemas.microsoft.com/office/drawing/2014/main" id="{776FB90E-F37C-5341-AEB0-5E882FB00C69}"/>
              </a:ext>
            </a:extLst>
          </p:cNvPr>
          <p:cNvSpPr>
            <a:spLocks noGrp="1"/>
          </p:cNvSpPr>
          <p:nvPr>
            <p:ph type="title" hasCustomPrompt="1"/>
          </p:nvPr>
        </p:nvSpPr>
        <p:spPr>
          <a:xfrm>
            <a:off x="507000" y="404813"/>
            <a:ext cx="8892000" cy="1368425"/>
          </a:xfrm>
        </p:spPr>
        <p:txBody>
          <a:bodyPr/>
          <a:lstStyle>
            <a:lvl1pPr>
              <a:defRPr/>
            </a:lvl1pPr>
          </a:lstStyle>
          <a:p>
            <a:r>
              <a:rPr lang="en-US"/>
              <a:t>[Slide title]</a:t>
            </a:r>
          </a:p>
        </p:txBody>
      </p:sp>
    </p:spTree>
    <p:extLst>
      <p:ext uri="{BB962C8B-B14F-4D97-AF65-F5344CB8AC3E}">
        <p14:creationId xmlns:p14="http://schemas.microsoft.com/office/powerpoint/2010/main" val="2727287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AE750E3-3DF6-B94E-959B-C6E962A30CCF}"/>
              </a:ext>
            </a:extLst>
          </p:cNvPr>
          <p:cNvSpPr>
            <a:spLocks noGrp="1"/>
          </p:cNvSpPr>
          <p:nvPr>
            <p:ph type="sldNum" sz="quarter" idx="11"/>
          </p:nvPr>
        </p:nvSpPr>
        <p:spPr/>
        <p:txBody>
          <a:bodyPr/>
          <a:lstStyle/>
          <a:p>
            <a:fld id="{7870704B-CE94-48CC-AF30-84932A1262A7}" type="slidenum">
              <a:rPr lang="en-GB" smtClean="0"/>
              <a:pPr/>
              <a:t>‹#›</a:t>
            </a:fld>
            <a:endParaRPr lang="en-GB"/>
          </a:p>
        </p:txBody>
      </p:sp>
      <p:sp>
        <p:nvSpPr>
          <p:cNvPr id="3" name="Title 2">
            <a:extLst>
              <a:ext uri="{FF2B5EF4-FFF2-40B4-BE49-F238E27FC236}">
                <a16:creationId xmlns:a16="http://schemas.microsoft.com/office/drawing/2014/main" id="{8CC116CF-C359-0344-A999-AE9F54D6B302}"/>
              </a:ext>
            </a:extLst>
          </p:cNvPr>
          <p:cNvSpPr>
            <a:spLocks noGrp="1"/>
          </p:cNvSpPr>
          <p:nvPr>
            <p:ph type="title" hasCustomPrompt="1"/>
          </p:nvPr>
        </p:nvSpPr>
        <p:spPr/>
        <p:txBody>
          <a:bodyPr/>
          <a:lstStyle>
            <a:lvl1pPr>
              <a:defRPr/>
            </a:lvl1pPr>
          </a:lstStyle>
          <a:p>
            <a:r>
              <a:rPr lang="en-US"/>
              <a:t>[Slide title]</a:t>
            </a:r>
          </a:p>
        </p:txBody>
      </p:sp>
    </p:spTree>
    <p:extLst>
      <p:ext uri="{BB962C8B-B14F-4D97-AF65-F5344CB8AC3E}">
        <p14:creationId xmlns:p14="http://schemas.microsoft.com/office/powerpoint/2010/main" val="4204234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6E9B7AB-8379-3341-BEF5-2E85A7299A74}"/>
              </a:ext>
            </a:extLst>
          </p:cNvPr>
          <p:cNvSpPr>
            <a:spLocks noGrp="1"/>
          </p:cNvSpPr>
          <p:nvPr>
            <p:ph type="sldNum" sz="quarter" idx="11"/>
          </p:nvPr>
        </p:nvSpPr>
        <p:spPr/>
        <p:txBody>
          <a:bodyPr/>
          <a:lstStyle/>
          <a:p>
            <a:fld id="{7870704B-CE94-48CC-AF30-84932A1262A7}" type="slidenum">
              <a:rPr lang="en-GB" smtClean="0"/>
              <a:pPr/>
              <a:t>‹#›</a:t>
            </a:fld>
            <a:endParaRPr lang="en-GB"/>
          </a:p>
        </p:txBody>
      </p:sp>
      <p:sp>
        <p:nvSpPr>
          <p:cNvPr id="5" name="テキスト プレースホルダー 10">
            <a:extLst>
              <a:ext uri="{FF2B5EF4-FFF2-40B4-BE49-F238E27FC236}">
                <a16:creationId xmlns:a16="http://schemas.microsoft.com/office/drawing/2014/main" id="{3B05E39B-8BE4-42A3-9767-1A31E82336B7}"/>
              </a:ext>
            </a:extLst>
          </p:cNvPr>
          <p:cNvSpPr>
            <a:spLocks noGrp="1"/>
          </p:cNvSpPr>
          <p:nvPr>
            <p:ph type="body" sz="quarter" idx="12"/>
          </p:nvPr>
        </p:nvSpPr>
        <p:spPr>
          <a:xfrm>
            <a:off x="740532" y="2636912"/>
            <a:ext cx="7956884" cy="432046"/>
          </a:xfrm>
        </p:spPr>
        <p:txBody>
          <a:bodyPr/>
          <a:lstStyle>
            <a:lvl1pPr>
              <a:spcAft>
                <a:spcPts val="600"/>
              </a:spcAft>
              <a:defRPr sz="2400" b="0">
                <a:solidFill>
                  <a:schemeClr val="tx1"/>
                </a:solidFill>
                <a:latin typeface="Meiryo UI" panose="020B0604030504040204" pitchFamily="50" charset="-128"/>
                <a:ea typeface="Meiryo UI" panose="020B0604030504040204" pitchFamily="50" charset="-128"/>
              </a:defRPr>
            </a:lvl1pPr>
          </a:lstStyle>
          <a:p>
            <a:pPr lvl="0"/>
            <a:r>
              <a:rPr kumimoji="1" lang="ja-JP" altLang="en-US"/>
              <a:t>マスター テキストの書式設定</a:t>
            </a:r>
            <a:endParaRPr kumimoji="1" lang="en-US" altLang="ja-JP"/>
          </a:p>
        </p:txBody>
      </p:sp>
      <p:pic>
        <p:nvPicPr>
          <p:cNvPr id="8" name="図 7">
            <a:extLst>
              <a:ext uri="{FF2B5EF4-FFF2-40B4-BE49-F238E27FC236}">
                <a16:creationId xmlns:a16="http://schemas.microsoft.com/office/drawing/2014/main" id="{C927317A-4728-4709-9304-87479DCCF035}"/>
              </a:ext>
            </a:extLst>
          </p:cNvPr>
          <p:cNvPicPr>
            <a:picLocks noChangeAspect="1"/>
          </p:cNvPicPr>
          <p:nvPr userDrawn="1"/>
        </p:nvPicPr>
        <p:blipFill>
          <a:blip r:embed="rId2"/>
          <a:stretch>
            <a:fillRect/>
          </a:stretch>
        </p:blipFill>
        <p:spPr>
          <a:xfrm>
            <a:off x="662524" y="3068959"/>
            <a:ext cx="5304589" cy="226992"/>
          </a:xfrm>
          <a:prstGeom prst="rect">
            <a:avLst/>
          </a:prstGeom>
        </p:spPr>
      </p:pic>
    </p:spTree>
    <p:extLst>
      <p:ext uri="{BB962C8B-B14F-4D97-AF65-F5344CB8AC3E}">
        <p14:creationId xmlns:p14="http://schemas.microsoft.com/office/powerpoint/2010/main" val="3528420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6E9B7AB-8379-3341-BEF5-2E85A7299A74}"/>
              </a:ext>
            </a:extLst>
          </p:cNvPr>
          <p:cNvSpPr>
            <a:spLocks noGrp="1"/>
          </p:cNvSpPr>
          <p:nvPr>
            <p:ph type="sldNum" sz="quarter" idx="11"/>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3689660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基本版） コンテンツ全面_レベル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71" name="think-cell スライド" r:id="rId4" imgW="563" imgH="564" progId="TCLayout.ActiveDocument.1">
                  <p:embed/>
                </p:oleObj>
              </mc:Choice>
              <mc:Fallback>
                <p:oleObj name="think-cell スライド" r:id="rId4" imgW="563" imgH="564" progId="TCLayout.ActiveDocument.1">
                  <p:embed/>
                  <p:pic>
                    <p:nvPicPr>
                      <p:cNvPr id="2" name="オブジェクト 1"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コンテンツ プレースホルダ 2"/>
          <p:cNvSpPr>
            <a:spLocks noGrp="1"/>
          </p:cNvSpPr>
          <p:nvPr>
            <p:ph idx="1"/>
          </p:nvPr>
        </p:nvSpPr>
        <p:spPr bwMode="gray">
          <a:xfrm>
            <a:off x="416999" y="1476000"/>
            <a:ext cx="9072000" cy="4824000"/>
          </a:xfrm>
          <a:prstGeom prst="rect">
            <a:avLst/>
          </a:prstGeom>
        </p:spPr>
        <p:txBody>
          <a:bodyPr/>
          <a:lstStyle>
            <a:lvl1pPr>
              <a:lnSpc>
                <a:spcPct val="110000"/>
              </a:lnSpc>
              <a:spcBef>
                <a:spcPts val="600"/>
              </a:spcBef>
              <a:buFont typeface="Arial" pitchFamily="34" charset="0"/>
              <a:buNone/>
              <a:defRPr sz="1200" baseline="0">
                <a:latin typeface="+mn-lt"/>
                <a:ea typeface="+mn-ea"/>
                <a:cs typeface="+mn-cs"/>
                <a:sym typeface="+mn-lt"/>
              </a:defRPr>
            </a:lvl1pPr>
            <a:lvl2pPr marL="180000" indent="-180000">
              <a:lnSpc>
                <a:spcPct val="110000"/>
              </a:lnSpc>
              <a:spcBef>
                <a:spcPts val="600"/>
              </a:spcBef>
              <a:buFont typeface="Wingdings" pitchFamily="2" charset="2"/>
              <a:buChar char="n"/>
              <a:defRPr sz="1200" baseline="0">
                <a:latin typeface="+mn-lt"/>
                <a:ea typeface="+mn-ea"/>
                <a:cs typeface="+mn-cs"/>
                <a:sym typeface="+mn-lt"/>
              </a:defRPr>
            </a:lvl2pPr>
            <a:lvl3pPr marL="360000" indent="-180000">
              <a:lnSpc>
                <a:spcPct val="110000"/>
              </a:lnSpc>
              <a:spcBef>
                <a:spcPts val="600"/>
              </a:spcBef>
              <a:buFont typeface="Wingdings" pitchFamily="2" charset="2"/>
              <a:buChar char="Ø"/>
              <a:defRPr sz="1200" baseline="0">
                <a:latin typeface="+mn-lt"/>
                <a:ea typeface="+mn-ea"/>
                <a:cs typeface="+mn-cs"/>
                <a:sym typeface="+mn-lt"/>
              </a:defRPr>
            </a:lvl3pPr>
            <a:lvl4pPr marL="504000" indent="-144000">
              <a:lnSpc>
                <a:spcPct val="110000"/>
              </a:lnSpc>
              <a:spcBef>
                <a:spcPts val="600"/>
              </a:spcBef>
              <a:buFont typeface="Arial" pitchFamily="34" charset="0"/>
              <a:buChar char="•"/>
              <a:defRPr sz="1200"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スライド番号プレースホルダ 8"/>
          <p:cNvSpPr>
            <a:spLocks noGrp="1"/>
          </p:cNvSpPr>
          <p:nvPr>
            <p:ph type="sldNum" sz="quarter" idx="10"/>
          </p:nvPr>
        </p:nvSpPr>
        <p:spPr bwMode="gray">
          <a:xfrm>
            <a:off x="236496" y="6593400"/>
            <a:ext cx="180000" cy="169200"/>
          </a:xfrm>
        </p:spPr>
        <p:txBody>
          <a:bodyPr anchor="ctr"/>
          <a:lstStyle>
            <a:lvl1pPr>
              <a:defRPr sz="1050" baseline="0">
                <a:solidFill>
                  <a:schemeClr val="tx1"/>
                </a:solidFill>
                <a:latin typeface="Meiryo UI" panose="020B0604030504040204" pitchFamily="50" charset="-128"/>
                <a:ea typeface="Meiryo UI" panose="020B0604030504040204" pitchFamily="50" charset="-128"/>
                <a:cs typeface="+mn-cs"/>
                <a:sym typeface="+mn-lt"/>
              </a:defRPr>
            </a:lvl1pPr>
          </a:lstStyle>
          <a:p>
            <a:pPr marL="0" marR="0" lvl="0" indent="0" algn="l" defTabSz="457034" rtl="0" eaLnBrk="1" fontAlgn="auto" latinLnBrk="0" hangingPunct="1">
              <a:lnSpc>
                <a:spcPct val="100000"/>
              </a:lnSpc>
              <a:spcBef>
                <a:spcPts val="0"/>
              </a:spcBef>
              <a:spcAft>
                <a:spcPts val="0"/>
              </a:spcAft>
              <a:buClrTx/>
              <a:buSzTx/>
              <a:buFontTx/>
              <a:buNone/>
              <a:tabLst/>
              <a:defRPr/>
            </a:pPr>
            <a:fld id="{543A0986-838B-4D2A-A95C-8CB1738263FE}" type="slidenum">
              <a:rPr kumimoji="0" lang="ja-JP" altLang="en-US" sz="105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sym typeface="+mn-lt"/>
              </a:rPr>
              <a:pPr marL="0" marR="0" lvl="0" indent="0" algn="l" defTabSz="457034" rtl="0" eaLnBrk="1" fontAlgn="auto" latinLnBrk="0" hangingPunct="1">
                <a:lnSpc>
                  <a:spcPct val="100000"/>
                </a:lnSpc>
                <a:spcBef>
                  <a:spcPts val="0"/>
                </a:spcBef>
                <a:spcAft>
                  <a:spcPts val="0"/>
                </a:spcAft>
                <a:buClrTx/>
                <a:buSzTx/>
                <a:buFontTx/>
                <a:buNone/>
                <a:tabLst/>
                <a:defRPr/>
              </a:pPr>
              <a:t>‹#›</a:t>
            </a:fld>
            <a:endParaRPr kumimoji="0"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sym typeface="+mn-lt"/>
            </a:endParaRPr>
          </a:p>
        </p:txBody>
      </p:sp>
      <p:sp>
        <p:nvSpPr>
          <p:cNvPr id="8"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
        <p:nvSpPr>
          <p:cNvPr id="3"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3404992424"/>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568ACA-D2E4-4482-2BD9-DAB7633D8C3B}"/>
              </a:ext>
            </a:extLst>
          </p:cNvPr>
          <p:cNvSpPr>
            <a:spLocks noGrp="1"/>
          </p:cNvSpPr>
          <p:nvPr>
            <p:ph type="ctrTitle"/>
          </p:nvPr>
        </p:nvSpPr>
        <p:spPr>
          <a:xfrm>
            <a:off x="1238250" y="1122363"/>
            <a:ext cx="74295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7843FB25-6DB9-5AE9-EBA6-99776168CC59}"/>
              </a:ext>
            </a:extLst>
          </p:cNvPr>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413F7680-3B70-9DD4-230A-80D58E0EE3C5}"/>
              </a:ext>
            </a:extLst>
          </p:cNvPr>
          <p:cNvSpPr>
            <a:spLocks noGrp="1"/>
          </p:cNvSpPr>
          <p:nvPr>
            <p:ph type="dt" sz="half" idx="10"/>
          </p:nvPr>
        </p:nvSpPr>
        <p:spPr/>
        <p:txBody>
          <a:bodyPr/>
          <a:lstStyle/>
          <a:p>
            <a:fld id="{A144AB3D-1057-4AB6-87D1-2B0FE264E624}" type="datetimeFigureOut">
              <a:rPr kumimoji="1" lang="ja-JP" altLang="en-US" smtClean="0"/>
              <a:t>2025/6/19</a:t>
            </a:fld>
            <a:endParaRPr kumimoji="1" lang="ja-JP" altLang="en-US"/>
          </a:p>
        </p:txBody>
      </p:sp>
      <p:sp>
        <p:nvSpPr>
          <p:cNvPr id="5" name="フッター プレースホルダー 4">
            <a:extLst>
              <a:ext uri="{FF2B5EF4-FFF2-40B4-BE49-F238E27FC236}">
                <a16:creationId xmlns:a16="http://schemas.microsoft.com/office/drawing/2014/main" id="{76AB1268-44E9-715B-7017-C48D9593C42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D6E6843-8558-B6BE-AA8D-3DCEC0D7020B}"/>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491243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2AE054-FE86-8B86-CAF4-19054049356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6B280EA-5C0F-D77A-2D91-FA8F3FC15BF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C566547-7CC3-ADF8-FA2B-F8EA9CEA2B1E}"/>
              </a:ext>
            </a:extLst>
          </p:cNvPr>
          <p:cNvSpPr>
            <a:spLocks noGrp="1"/>
          </p:cNvSpPr>
          <p:nvPr>
            <p:ph type="dt" sz="half" idx="10"/>
          </p:nvPr>
        </p:nvSpPr>
        <p:spPr/>
        <p:txBody>
          <a:bodyPr/>
          <a:lstStyle/>
          <a:p>
            <a:fld id="{A144AB3D-1057-4AB6-87D1-2B0FE264E624}" type="datetimeFigureOut">
              <a:rPr kumimoji="1" lang="ja-JP" altLang="en-US" smtClean="0"/>
              <a:t>2025/6/19</a:t>
            </a:fld>
            <a:endParaRPr kumimoji="1" lang="ja-JP" altLang="en-US"/>
          </a:p>
        </p:txBody>
      </p:sp>
      <p:sp>
        <p:nvSpPr>
          <p:cNvPr id="5" name="フッター プレースホルダー 4">
            <a:extLst>
              <a:ext uri="{FF2B5EF4-FFF2-40B4-BE49-F238E27FC236}">
                <a16:creationId xmlns:a16="http://schemas.microsoft.com/office/drawing/2014/main" id="{7F222A2C-79C8-D182-11D8-2635CA01B08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DF8E54A-E949-FF7E-E2BB-B2197248522A}"/>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2311129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6662" y="404813"/>
            <a:ext cx="8892000" cy="1368425"/>
          </a:xfrm>
          <a:prstGeom prst="rect">
            <a:avLst/>
          </a:prstGeom>
        </p:spPr>
        <p:txBody>
          <a:bodyPr vert="horz" lIns="0" tIns="0" rIns="0" bIns="0" rtlCol="0" anchor="t" anchorCtr="0">
            <a:noAutofit/>
          </a:bodyPr>
          <a:lstStyle/>
          <a:p>
            <a:r>
              <a:rPr lang="en-US"/>
              <a:t>[Slide title]</a:t>
            </a:r>
            <a:endParaRPr lang="en-GB"/>
          </a:p>
        </p:txBody>
      </p:sp>
      <p:sp>
        <p:nvSpPr>
          <p:cNvPr id="3" name="Text Placeholder 2"/>
          <p:cNvSpPr>
            <a:spLocks noGrp="1"/>
          </p:cNvSpPr>
          <p:nvPr>
            <p:ph type="body" idx="1"/>
          </p:nvPr>
        </p:nvSpPr>
        <p:spPr>
          <a:xfrm>
            <a:off x="507000" y="2060576"/>
            <a:ext cx="8892000" cy="4105275"/>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4"/>
          </p:nvPr>
        </p:nvSpPr>
        <p:spPr>
          <a:xfrm>
            <a:off x="9554435" y="6597352"/>
            <a:ext cx="157094" cy="153888"/>
          </a:xfrm>
          <a:prstGeom prst="rect">
            <a:avLst/>
          </a:prstGeom>
        </p:spPr>
        <p:txBody>
          <a:bodyPr vert="horz" wrap="none" lIns="0" tIns="0" rIns="0" bIns="0" rtlCol="0" anchor="b" anchorCtr="0">
            <a:spAutoFit/>
          </a:bodyPr>
          <a:lstStyle>
            <a:lvl1pPr algn="r">
              <a:defRPr sz="1000">
                <a:solidFill>
                  <a:schemeClr val="tx1"/>
                </a:solidFill>
              </a:defRPr>
            </a:lvl1pPr>
          </a:lstStyle>
          <a:p>
            <a:fld id="{7870704B-CE94-48CC-AF30-84932A1262A7}" type="slidenum">
              <a:rPr lang="en-GB" smtClean="0"/>
              <a:pPr/>
              <a:t>‹#›</a:t>
            </a:fld>
            <a:endParaRPr lang="en-GB"/>
          </a:p>
        </p:txBody>
      </p:sp>
    </p:spTree>
    <p:extLst>
      <p:ext uri="{BB962C8B-B14F-4D97-AF65-F5344CB8AC3E}">
        <p14:creationId xmlns:p14="http://schemas.microsoft.com/office/powerpoint/2010/main" val="645875845"/>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Lst>
  <p:hf hdr="0" ftr="0" dt="0"/>
  <p:txStyles>
    <p:titleStyle>
      <a:lvl1pPr algn="l" defTabSz="685800" rtl="0" eaLnBrk="1" latinLnBrk="0" hangingPunct="1">
        <a:lnSpc>
          <a:spcPct val="100000"/>
        </a:lnSpc>
        <a:spcBef>
          <a:spcPct val="0"/>
        </a:spcBef>
        <a:buNone/>
        <a:defRPr sz="2800" kern="1200">
          <a:solidFill>
            <a:schemeClr val="tx1"/>
          </a:solidFill>
          <a:latin typeface="+mj-lt"/>
          <a:ea typeface="+mj-ea"/>
          <a:cs typeface="+mj-cs"/>
        </a:defRPr>
      </a:lvl1pPr>
    </p:titleStyle>
    <p:bodyStyle>
      <a:lvl1pPr marL="0" indent="0" algn="l" defTabSz="685800" rtl="0" eaLnBrk="1" latinLnBrk="0" hangingPunct="1">
        <a:lnSpc>
          <a:spcPct val="100000"/>
        </a:lnSpc>
        <a:spcBef>
          <a:spcPts val="0"/>
        </a:spcBef>
        <a:spcAft>
          <a:spcPts val="1200"/>
        </a:spcAft>
        <a:buFont typeface="Arial" panose="020B0604020202020204" pitchFamily="34" charset="0"/>
        <a:buNone/>
        <a:defRPr sz="1600" b="1" kern="1200">
          <a:solidFill>
            <a:schemeClr val="accent1"/>
          </a:solidFill>
          <a:latin typeface="+mn-lt"/>
          <a:ea typeface="+mn-ea"/>
          <a:cs typeface="+mn-cs"/>
        </a:defRPr>
      </a:lvl1pPr>
      <a:lvl2pPr marL="0" indent="0" algn="l" defTabSz="685800" rtl="0" eaLnBrk="1" latinLnBrk="0" hangingPunct="1">
        <a:lnSpc>
          <a:spcPct val="100000"/>
        </a:lnSpc>
        <a:spcBef>
          <a:spcPts val="0"/>
        </a:spcBef>
        <a:spcAft>
          <a:spcPts val="600"/>
        </a:spcAft>
        <a:buFont typeface="Arial" panose="020B0604020202020204" pitchFamily="34" charset="0"/>
        <a:buNone/>
        <a:defRPr sz="1400" kern="1200">
          <a:solidFill>
            <a:schemeClr val="tx1"/>
          </a:solidFill>
          <a:latin typeface="+mn-lt"/>
          <a:ea typeface="+mn-ea"/>
          <a:cs typeface="+mn-cs"/>
        </a:defRPr>
      </a:lvl2pPr>
      <a:lvl3pPr marL="18288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3pPr>
      <a:lvl4pPr marL="36576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4pPr>
      <a:lvl5pPr marL="54864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5pPr>
      <a:lvl6pPr marL="73152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6pPr>
      <a:lvl7pPr marL="91440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7pPr>
      <a:lvl8pPr marL="109728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8pPr>
      <a:lvl9pPr marL="128016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298">
          <p15:clr>
            <a:srgbClr val="A4A3A4"/>
          </p15:clr>
        </p15:guide>
        <p15:guide id="2" pos="295">
          <p15:clr>
            <a:srgbClr val="A4A3A4"/>
          </p15:clr>
        </p15:guide>
        <p15:guide id="3" orient="horz" pos="255">
          <p15:clr>
            <a:srgbClr val="A4A3A4"/>
          </p15:clr>
        </p15:guide>
        <p15:guide id="4" orient="horz" pos="1117">
          <p15:clr>
            <a:srgbClr val="A4A3A4"/>
          </p15:clr>
        </p15:guide>
        <p15:guide id="5" orient="horz" pos="2160">
          <p15:clr>
            <a:srgbClr val="A4A3A4"/>
          </p15:clr>
        </p15:guide>
        <p15:guide id="6" orient="horz" pos="3884">
          <p15:clr>
            <a:srgbClr val="A4A3A4"/>
          </p15:clr>
        </p15:guide>
        <p15:guide id="7" pos="5465">
          <p15:clr>
            <a:srgbClr val="A4A3A4"/>
          </p15:clr>
        </p15:guide>
        <p15:guide id="8" pos="1882">
          <p15:clr>
            <a:srgbClr val="A4A3A4"/>
          </p15:clr>
        </p15:guide>
        <p15:guide id="9" pos="2064">
          <p15:clr>
            <a:srgbClr val="A4A3A4"/>
          </p15:clr>
        </p15:guide>
        <p15:guide id="10" pos="3878">
          <p15:clr>
            <a:srgbClr val="A4A3A4"/>
          </p15:clr>
        </p15:guide>
        <p15:guide id="11" pos="3696">
          <p15:clr>
            <a:srgbClr val="A4A3A4"/>
          </p15:clr>
        </p15:guide>
        <p15:guide id="12" pos="2789">
          <p15:clr>
            <a:srgbClr val="A4A3A4"/>
          </p15:clr>
        </p15:guide>
        <p15:guide id="13" pos="2880">
          <p15:clr>
            <a:srgbClr val="A4A3A4"/>
          </p15:clr>
        </p15:guide>
        <p15:guide id="14" pos="2971">
          <p15:clr>
            <a:srgbClr val="A4A3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787EE09-3D89-263E-08F5-13547C5209CB}"/>
              </a:ext>
            </a:extLst>
          </p:cNvPr>
          <p:cNvSpPr>
            <a:spLocks noGrp="1"/>
          </p:cNvSpPr>
          <p:nvPr>
            <p:ph type="title"/>
          </p:nvPr>
        </p:nvSpPr>
        <p:spPr>
          <a:xfrm>
            <a:off x="681038" y="365125"/>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BAED035-9903-74BC-40A8-C3ED6799E5AB}"/>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9686E18-FAF3-EBDD-CD59-E12562EC4642}"/>
              </a:ext>
            </a:extLst>
          </p:cNvPr>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44AB3D-1057-4AB6-87D1-2B0FE264E624}" type="datetimeFigureOut">
              <a:rPr kumimoji="1" lang="ja-JP" altLang="en-US" smtClean="0"/>
              <a:t>2025/6/19</a:t>
            </a:fld>
            <a:endParaRPr kumimoji="1" lang="ja-JP" altLang="en-US"/>
          </a:p>
        </p:txBody>
      </p:sp>
      <p:sp>
        <p:nvSpPr>
          <p:cNvPr id="5" name="フッター プレースホルダー 4">
            <a:extLst>
              <a:ext uri="{FF2B5EF4-FFF2-40B4-BE49-F238E27FC236}">
                <a16:creationId xmlns:a16="http://schemas.microsoft.com/office/drawing/2014/main" id="{93B70AA6-1029-6E2A-B8DD-69108B0BADBD}"/>
              </a:ext>
            </a:extLst>
          </p:cNvPr>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912B663-594D-AD94-FA51-FA6C03E215D5}"/>
              </a:ext>
            </a:extLst>
          </p:cNvPr>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3592513664"/>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6740BA51-ED12-9398-0D70-8BBF43161487}"/>
              </a:ext>
            </a:extLst>
          </p:cNvPr>
          <p:cNvSpPr>
            <a:spLocks noGrp="1"/>
          </p:cNvSpPr>
          <p:nvPr>
            <p:ph type="body" sz="quarter" idx="12"/>
          </p:nvPr>
        </p:nvSpPr>
        <p:spPr>
          <a:xfrm>
            <a:off x="194472" y="188642"/>
            <a:ext cx="9517057" cy="432046"/>
          </a:xfrm>
        </p:spPr>
        <p:txBody>
          <a:bodyPr/>
          <a:lstStyle/>
          <a:p>
            <a:r>
              <a:rPr lang="ja-JP" altLang="en-US" dirty="0"/>
              <a:t>事業概要</a:t>
            </a:r>
            <a:r>
              <a:rPr lang="en-US" altLang="ja-JP" dirty="0"/>
              <a:t>【</a:t>
            </a:r>
            <a:r>
              <a:rPr lang="ja-JP" altLang="en-US" dirty="0"/>
              <a:t>万博レガシーを活用した南河内地域における自動運転バス実証実験事業</a:t>
            </a:r>
            <a:r>
              <a:rPr lang="en-US" altLang="ja-JP" dirty="0"/>
              <a:t>】</a:t>
            </a:r>
            <a:endParaRPr lang="ja-JP" altLang="en-US" dirty="0"/>
          </a:p>
        </p:txBody>
      </p:sp>
      <p:graphicFrame>
        <p:nvGraphicFramePr>
          <p:cNvPr id="4" name="表 3">
            <a:extLst>
              <a:ext uri="{FF2B5EF4-FFF2-40B4-BE49-F238E27FC236}">
                <a16:creationId xmlns:a16="http://schemas.microsoft.com/office/drawing/2014/main" id="{55AF216C-10D9-4280-9949-48DDE6B30CBF}"/>
              </a:ext>
            </a:extLst>
          </p:cNvPr>
          <p:cNvGraphicFramePr>
            <a:graphicFrameLocks noGrp="1"/>
          </p:cNvGraphicFramePr>
          <p:nvPr>
            <p:extLst>
              <p:ext uri="{D42A27DB-BD31-4B8C-83A1-F6EECF244321}">
                <p14:modId xmlns:p14="http://schemas.microsoft.com/office/powerpoint/2010/main" val="3888078615"/>
              </p:ext>
            </p:extLst>
          </p:nvPr>
        </p:nvGraphicFramePr>
        <p:xfrm>
          <a:off x="138486" y="717723"/>
          <a:ext cx="9602673" cy="6121375"/>
        </p:xfrm>
        <a:graphic>
          <a:graphicData uri="http://schemas.openxmlformats.org/drawingml/2006/table">
            <a:tbl>
              <a:tblPr firstRow="1" bandRow="1">
                <a:tableStyleId>{5940675A-B579-460E-94D1-54222C63F5DA}</a:tableStyleId>
              </a:tblPr>
              <a:tblGrid>
                <a:gridCol w="1068522">
                  <a:extLst>
                    <a:ext uri="{9D8B030D-6E8A-4147-A177-3AD203B41FA5}">
                      <a16:colId xmlns:a16="http://schemas.microsoft.com/office/drawing/2014/main" val="1574572698"/>
                    </a:ext>
                  </a:extLst>
                </a:gridCol>
                <a:gridCol w="789492">
                  <a:extLst>
                    <a:ext uri="{9D8B030D-6E8A-4147-A177-3AD203B41FA5}">
                      <a16:colId xmlns:a16="http://schemas.microsoft.com/office/drawing/2014/main" val="3623488850"/>
                    </a:ext>
                  </a:extLst>
                </a:gridCol>
                <a:gridCol w="524294">
                  <a:extLst>
                    <a:ext uri="{9D8B030D-6E8A-4147-A177-3AD203B41FA5}">
                      <a16:colId xmlns:a16="http://schemas.microsoft.com/office/drawing/2014/main" val="3428141043"/>
                    </a:ext>
                  </a:extLst>
                </a:gridCol>
                <a:gridCol w="706014">
                  <a:extLst>
                    <a:ext uri="{9D8B030D-6E8A-4147-A177-3AD203B41FA5}">
                      <a16:colId xmlns:a16="http://schemas.microsoft.com/office/drawing/2014/main" val="3266286335"/>
                    </a:ext>
                  </a:extLst>
                </a:gridCol>
                <a:gridCol w="523936">
                  <a:extLst>
                    <a:ext uri="{9D8B030D-6E8A-4147-A177-3AD203B41FA5}">
                      <a16:colId xmlns:a16="http://schemas.microsoft.com/office/drawing/2014/main" val="281497586"/>
                    </a:ext>
                  </a:extLst>
                </a:gridCol>
                <a:gridCol w="706014">
                  <a:extLst>
                    <a:ext uri="{9D8B030D-6E8A-4147-A177-3AD203B41FA5}">
                      <a16:colId xmlns:a16="http://schemas.microsoft.com/office/drawing/2014/main" val="780657523"/>
                    </a:ext>
                  </a:extLst>
                </a:gridCol>
                <a:gridCol w="523936">
                  <a:extLst>
                    <a:ext uri="{9D8B030D-6E8A-4147-A177-3AD203B41FA5}">
                      <a16:colId xmlns:a16="http://schemas.microsoft.com/office/drawing/2014/main" val="3861910546"/>
                    </a:ext>
                  </a:extLst>
                </a:gridCol>
                <a:gridCol w="505706">
                  <a:extLst>
                    <a:ext uri="{9D8B030D-6E8A-4147-A177-3AD203B41FA5}">
                      <a16:colId xmlns:a16="http://schemas.microsoft.com/office/drawing/2014/main" val="48331999"/>
                    </a:ext>
                  </a:extLst>
                </a:gridCol>
                <a:gridCol w="603504">
                  <a:extLst>
                    <a:ext uri="{9D8B030D-6E8A-4147-A177-3AD203B41FA5}">
                      <a16:colId xmlns:a16="http://schemas.microsoft.com/office/drawing/2014/main" val="876268225"/>
                    </a:ext>
                  </a:extLst>
                </a:gridCol>
                <a:gridCol w="702782">
                  <a:extLst>
                    <a:ext uri="{9D8B030D-6E8A-4147-A177-3AD203B41FA5}">
                      <a16:colId xmlns:a16="http://schemas.microsoft.com/office/drawing/2014/main" val="3168901572"/>
                    </a:ext>
                  </a:extLst>
                </a:gridCol>
                <a:gridCol w="2948473">
                  <a:extLst>
                    <a:ext uri="{9D8B030D-6E8A-4147-A177-3AD203B41FA5}">
                      <a16:colId xmlns:a16="http://schemas.microsoft.com/office/drawing/2014/main" val="3758133616"/>
                    </a:ext>
                  </a:extLst>
                </a:gridCol>
              </a:tblGrid>
              <a:tr h="30564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申請者</a:t>
                      </a:r>
                      <a:endParaRPr lang="ja-JP" altLang="en-US" sz="1200" dirty="0">
                        <a:latin typeface="Meiryo UI" panose="020B0604030504040204" pitchFamily="50" charset="-128"/>
                        <a:ea typeface="Meiryo UI" panose="020B0604030504040204" pitchFamily="50" charset="-128"/>
                      </a:endParaRPr>
                    </a:p>
                  </a:txBody>
                  <a:tcPr anchor="ctr">
                    <a:solidFill>
                      <a:schemeClr val="bg1">
                        <a:lumMod val="95000"/>
                      </a:schemeClr>
                    </a:solidFill>
                  </a:tcPr>
                </a:tc>
                <a:tc gridSpan="6">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dirty="0">
                          <a:latin typeface="Meiryo UI" panose="020B0604030504040204" pitchFamily="50" charset="-128"/>
                          <a:ea typeface="Meiryo UI" panose="020B0604030504040204" pitchFamily="50" charset="-128"/>
                        </a:rPr>
                        <a:t>大阪府</a:t>
                      </a: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初回採択回</a:t>
                      </a:r>
                    </a:p>
                  </a:txBody>
                  <a:tcPr anchor="ctr">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a:latin typeface="Meiryo UI" panose="020B0604030504040204" pitchFamily="50" charset="-128"/>
                        <a:ea typeface="Meiryo UI" panose="020B0604030504040204" pitchFamily="50" charset="-128"/>
                      </a:endParaRP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a:latin typeface="Meiryo UI" panose="020B0604030504040204" pitchFamily="50" charset="-128"/>
                          <a:ea typeface="Meiryo UI" panose="020B0604030504040204" pitchFamily="50" charset="-128"/>
                        </a:rPr>
                        <a:t>令和７年度第１回募集</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令和７年度第１回募集</a:t>
                      </a:r>
                    </a:p>
                  </a:txBody>
                  <a:tcPr anchor="ctr"/>
                </a:tc>
                <a:extLst>
                  <a:ext uri="{0D108BD9-81ED-4DB2-BD59-A6C34878D82A}">
                    <a16:rowId xmlns:a16="http://schemas.microsoft.com/office/drawing/2014/main" val="2442898722"/>
                  </a:ext>
                </a:extLst>
              </a:tr>
              <a:tr h="48387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事業計画</a:t>
                      </a:r>
                      <a:endParaRPr kumimoji="1" lang="en-US" altLang="ja-JP" sz="12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期間</a:t>
                      </a:r>
                    </a:p>
                  </a:txBody>
                  <a:tcPr anchor="ctr">
                    <a:solidFill>
                      <a:schemeClr val="bg1">
                        <a:lumMod val="95000"/>
                      </a:schemeClr>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eiryo UI"/>
                          <a:ea typeface="Meiryo UI"/>
                        </a:rPr>
                        <a:t>R7-R9</a:t>
                      </a:r>
                      <a:r>
                        <a:rPr kumimoji="1" lang="ja-JP" altLang="en-US" sz="1400" dirty="0">
                          <a:latin typeface="Meiryo UI"/>
                          <a:ea typeface="Meiryo UI"/>
                        </a:rPr>
                        <a:t>年度</a:t>
                      </a: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期間中の総事業費</a:t>
                      </a:r>
                      <a:endParaRPr kumimoji="1" lang="en-US" altLang="ja-JP" sz="11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（カッコ内は</a:t>
                      </a:r>
                      <a:r>
                        <a:rPr kumimoji="1" lang="en-US" altLang="ja-JP" sz="900" dirty="0">
                          <a:latin typeface="Meiryo UI" panose="020B0604030504040204" pitchFamily="50" charset="-128"/>
                          <a:ea typeface="Meiryo UI" panose="020B0604030504040204" pitchFamily="50" charset="-128"/>
                        </a:rPr>
                        <a:t>R7</a:t>
                      </a:r>
                      <a:r>
                        <a:rPr kumimoji="1" lang="ja-JP" altLang="en-US" sz="900" dirty="0">
                          <a:latin typeface="Meiryo UI" panose="020B0604030504040204" pitchFamily="50" charset="-128"/>
                          <a:ea typeface="Meiryo UI" panose="020B0604030504040204" pitchFamily="50" charset="-128"/>
                        </a:rPr>
                        <a:t>年度事業費）</a:t>
                      </a:r>
                      <a:endParaRPr kumimoji="1" lang="ja-JP" altLang="en-US" sz="1000" dirty="0">
                        <a:latin typeface="Meiryo UI" panose="020B0604030504040204" pitchFamily="50" charset="-128"/>
                        <a:ea typeface="Meiryo UI" panose="020B0604030504040204" pitchFamily="50" charset="-128"/>
                      </a:endParaRPr>
                    </a:p>
                  </a:txBody>
                  <a:tcPr anchor="ctr">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a:latin typeface="Meiryo UI" panose="020B0604030504040204" pitchFamily="50" charset="-128"/>
                        <a:ea typeface="Meiryo UI" panose="020B0604030504040204" pitchFamily="50" charset="-128"/>
                      </a:endParaRP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a:latin typeface="Meiryo UI" panose="020B0604030504040204" pitchFamily="50" charset="-128"/>
                          <a:ea typeface="Meiryo UI" panose="020B0604030504040204" pitchFamily="50" charset="-128"/>
                        </a:rPr>
                        <a:t>180,000</a:t>
                      </a:r>
                      <a:r>
                        <a:rPr kumimoji="1" lang="ja-JP" altLang="en-US" sz="1400">
                          <a:latin typeface="Meiryo UI" panose="020B0604030504040204" pitchFamily="50" charset="-128"/>
                          <a:ea typeface="Meiryo UI" panose="020B0604030504040204" pitchFamily="50" charset="-128"/>
                        </a:rPr>
                        <a:t>千円（</a:t>
                      </a:r>
                      <a:r>
                        <a:rPr kumimoji="1" lang="en-US" altLang="ja-JP" sz="1400">
                          <a:latin typeface="Meiryo UI" panose="020B0604030504040204" pitchFamily="50" charset="-128"/>
                          <a:ea typeface="Meiryo UI" panose="020B0604030504040204" pitchFamily="50" charset="-128"/>
                        </a:rPr>
                        <a:t>66,000</a:t>
                      </a:r>
                      <a:r>
                        <a:rPr kumimoji="1" lang="ja-JP" altLang="en-US" sz="1400">
                          <a:latin typeface="Meiryo UI" panose="020B0604030504040204" pitchFamily="50" charset="-128"/>
                          <a:ea typeface="Meiryo UI" panose="020B0604030504040204" pitchFamily="50" charset="-128"/>
                        </a:rPr>
                        <a:t>千円）</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eiryo UI" panose="020B0604030504040204" pitchFamily="50" charset="-128"/>
                          <a:ea typeface="Meiryo UI" panose="020B0604030504040204" pitchFamily="50" charset="-128"/>
                        </a:rPr>
                        <a:t>785,684</a:t>
                      </a:r>
                      <a:r>
                        <a:rPr kumimoji="1" lang="ja-JP" altLang="en-US" sz="1400" dirty="0">
                          <a:solidFill>
                            <a:schemeClr val="tx1"/>
                          </a:solidFill>
                          <a:latin typeface="Meiryo UI" panose="020B0604030504040204" pitchFamily="50" charset="-128"/>
                          <a:ea typeface="Meiryo UI" panose="020B0604030504040204" pitchFamily="50" charset="-128"/>
                        </a:rPr>
                        <a:t>千円</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169,280</a:t>
                      </a:r>
                      <a:r>
                        <a:rPr kumimoji="1" lang="ja-JP" altLang="en-US" sz="1400" dirty="0">
                          <a:solidFill>
                            <a:schemeClr val="tx1"/>
                          </a:solidFill>
                          <a:latin typeface="Meiryo UI" panose="020B0604030504040204" pitchFamily="50" charset="-128"/>
                          <a:ea typeface="Meiryo UI" panose="020B0604030504040204" pitchFamily="50" charset="-128"/>
                        </a:rPr>
                        <a:t>千円）</a:t>
                      </a:r>
                    </a:p>
                  </a:txBody>
                  <a:tcPr anchor="ctr"/>
                </a:tc>
                <a:extLst>
                  <a:ext uri="{0D108BD9-81ED-4DB2-BD59-A6C34878D82A}">
                    <a16:rowId xmlns:a16="http://schemas.microsoft.com/office/drawing/2014/main" val="4201150482"/>
                  </a:ext>
                </a:extLst>
              </a:tr>
              <a:tr h="403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経費の類型</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ソフト</a:t>
                      </a:r>
                      <a:endParaRPr kumimoji="1" lang="en-US" altLang="ja-JP" sz="105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事業</a:t>
                      </a:r>
                    </a:p>
                  </a:txBody>
                  <a:tcPr anchor="ctr">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拠点整備事業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spc="-80" baseline="0" dirty="0">
                          <a:latin typeface="Meiryo UI" panose="020B0604030504040204" pitchFamily="50" charset="-128"/>
                          <a:ea typeface="Meiryo UI" panose="020B0604030504040204" pitchFamily="50" charset="-128"/>
                        </a:rPr>
                        <a:t>インフラ</a:t>
                      </a:r>
                      <a:endParaRPr kumimoji="1" lang="en-US" altLang="ja-JP" sz="1050" spc="-80" baseline="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spc="-80" baseline="0" dirty="0">
                          <a:latin typeface="Meiryo UI" panose="020B0604030504040204" pitchFamily="50" charset="-128"/>
                          <a:ea typeface="Meiryo UI" panose="020B0604030504040204" pitchFamily="50" charset="-128"/>
                        </a:rPr>
                        <a:t>整備事業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事業分野</a:t>
                      </a:r>
                    </a:p>
                  </a:txBody>
                  <a:tcPr anchor="ctr">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a:latin typeface="Meiryo UI" panose="020B0604030504040204" pitchFamily="50" charset="-128"/>
                        <a:ea typeface="Meiryo UI" panose="020B0604030504040204" pitchFamily="50" charset="-128"/>
                      </a:endParaRP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a:latin typeface="Meiryo UI" panose="020B0604030504040204" pitchFamily="50" charset="-128"/>
                          <a:ea typeface="Meiryo UI" panose="020B0604030504040204" pitchFamily="50" charset="-128"/>
                        </a:rPr>
                        <a:t>観光分野</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まちづくり分野</a:t>
                      </a:r>
                    </a:p>
                  </a:txBody>
                  <a:tcPr anchor="ctr"/>
                </a:tc>
                <a:extLst>
                  <a:ext uri="{0D108BD9-81ED-4DB2-BD59-A6C34878D82A}">
                    <a16:rowId xmlns:a16="http://schemas.microsoft.com/office/drawing/2014/main" val="4187406978"/>
                  </a:ext>
                </a:extLst>
              </a:tr>
              <a:tr h="1137047">
                <a:tc>
                  <a:txBody>
                    <a:bodyPr/>
                    <a:lstStyle/>
                    <a:p>
                      <a:pPr algn="ctr"/>
                      <a:r>
                        <a:rPr kumimoji="1" lang="ja-JP" altLang="en-US" sz="1200" dirty="0">
                          <a:latin typeface="Meiryo UI" panose="020B0604030504040204" pitchFamily="50" charset="-128"/>
                          <a:ea typeface="Meiryo UI" panose="020B0604030504040204" pitchFamily="50" charset="-128"/>
                        </a:rPr>
                        <a:t>目的</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（効果）</a:t>
                      </a:r>
                    </a:p>
                  </a:txBody>
                  <a:tcPr anchor="ctr">
                    <a:solidFill>
                      <a:schemeClr val="bg1">
                        <a:lumMod val="95000"/>
                      </a:schemeClr>
                    </a:solidFill>
                  </a:tcPr>
                </a:tc>
                <a:tc gridSpan="10">
                  <a:txBody>
                    <a:bodyPr/>
                    <a:lstStyle/>
                    <a:p>
                      <a:pPr marL="95250" indent="-95250">
                        <a:buFont typeface="Arial" panose="020B0604020202020204" pitchFamily="34" charset="0"/>
                        <a:buChar char="•"/>
                      </a:pPr>
                      <a:r>
                        <a:rPr lang="ja-JP" altLang="en-US" sz="1200" b="0" i="0" u="none" strike="noStrike" kern="1200" baseline="0" dirty="0">
                          <a:solidFill>
                            <a:schemeClr val="tx1"/>
                          </a:solidFill>
                          <a:latin typeface="Meiryo UI" panose="020B0604030504040204" pitchFamily="50" charset="-128"/>
                          <a:ea typeface="Meiryo UI" panose="020B0604030504040204" pitchFamily="50" charset="-128"/>
                          <a:cs typeface="+mn-cs"/>
                        </a:rPr>
                        <a:t>自動運転バスを導入することで、路線バスが廃止した南河内地域の足を確保し、地域の魅力を向上させる</a:t>
                      </a:r>
                      <a:endParaRPr lang="en-US" altLang="ja-JP" sz="12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pPr marL="95250" indent="-95250">
                        <a:buFont typeface="Arial" panose="020B0604020202020204" pitchFamily="34" charset="0"/>
                        <a:buChar char="•"/>
                      </a:pPr>
                      <a:r>
                        <a:rPr lang="ja-JP" altLang="en-US" sz="1200" b="0" i="0" u="none" strike="noStrike" kern="1200" baseline="0" dirty="0">
                          <a:solidFill>
                            <a:schemeClr val="tx1"/>
                          </a:solidFill>
                          <a:latin typeface="Meiryo UI" panose="020B0604030504040204" pitchFamily="50" charset="-128"/>
                          <a:ea typeface="Meiryo UI" panose="020B0604030504040204" pitchFamily="50" charset="-128"/>
                          <a:cs typeface="+mn-cs"/>
                        </a:rPr>
                        <a:t>大阪・関西万博において</a:t>
                      </a:r>
                      <a:r>
                        <a:rPr lang="en-US" altLang="ja-JP" sz="1200" b="0" i="0" u="none" strike="noStrike" kern="1200" baseline="0" dirty="0">
                          <a:solidFill>
                            <a:schemeClr val="tx1"/>
                          </a:solidFill>
                          <a:latin typeface="Meiryo UI" panose="020B0604030504040204" pitchFamily="50" charset="-128"/>
                          <a:ea typeface="Meiryo UI" panose="020B0604030504040204" pitchFamily="50" charset="-128"/>
                          <a:cs typeface="+mn-cs"/>
                        </a:rPr>
                        <a:t>Osaka Metro</a:t>
                      </a:r>
                      <a:r>
                        <a:rPr lang="ja-JP" altLang="en-US" sz="1200" b="0" i="0" u="none" strike="noStrike" kern="1200" baseline="0" dirty="0">
                          <a:solidFill>
                            <a:schemeClr val="tx1"/>
                          </a:solidFill>
                          <a:latin typeface="Meiryo UI" panose="020B0604030504040204" pitchFamily="50" charset="-128"/>
                          <a:ea typeface="Meiryo UI" panose="020B0604030504040204" pitchFamily="50" charset="-128"/>
                          <a:cs typeface="+mn-cs"/>
                        </a:rPr>
                        <a:t>が導入する小型の自動運転バスを万博レガシーとして活用することで、交流人口増加等、地域活性化、観光人数増加につなげていく。</a:t>
                      </a:r>
                      <a:endParaRPr lang="en-US" altLang="ja-JP" sz="12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nSpc>
                          <a:spcPts val="1700"/>
                        </a:lnSpc>
                        <a:buFontTx/>
                        <a:buNone/>
                      </a:pPr>
                      <a:endParaRPr kumimoji="1" lang="en-US" altLang="ja-JP" sz="1400" i="0">
                        <a:solidFill>
                          <a:srgbClr val="FF0000"/>
                        </a:solidFill>
                        <a:latin typeface="Meiryo UI" panose="020B0604030504040204" pitchFamily="50" charset="-128"/>
                        <a:ea typeface="Meiryo UI" panose="020B0604030504040204" pitchFamily="50" charset="-128"/>
                      </a:endParaRPr>
                    </a:p>
                  </a:txBody>
                  <a:tcPr anchor="ctr"/>
                </a:tc>
                <a:tc hMerge="1">
                  <a:txBody>
                    <a:bodyPr/>
                    <a:lstStyle/>
                    <a:p>
                      <a:endParaRPr kumimoji="1" lang="ja-JP" altLang="en-US"/>
                    </a:p>
                  </a:txBody>
                  <a:tcPr/>
                </a:tc>
                <a:tc hMerge="1">
                  <a:txBody>
                    <a:bodyPr/>
                    <a:lstStyle/>
                    <a:p>
                      <a:pPr>
                        <a:lnSpc>
                          <a:spcPts val="1700"/>
                        </a:lnSpc>
                        <a:buFontTx/>
                        <a:buNone/>
                      </a:pPr>
                      <a:endParaRPr kumimoji="1" lang="en-US" altLang="ja-JP" sz="1400" i="0">
                        <a:solidFill>
                          <a:srgbClr val="FF0000"/>
                        </a:solidFill>
                        <a:latin typeface="Meiryo UI" panose="020B0604030504040204" pitchFamily="50" charset="-128"/>
                        <a:ea typeface="Meiryo UI" panose="020B0604030504040204" pitchFamily="50" charset="-128"/>
                      </a:endParaRPr>
                    </a:p>
                  </a:txBody>
                  <a:tcPr anchor="ctr"/>
                </a:tc>
                <a:tc hMerge="1">
                  <a:txBody>
                    <a:bodyPr/>
                    <a:lstStyle/>
                    <a:p>
                      <a:pPr marL="95250" indent="-95250">
                        <a:buFont typeface="Arial" panose="020B0604020202020204" pitchFamily="34" charset="0"/>
                        <a:buChar char="•"/>
                      </a:pPr>
                      <a:endParaRPr kumimoji="1" lang="en-US" altLang="ja-JP" sz="1400" b="0" i="0" u="none" strike="noStrike" kern="1200" baseline="0">
                        <a:solidFill>
                          <a:srgbClr val="FF0000"/>
                        </a:solidFill>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3133888693"/>
                  </a:ext>
                </a:extLst>
              </a:tr>
              <a:tr h="2425666">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事業概要・</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主な経費</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経費内訳は</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R7</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年度事業費</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solidFill>
                      <a:schemeClr val="bg1">
                        <a:lumMod val="95000"/>
                      </a:schemeClr>
                    </a:solidFill>
                  </a:tcPr>
                </a:tc>
                <a:tc gridSpan="7">
                  <a:txBody>
                    <a:bodyPr/>
                    <a:lstStyle/>
                    <a:p>
                      <a:r>
                        <a:rPr lang="en-US" altLang="ja-JP" sz="1100" b="0" i="0" u="none" strike="noStrike" kern="1200" baseline="0" dirty="0">
                          <a:solidFill>
                            <a:schemeClr val="tx1"/>
                          </a:solidFill>
                          <a:latin typeface="Meiryo UI" panose="020B0604030504040204" pitchFamily="50" charset="-128"/>
                          <a:ea typeface="Meiryo UI" panose="020B0604030504040204" pitchFamily="50" charset="-128"/>
                          <a:cs typeface="+mn-cs"/>
                        </a:rPr>
                        <a:t>【</a:t>
                      </a:r>
                      <a:r>
                        <a:rPr lang="ja-JP" altLang="en-US" sz="1100" b="0" i="0" u="none" strike="noStrike" kern="1200" baseline="0" dirty="0">
                          <a:solidFill>
                            <a:schemeClr val="tx1"/>
                          </a:solidFill>
                          <a:latin typeface="Meiryo UI" panose="020B0604030504040204" pitchFamily="50" charset="-128"/>
                          <a:ea typeface="Meiryo UI" panose="020B0604030504040204" pitchFamily="50" charset="-128"/>
                          <a:cs typeface="+mn-cs"/>
                        </a:rPr>
                        <a:t>ソフト事業経費</a:t>
                      </a:r>
                      <a:r>
                        <a:rPr lang="en-US" altLang="ja-JP" sz="1100" b="0" i="0" u="none" strike="noStrike" kern="1200" baseline="0" dirty="0">
                          <a:solidFill>
                            <a:schemeClr val="tx1"/>
                          </a:solidFill>
                          <a:latin typeface="Meiryo UI" panose="020B0604030504040204" pitchFamily="50" charset="-128"/>
                          <a:ea typeface="Meiryo UI" panose="020B0604030504040204" pitchFamily="50" charset="-128"/>
                          <a:cs typeface="+mn-cs"/>
                        </a:rPr>
                        <a:t>】</a:t>
                      </a:r>
                    </a:p>
                    <a:p>
                      <a:r>
                        <a:rPr lang="ja-JP" altLang="en-US" sz="1050" b="0" i="0" u="none" strike="noStrike" kern="1200" baseline="0" dirty="0">
                          <a:solidFill>
                            <a:schemeClr val="tx1"/>
                          </a:solidFill>
                          <a:latin typeface="Meiryo UI" panose="020B0604030504040204" pitchFamily="50" charset="-128"/>
                          <a:ea typeface="Meiryo UI" panose="020B0604030504040204" pitchFamily="50" charset="-128"/>
                          <a:cs typeface="+mn-cs"/>
                        </a:rPr>
                        <a:t>〇運行関係</a:t>
                      </a:r>
                      <a:endParaRPr lang="en-US" altLang="ja-JP" sz="105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r>
                        <a:rPr lang="ja-JP" altLang="en-US" sz="1050" b="0" i="0" u="none" strike="noStrike" kern="1200" baseline="0" dirty="0">
                          <a:solidFill>
                            <a:schemeClr val="tx1"/>
                          </a:solidFill>
                          <a:latin typeface="Meiryo UI" panose="020B0604030504040204" pitchFamily="50" charset="-128"/>
                          <a:ea typeface="Meiryo UI" panose="020B0604030504040204" pitchFamily="50" charset="-128"/>
                          <a:cs typeface="+mn-cs"/>
                        </a:rPr>
                        <a:t>　・燃料費、電気代、運転手人件費　等：</a:t>
                      </a:r>
                      <a:r>
                        <a:rPr lang="en-US" altLang="ja-JP" sz="1050" b="0" i="0" u="none" strike="noStrike" kern="1200" baseline="0" dirty="0">
                          <a:solidFill>
                            <a:schemeClr val="tx1"/>
                          </a:solidFill>
                          <a:latin typeface="Meiryo UI" panose="020B0604030504040204" pitchFamily="50" charset="-128"/>
                          <a:ea typeface="Meiryo UI" panose="020B0604030504040204" pitchFamily="50" charset="-128"/>
                          <a:cs typeface="+mn-cs"/>
                        </a:rPr>
                        <a:t>3,987</a:t>
                      </a:r>
                      <a:r>
                        <a:rPr lang="ja-JP" altLang="en-US" sz="1050" b="0" i="0" u="none" strike="noStrike" kern="1200" baseline="0" dirty="0">
                          <a:solidFill>
                            <a:schemeClr val="tx1"/>
                          </a:solidFill>
                          <a:latin typeface="Meiryo UI" panose="020B0604030504040204" pitchFamily="50" charset="-128"/>
                          <a:ea typeface="Meiryo UI" panose="020B0604030504040204" pitchFamily="50" charset="-128"/>
                          <a:cs typeface="+mn-cs"/>
                        </a:rPr>
                        <a:t>千円</a:t>
                      </a:r>
                      <a:endParaRPr lang="en-US" altLang="ja-JP" sz="105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r>
                        <a:rPr lang="ja-JP" altLang="en-US" sz="1050" b="0" i="0" u="none" strike="noStrike" kern="1200" baseline="0" dirty="0">
                          <a:solidFill>
                            <a:schemeClr val="tx1"/>
                          </a:solidFill>
                          <a:latin typeface="Meiryo UI" panose="020B0604030504040204" pitchFamily="50" charset="-128"/>
                          <a:ea typeface="Meiryo UI" panose="020B0604030504040204" pitchFamily="50" charset="-128"/>
                          <a:cs typeface="+mn-cs"/>
                        </a:rPr>
                        <a:t>〇機運醸成・社会受容性の向上</a:t>
                      </a:r>
                      <a:endParaRPr lang="en-US" altLang="ja-JP" sz="105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r>
                        <a:rPr lang="en-US" altLang="ja-JP" sz="1050" b="0" i="0" u="none" strike="noStrike" kern="1200" baseline="0" dirty="0">
                          <a:solidFill>
                            <a:schemeClr val="tx1"/>
                          </a:solidFill>
                          <a:latin typeface="Meiryo UI" panose="020B0604030504040204" pitchFamily="50" charset="-128"/>
                          <a:ea typeface="Meiryo UI" panose="020B0604030504040204" pitchFamily="50" charset="-128"/>
                          <a:cs typeface="+mn-cs"/>
                        </a:rPr>
                        <a:t>(</a:t>
                      </a:r>
                      <a:r>
                        <a:rPr lang="ja-JP" altLang="en-US" sz="1050" b="0" i="0" u="none" strike="noStrike" kern="1200" baseline="0" dirty="0">
                          <a:solidFill>
                            <a:schemeClr val="tx1"/>
                          </a:solidFill>
                          <a:latin typeface="Meiryo UI" panose="020B0604030504040204" pitchFamily="50" charset="-128"/>
                          <a:ea typeface="Meiryo UI" panose="020B0604030504040204" pitchFamily="50" charset="-128"/>
                          <a:cs typeface="+mn-cs"/>
                        </a:rPr>
                        <a:t>自動運転に対する理解促進や交通安全意識等の向上を図るための経費</a:t>
                      </a:r>
                      <a:r>
                        <a:rPr lang="en-US" altLang="ja-JP" sz="1050" b="0" i="0" u="none" strike="noStrike" kern="1200" baseline="0" dirty="0">
                          <a:solidFill>
                            <a:schemeClr val="tx1"/>
                          </a:solidFill>
                          <a:latin typeface="Meiryo UI" panose="020B0604030504040204" pitchFamily="50" charset="-128"/>
                          <a:ea typeface="Meiryo UI" panose="020B0604030504040204" pitchFamily="50" charset="-128"/>
                          <a:cs typeface="+mn-cs"/>
                        </a:rPr>
                        <a:t>)</a:t>
                      </a:r>
                      <a:endParaRPr lang="ja-JP" altLang="en-US" sz="105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r>
                        <a:rPr lang="ja-JP" altLang="en-US" sz="1050" b="0" i="0" u="none" strike="noStrike" kern="1200" baseline="0" dirty="0">
                          <a:solidFill>
                            <a:schemeClr val="tx1"/>
                          </a:solidFill>
                          <a:latin typeface="Meiryo UI" panose="020B0604030504040204" pitchFamily="50" charset="-128"/>
                          <a:ea typeface="Meiryo UI" panose="020B0604030504040204" pitchFamily="50" charset="-128"/>
                          <a:cs typeface="+mn-cs"/>
                        </a:rPr>
                        <a:t>　・試乗会・地域ワークショップの開催　等：</a:t>
                      </a:r>
                      <a:r>
                        <a:rPr lang="en-US" altLang="ja-JP" sz="1050" b="0" i="0" u="none" strike="noStrike" kern="1200" baseline="0" dirty="0">
                          <a:solidFill>
                            <a:schemeClr val="tx1"/>
                          </a:solidFill>
                          <a:latin typeface="Meiryo UI" panose="020B0604030504040204" pitchFamily="50" charset="-128"/>
                          <a:ea typeface="Meiryo UI" panose="020B0604030504040204" pitchFamily="50" charset="-128"/>
                          <a:cs typeface="+mn-cs"/>
                        </a:rPr>
                        <a:t>11,821</a:t>
                      </a:r>
                      <a:r>
                        <a:rPr lang="ja-JP" altLang="en-US" sz="1050" b="0" i="0" u="none" strike="noStrike" kern="1200" baseline="0" dirty="0">
                          <a:solidFill>
                            <a:schemeClr val="tx1"/>
                          </a:solidFill>
                          <a:latin typeface="Meiryo UI" panose="020B0604030504040204" pitchFamily="50" charset="-128"/>
                          <a:ea typeface="Meiryo UI" panose="020B0604030504040204" pitchFamily="50" charset="-128"/>
                          <a:cs typeface="+mn-cs"/>
                        </a:rPr>
                        <a:t>千円</a:t>
                      </a:r>
                      <a:endParaRPr lang="en-US" altLang="ja-JP" sz="105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r>
                        <a:rPr lang="ja-JP" altLang="en-US" sz="1050" b="0" i="0" u="none" strike="noStrike" kern="1200" baseline="0" dirty="0">
                          <a:solidFill>
                            <a:schemeClr val="tx1"/>
                          </a:solidFill>
                          <a:latin typeface="Meiryo UI" panose="020B0604030504040204" pitchFamily="50" charset="-128"/>
                          <a:ea typeface="Meiryo UI" panose="020B0604030504040204" pitchFamily="50" charset="-128"/>
                          <a:cs typeface="+mn-cs"/>
                        </a:rPr>
                        <a:t>〇</a:t>
                      </a:r>
                      <a:r>
                        <a:rPr lang="zh-TW" altLang="en-US" sz="1050" b="0" i="0" u="none" strike="noStrike" kern="1200" baseline="0" dirty="0">
                          <a:solidFill>
                            <a:schemeClr val="tx1"/>
                          </a:solidFill>
                          <a:latin typeface="Meiryo UI" panose="020B0604030504040204" pitchFamily="50" charset="-128"/>
                          <a:ea typeface="Meiryo UI" panose="020B0604030504040204" pitchFamily="50" charset="-128"/>
                          <a:cs typeface="+mn-cs"/>
                        </a:rPr>
                        <a:t>走行環境整備</a:t>
                      </a:r>
                      <a:endParaRPr lang="en-US" altLang="zh-TW" sz="105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r>
                        <a:rPr lang="ja-JP" altLang="en-US" sz="1050" b="0" i="0" u="none" strike="noStrike" kern="1200" baseline="0" dirty="0">
                          <a:solidFill>
                            <a:schemeClr val="tx1"/>
                          </a:solidFill>
                          <a:latin typeface="Meiryo UI" panose="020B0604030504040204" pitchFamily="50" charset="-128"/>
                          <a:ea typeface="Meiryo UI" panose="020B0604030504040204" pitchFamily="50" charset="-128"/>
                          <a:cs typeface="+mn-cs"/>
                        </a:rPr>
                        <a:t>　・防護柵・剪定・バス停整備費　等：</a:t>
                      </a:r>
                      <a:r>
                        <a:rPr lang="en-US" altLang="ja-JP" sz="1050" b="0" i="0" u="none" strike="noStrike" kern="1200" baseline="0" dirty="0">
                          <a:solidFill>
                            <a:schemeClr val="tx1"/>
                          </a:solidFill>
                          <a:latin typeface="Meiryo UI" panose="020B0604030504040204" pitchFamily="50" charset="-128"/>
                          <a:ea typeface="Meiryo UI" panose="020B0604030504040204" pitchFamily="50" charset="-128"/>
                          <a:cs typeface="+mn-cs"/>
                        </a:rPr>
                        <a:t>8,013</a:t>
                      </a:r>
                      <a:r>
                        <a:rPr lang="ja-JP" altLang="en-US" sz="1050" b="0" i="0" u="none" strike="noStrike" kern="1200" baseline="0" dirty="0">
                          <a:solidFill>
                            <a:schemeClr val="tx1"/>
                          </a:solidFill>
                          <a:latin typeface="Meiryo UI" panose="020B0604030504040204" pitchFamily="50" charset="-128"/>
                          <a:ea typeface="Meiryo UI" panose="020B0604030504040204" pitchFamily="50" charset="-128"/>
                          <a:cs typeface="+mn-cs"/>
                        </a:rPr>
                        <a:t>千円</a:t>
                      </a:r>
                      <a:endParaRPr lang="en-US" altLang="ja-JP" sz="105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r>
                        <a:rPr lang="ja-JP" altLang="en-US" sz="1050" b="0" i="0" u="none" strike="noStrike" kern="1200" baseline="0" dirty="0">
                          <a:solidFill>
                            <a:schemeClr val="tx1"/>
                          </a:solidFill>
                          <a:latin typeface="Meiryo UI" panose="020B0604030504040204" pitchFamily="50" charset="-128"/>
                          <a:ea typeface="Meiryo UI" panose="020B0604030504040204" pitchFamily="50" charset="-128"/>
                          <a:cs typeface="+mn-cs"/>
                        </a:rPr>
                        <a:t>〇</a:t>
                      </a:r>
                      <a:r>
                        <a:rPr lang="zh-TW" altLang="en-US" sz="1050" b="0" i="0" u="none" strike="noStrike" kern="1200" baseline="0" dirty="0">
                          <a:solidFill>
                            <a:schemeClr val="tx1"/>
                          </a:solidFill>
                          <a:latin typeface="Meiryo UI" panose="020B0604030504040204" pitchFamily="50" charset="-128"/>
                          <a:ea typeface="Meiryo UI" panose="020B0604030504040204" pitchFamily="50" charset="-128"/>
                          <a:cs typeface="+mn-cs"/>
                        </a:rPr>
                        <a:t>車両調律</a:t>
                      </a:r>
                      <a:endParaRPr lang="en-US" altLang="zh-TW" sz="105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r>
                        <a:rPr lang="ja-JP" altLang="en-US" sz="1050" b="0" i="0" u="none" strike="noStrike" kern="1200" baseline="0" dirty="0">
                          <a:solidFill>
                            <a:schemeClr val="tx1"/>
                          </a:solidFill>
                          <a:latin typeface="Meiryo UI" panose="020B0604030504040204" pitchFamily="50" charset="-128"/>
                          <a:ea typeface="Meiryo UI" panose="020B0604030504040204" pitchFamily="50" charset="-128"/>
                          <a:cs typeface="+mn-cs"/>
                        </a:rPr>
                        <a:t>　・車両調律費・自動運転システム関係：</a:t>
                      </a:r>
                      <a:r>
                        <a:rPr lang="en-US" altLang="ja-JP" sz="1050" b="0" i="0" u="none" strike="noStrike" kern="1200" baseline="0" dirty="0">
                          <a:solidFill>
                            <a:schemeClr val="tx1"/>
                          </a:solidFill>
                          <a:latin typeface="Meiryo UI" panose="020B0604030504040204" pitchFamily="50" charset="-128"/>
                          <a:ea typeface="Meiryo UI" panose="020B0604030504040204" pitchFamily="50" charset="-128"/>
                          <a:cs typeface="+mn-cs"/>
                        </a:rPr>
                        <a:t>122,174</a:t>
                      </a:r>
                      <a:r>
                        <a:rPr lang="ja-JP" altLang="en-US" sz="1050" b="0" i="0" u="none" strike="noStrike" kern="1200" baseline="0" dirty="0">
                          <a:solidFill>
                            <a:schemeClr val="tx1"/>
                          </a:solidFill>
                          <a:latin typeface="Meiryo UI" panose="020B0604030504040204" pitchFamily="50" charset="-128"/>
                          <a:ea typeface="Meiryo UI" panose="020B0604030504040204" pitchFamily="50" charset="-128"/>
                          <a:cs typeface="+mn-cs"/>
                        </a:rPr>
                        <a:t>千円</a:t>
                      </a:r>
                    </a:p>
                    <a:p>
                      <a:r>
                        <a:rPr lang="ja-JP" altLang="en-US" sz="1050" b="0" i="0" u="none" strike="noStrike" kern="1200" baseline="0" dirty="0">
                          <a:solidFill>
                            <a:schemeClr val="tx1"/>
                          </a:solidFill>
                          <a:latin typeface="Meiryo UI" panose="020B0604030504040204" pitchFamily="50" charset="-128"/>
                          <a:ea typeface="Meiryo UI" panose="020B0604030504040204" pitchFamily="50" charset="-128"/>
                          <a:cs typeface="+mn-cs"/>
                        </a:rPr>
                        <a:t>〇実証実験のための充電器及び事業所整備費</a:t>
                      </a:r>
                      <a:endParaRPr lang="en-US" altLang="ja-JP" sz="105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r>
                        <a:rPr lang="ja-JP" altLang="en-US" sz="1050" b="0" i="0" u="none" strike="noStrike" kern="1200" baseline="0" dirty="0">
                          <a:solidFill>
                            <a:schemeClr val="tx1"/>
                          </a:solidFill>
                          <a:latin typeface="Meiryo UI" panose="020B0604030504040204" pitchFamily="50" charset="-128"/>
                          <a:ea typeface="Meiryo UI" panose="020B0604030504040204" pitchFamily="50" charset="-128"/>
                          <a:cs typeface="+mn-cs"/>
                        </a:rPr>
                        <a:t>　　・充電器及び設置費用</a:t>
                      </a:r>
                      <a:r>
                        <a:rPr lang="en-US" altLang="ja-JP" sz="1050" b="0" i="0" u="none" strike="noStrike" kern="1200" baseline="0" dirty="0">
                          <a:solidFill>
                            <a:schemeClr val="tx1"/>
                          </a:solidFill>
                          <a:latin typeface="Meiryo UI" panose="020B0604030504040204" pitchFamily="50" charset="-128"/>
                          <a:ea typeface="Meiryo UI" panose="020B0604030504040204" pitchFamily="50" charset="-128"/>
                          <a:cs typeface="+mn-cs"/>
                        </a:rPr>
                        <a:t>:19,800</a:t>
                      </a:r>
                      <a:r>
                        <a:rPr lang="ja-JP" altLang="en-US" sz="1050" b="0" i="0" u="none" strike="noStrike" kern="1200" baseline="0" dirty="0">
                          <a:solidFill>
                            <a:schemeClr val="tx1"/>
                          </a:solidFill>
                          <a:latin typeface="Meiryo UI" panose="020B0604030504040204" pitchFamily="50" charset="-128"/>
                          <a:ea typeface="Meiryo UI" panose="020B0604030504040204" pitchFamily="50" charset="-128"/>
                          <a:cs typeface="+mn-cs"/>
                        </a:rPr>
                        <a:t>千円</a:t>
                      </a:r>
                      <a:endParaRPr lang="en-US" altLang="ja-JP" sz="105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r>
                        <a:rPr lang="ja-JP" altLang="en-US" sz="1050" b="0" i="0" u="none" strike="noStrike" kern="1200" baseline="0" dirty="0">
                          <a:solidFill>
                            <a:schemeClr val="tx1"/>
                          </a:solidFill>
                          <a:latin typeface="Meiryo UI" panose="020B0604030504040204" pitchFamily="50" charset="-128"/>
                          <a:ea typeface="Meiryo UI" panose="020B0604030504040204" pitchFamily="50" charset="-128"/>
                          <a:cs typeface="+mn-cs"/>
                        </a:rPr>
                        <a:t>　　・車庫及び営業所整備費等</a:t>
                      </a:r>
                      <a:r>
                        <a:rPr lang="en-US" altLang="ja-JP" sz="1050" b="0" i="0" u="none" strike="noStrike" kern="1200" baseline="0" dirty="0">
                          <a:solidFill>
                            <a:schemeClr val="tx1"/>
                          </a:solidFill>
                          <a:latin typeface="Meiryo UI" panose="020B0604030504040204" pitchFamily="50" charset="-128"/>
                          <a:ea typeface="Meiryo UI" panose="020B0604030504040204" pitchFamily="50" charset="-128"/>
                          <a:cs typeface="+mn-cs"/>
                        </a:rPr>
                        <a:t>:3,086</a:t>
                      </a:r>
                      <a:r>
                        <a:rPr lang="ja-JP" altLang="en-US" sz="1050" b="0" i="0" u="none" strike="noStrike" kern="1200" baseline="0" dirty="0">
                          <a:solidFill>
                            <a:schemeClr val="tx1"/>
                          </a:solidFill>
                          <a:latin typeface="Meiryo UI" panose="020B0604030504040204" pitchFamily="50" charset="-128"/>
                          <a:ea typeface="Meiryo UI" panose="020B0604030504040204" pitchFamily="50" charset="-128"/>
                          <a:cs typeface="+mn-cs"/>
                        </a:rPr>
                        <a:t>千円</a:t>
                      </a:r>
                      <a:endParaRPr lang="en-US" altLang="ja-JP" sz="105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r>
                        <a:rPr lang="ja-JP" altLang="en-US" sz="1050" b="0" i="0" u="none" strike="noStrike" kern="1200" baseline="0" dirty="0">
                          <a:solidFill>
                            <a:schemeClr val="tx1"/>
                          </a:solidFill>
                          <a:latin typeface="Meiryo UI" panose="020B0604030504040204" pitchFamily="50" charset="-128"/>
                          <a:ea typeface="Meiryo UI" panose="020B0604030504040204" pitchFamily="50" charset="-128"/>
                          <a:cs typeface="+mn-cs"/>
                        </a:rPr>
                        <a:t>〇協議会関係</a:t>
                      </a:r>
                      <a:endParaRPr lang="en-US" altLang="ja-JP" sz="105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r>
                        <a:rPr lang="ja-JP" altLang="en-US" sz="1050" b="0" i="0" u="none" strike="noStrike" kern="1200" baseline="0" dirty="0">
                          <a:solidFill>
                            <a:schemeClr val="tx1"/>
                          </a:solidFill>
                          <a:latin typeface="Meiryo UI" panose="020B0604030504040204" pitchFamily="50" charset="-128"/>
                          <a:ea typeface="Meiryo UI" panose="020B0604030504040204" pitchFamily="50" charset="-128"/>
                          <a:cs typeface="+mn-cs"/>
                        </a:rPr>
                        <a:t>　　・会場使用料</a:t>
                      </a:r>
                      <a:r>
                        <a:rPr lang="en-US" altLang="ja-JP" sz="1050" b="0" i="0" u="none" strike="noStrike" kern="1200" baseline="0" dirty="0">
                          <a:solidFill>
                            <a:schemeClr val="tx1"/>
                          </a:solidFill>
                          <a:latin typeface="Meiryo UI" panose="020B0604030504040204" pitchFamily="50" charset="-128"/>
                          <a:ea typeface="Meiryo UI" panose="020B0604030504040204" pitchFamily="50" charset="-128"/>
                          <a:cs typeface="+mn-cs"/>
                        </a:rPr>
                        <a:t>:399</a:t>
                      </a:r>
                      <a:r>
                        <a:rPr lang="ja-JP" altLang="en-US" sz="1050" b="0" i="0" u="none" strike="noStrike" kern="1200" baseline="0" dirty="0">
                          <a:solidFill>
                            <a:schemeClr val="tx1"/>
                          </a:solidFill>
                          <a:latin typeface="Meiryo UI" panose="020B0604030504040204" pitchFamily="50" charset="-128"/>
                          <a:ea typeface="Meiryo UI" panose="020B0604030504040204" pitchFamily="50" charset="-128"/>
                          <a:cs typeface="+mn-cs"/>
                        </a:rPr>
                        <a:t>千円</a:t>
                      </a:r>
                      <a:endParaRPr lang="ja-JP" altLang="en-US" sz="1050" b="0" i="0" u="none" strike="noStrike" kern="1200" baseline="0" dirty="0">
                        <a:solidFill>
                          <a:schemeClr val="tx1"/>
                        </a:solidFill>
                        <a:latin typeface="Meiryo UI"/>
                        <a:ea typeface="Meiryo UI"/>
                        <a:cs typeface="+mn-cs"/>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nSpc>
                          <a:spcPts val="1700"/>
                        </a:lnSpc>
                        <a:buFontTx/>
                        <a:buNone/>
                      </a:pPr>
                      <a:endParaRPr kumimoji="1" lang="en-US" altLang="ja-JP" sz="1400" i="0">
                        <a:solidFill>
                          <a:srgbClr val="FF0000"/>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dirty="0">
                          <a:latin typeface="Meiryo UI" panose="020B0604030504040204" pitchFamily="50" charset="-128"/>
                          <a:ea typeface="Meiryo UI" panose="020B0604030504040204" pitchFamily="50" charset="-128"/>
                        </a:rPr>
                        <a:t>実施</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体制</a:t>
                      </a:r>
                    </a:p>
                  </a:txBody>
                  <a:tcPr anchor="ctr">
                    <a:solidFill>
                      <a:schemeClr val="bg1">
                        <a:lumMod val="95000"/>
                      </a:schemeClr>
                    </a:solidFill>
                  </a:tcPr>
                </a:tc>
                <a:tc rowSpan="2" gridSpan="2">
                  <a:txBody>
                    <a:bodyPr/>
                    <a:lstStyle/>
                    <a:p>
                      <a:pPr>
                        <a:lnSpc>
                          <a:spcPts val="1700"/>
                        </a:lnSpc>
                        <a:buFontTx/>
                        <a:buNone/>
                      </a:pPr>
                      <a:endParaRPr kumimoji="1" lang="en-US" altLang="ja-JP" sz="1400" i="0" dirty="0">
                        <a:solidFill>
                          <a:srgbClr val="FF0000"/>
                        </a:solidFill>
                        <a:latin typeface="Meiryo UI" panose="020B0604030504040204" pitchFamily="50" charset="-128"/>
                        <a:ea typeface="Meiryo UI" panose="020B0604030504040204" pitchFamily="50" charset="-128"/>
                      </a:endParaRPr>
                    </a:p>
                  </a:txBody>
                  <a:tcPr anchor="ctr"/>
                </a:tc>
                <a:tc rowSpan="2" hMerge="1">
                  <a:txBody>
                    <a:bodyPr/>
                    <a:lstStyle/>
                    <a:p>
                      <a:endParaRPr kumimoji="1" lang="ja-JP" altLang="en-US"/>
                    </a:p>
                  </a:txBody>
                  <a:tcPr anchor="ctr"/>
                </a:tc>
                <a:extLst>
                  <a:ext uri="{0D108BD9-81ED-4DB2-BD59-A6C34878D82A}">
                    <a16:rowId xmlns:a16="http://schemas.microsoft.com/office/drawing/2014/main" val="827494687"/>
                  </a:ext>
                </a:extLst>
              </a:tr>
              <a:tr h="119545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a:ea typeface="Meiryo UI"/>
                          <a:cs typeface="+mn-cs"/>
                        </a:rPr>
                        <a:t>KPI</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カッコ内の数値は最終事業年度までの「</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KPI</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増加分の累計」の目標値</a:t>
                      </a:r>
                    </a:p>
                  </a:txBody>
                  <a:tcPr anchor="ctr">
                    <a:solidFill>
                      <a:schemeClr val="bg1">
                        <a:lumMod val="95000"/>
                      </a:schemeClr>
                    </a:solidFill>
                  </a:tcPr>
                </a:tc>
                <a:tc gridSpan="7">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en-US" altLang="ja-JP"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9</a:t>
                      </a:r>
                      <a:r>
                        <a:rPr kumimoji="1" lang="ja-JP" altLang="en-US"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年度末での手動介入率</a:t>
                      </a:r>
                      <a:r>
                        <a:rPr kumimoji="1" lang="en-US" altLang="ja-JP"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-90</a:t>
                      </a:r>
                      <a:r>
                        <a:rPr kumimoji="1" lang="ja-JP" altLang="en-US"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・乗車後の快適（安全）と感じる人の割合　（＋</a:t>
                      </a:r>
                      <a:r>
                        <a:rPr kumimoji="1" lang="en-US" altLang="ja-JP"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70</a:t>
                      </a:r>
                      <a:r>
                        <a:rPr kumimoji="1" lang="ja-JP" altLang="en-US"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・機運醸成イベントにおける来場者アンケートで自動運転バスへの期待度</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乗ってみたい）（＋</a:t>
                      </a:r>
                      <a:r>
                        <a:rPr kumimoji="1" lang="en-US" altLang="ja-JP"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80</a:t>
                      </a:r>
                      <a:r>
                        <a:rPr kumimoji="1" lang="ja-JP" altLang="en-US"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・周辺交通環境への影響として、地域住民が自動運転バスの走行を安全と感じる人の割合（＋</a:t>
                      </a:r>
                      <a:r>
                        <a:rPr kumimoji="1" lang="en-US" altLang="ja-JP"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75</a:t>
                      </a:r>
                      <a:r>
                        <a:rPr kumimoji="1" lang="ja-JP" altLang="en-US"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・実証実験時の</a:t>
                      </a:r>
                      <a:r>
                        <a:rPr kumimoji="1" lang="en-US" altLang="ja-JP"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便（往復）あたり平均利用者数（＋</a:t>
                      </a:r>
                      <a:r>
                        <a:rPr kumimoji="1" lang="en-US" altLang="ja-JP"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・事業への協賛企業募集（＋</a:t>
                      </a:r>
                      <a:r>
                        <a:rPr kumimoji="1" lang="en-US" altLang="ja-JP"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件）</a:t>
                      </a: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400">
                        <a:latin typeface="Meiryo UI" panose="020B0604030504040204" pitchFamily="50" charset="-128"/>
                        <a:ea typeface="Meiryo UI" panose="020B0604030504040204" pitchFamily="50" charset="-128"/>
                      </a:endParaRPr>
                    </a:p>
                  </a:txBody>
                  <a:tcPr anchor="ctr"/>
                </a:tc>
                <a:tc v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solidFill>
                      <a:schemeClr val="bg1">
                        <a:lumMod val="95000"/>
                      </a:schemeClr>
                    </a:solidFill>
                  </a:tcPr>
                </a:tc>
                <a:tc gridSpan="2" vMerge="1">
                  <a:txBody>
                    <a:bodyPr/>
                    <a:lstStyle/>
                    <a:p>
                      <a:endParaRPr kumimoji="1" lang="ja-JP" altLang="en-US" sz="950" dirty="0">
                        <a:latin typeface="Meiryo UI" panose="020B0604030504040204" pitchFamily="50" charset="-128"/>
                        <a:ea typeface="Meiryo UI" panose="020B0604030504040204" pitchFamily="50" charset="-128"/>
                      </a:endParaRPr>
                    </a:p>
                  </a:txBody>
                  <a:tcPr anchor="ctr"/>
                </a:tc>
                <a:tc hMerge="1"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i="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67952532"/>
                  </a:ext>
                </a:extLst>
              </a:tr>
            </a:tbl>
          </a:graphicData>
        </a:graphic>
      </p:graphicFrame>
      <p:sp>
        <p:nvSpPr>
          <p:cNvPr id="6" name="正方形/長方形 5">
            <a:extLst>
              <a:ext uri="{FF2B5EF4-FFF2-40B4-BE49-F238E27FC236}">
                <a16:creationId xmlns:a16="http://schemas.microsoft.com/office/drawing/2014/main" id="{E0471635-AED1-4DC7-8197-05A8B6F6BF38}"/>
              </a:ext>
            </a:extLst>
          </p:cNvPr>
          <p:cNvSpPr/>
          <p:nvPr/>
        </p:nvSpPr>
        <p:spPr>
          <a:xfrm>
            <a:off x="6385428" y="3428999"/>
            <a:ext cx="901839" cy="29778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ysClr val="windowText" lastClr="000000"/>
                </a:solidFill>
                <a:latin typeface="Meiryo UI" panose="020B0604030504040204" pitchFamily="50" charset="-128"/>
                <a:ea typeface="Meiryo UI" panose="020B0604030504040204" pitchFamily="50" charset="-128"/>
              </a:rPr>
              <a:t>大阪府</a:t>
            </a:r>
          </a:p>
        </p:txBody>
      </p:sp>
      <p:sp>
        <p:nvSpPr>
          <p:cNvPr id="7" name="正方形/長方形 6">
            <a:extLst>
              <a:ext uri="{FF2B5EF4-FFF2-40B4-BE49-F238E27FC236}">
                <a16:creationId xmlns:a16="http://schemas.microsoft.com/office/drawing/2014/main" id="{716EAE94-022B-46F8-A808-812DD42F1176}"/>
              </a:ext>
            </a:extLst>
          </p:cNvPr>
          <p:cNvSpPr/>
          <p:nvPr/>
        </p:nvSpPr>
        <p:spPr>
          <a:xfrm>
            <a:off x="7532863" y="4123624"/>
            <a:ext cx="910439" cy="57900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近畿運輸局</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近畿地方整備局</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近畿経済産業局</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6B220136-691D-4E0D-85A1-E8B6D44E1EFF}"/>
              </a:ext>
            </a:extLst>
          </p:cNvPr>
          <p:cNvSpPr/>
          <p:nvPr/>
        </p:nvSpPr>
        <p:spPr>
          <a:xfrm>
            <a:off x="6316557" y="4080651"/>
            <a:ext cx="2280436" cy="1111385"/>
          </a:xfrm>
          <a:prstGeom prst="rect">
            <a:avLst/>
          </a:prstGeom>
          <a:no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ysClr val="windowText" lastClr="000000"/>
              </a:solidFill>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859DA70C-EB86-4C04-B177-ECF6D798F101}"/>
              </a:ext>
            </a:extLst>
          </p:cNvPr>
          <p:cNvSpPr txBox="1"/>
          <p:nvPr/>
        </p:nvSpPr>
        <p:spPr>
          <a:xfrm>
            <a:off x="6665637" y="3887908"/>
            <a:ext cx="1582276" cy="230832"/>
          </a:xfrm>
          <a:prstGeom prst="rect">
            <a:avLst/>
          </a:prstGeom>
          <a:solidFill>
            <a:schemeClr val="bg1"/>
          </a:solidFill>
          <a:ln w="9525">
            <a:noFill/>
          </a:ln>
        </p:spPr>
        <p:txBody>
          <a:bodyPr wrap="square" rtlCol="0">
            <a:spAutoFit/>
          </a:bodyPr>
          <a:lstStyle/>
          <a:p>
            <a:pPr algn="ctr"/>
            <a:r>
              <a:rPr kumimoji="1" lang="ja-JP" altLang="en-US" sz="900" dirty="0">
                <a:latin typeface="Meiryo UI" panose="020B0604030504040204" pitchFamily="50" charset="-128"/>
                <a:ea typeface="Meiryo UI" panose="020B0604030504040204" pitchFamily="50" charset="-128"/>
              </a:rPr>
              <a:t>関連するステークホルダー</a:t>
            </a:r>
          </a:p>
        </p:txBody>
      </p:sp>
      <p:sp>
        <p:nvSpPr>
          <p:cNvPr id="16" name="正方形/長方形 15">
            <a:extLst>
              <a:ext uri="{FF2B5EF4-FFF2-40B4-BE49-F238E27FC236}">
                <a16:creationId xmlns:a16="http://schemas.microsoft.com/office/drawing/2014/main" id="{C57E10B6-0EE9-42A5-ACD0-4E870700389A}"/>
              </a:ext>
            </a:extLst>
          </p:cNvPr>
          <p:cNvSpPr/>
          <p:nvPr/>
        </p:nvSpPr>
        <p:spPr>
          <a:xfrm>
            <a:off x="8687183" y="3441072"/>
            <a:ext cx="901839" cy="29778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a:solidFill>
                  <a:sysClr val="windowText" lastClr="000000"/>
                </a:solidFill>
                <a:latin typeface="Meiryo UI" panose="020B0604030504040204" pitchFamily="50" charset="-128"/>
                <a:ea typeface="Meiryo UI" panose="020B0604030504040204" pitchFamily="50" charset="-128"/>
              </a:rPr>
              <a:t>大阪市高速</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p>
            <a:r>
              <a:rPr kumimoji="1" lang="ja-JP" altLang="en-US" sz="800" dirty="0">
                <a:solidFill>
                  <a:sysClr val="windowText" lastClr="000000"/>
                </a:solidFill>
                <a:latin typeface="Meiryo UI" panose="020B0604030504040204" pitchFamily="50" charset="-128"/>
                <a:ea typeface="Meiryo UI" panose="020B0604030504040204" pitchFamily="50" charset="-128"/>
              </a:rPr>
              <a:t>電気軌道（株）</a:t>
            </a:r>
          </a:p>
        </p:txBody>
      </p:sp>
      <p:sp>
        <p:nvSpPr>
          <p:cNvPr id="17" name="正方形/長方形 16">
            <a:extLst>
              <a:ext uri="{FF2B5EF4-FFF2-40B4-BE49-F238E27FC236}">
                <a16:creationId xmlns:a16="http://schemas.microsoft.com/office/drawing/2014/main" id="{3B55B7D6-63FA-471D-B26E-5C448E9E8AD4}"/>
              </a:ext>
            </a:extLst>
          </p:cNvPr>
          <p:cNvSpPr/>
          <p:nvPr/>
        </p:nvSpPr>
        <p:spPr>
          <a:xfrm>
            <a:off x="8667604" y="4618757"/>
            <a:ext cx="901839" cy="28796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先進モビリティ</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株）</a:t>
            </a:r>
          </a:p>
        </p:txBody>
      </p:sp>
      <p:sp>
        <p:nvSpPr>
          <p:cNvPr id="19" name="テキスト ボックス 18">
            <a:extLst>
              <a:ext uri="{FF2B5EF4-FFF2-40B4-BE49-F238E27FC236}">
                <a16:creationId xmlns:a16="http://schemas.microsoft.com/office/drawing/2014/main" id="{1246DC16-F790-4681-88F9-9B8E32D3FD26}"/>
              </a:ext>
            </a:extLst>
          </p:cNvPr>
          <p:cNvSpPr txBox="1"/>
          <p:nvPr/>
        </p:nvSpPr>
        <p:spPr>
          <a:xfrm>
            <a:off x="9134001" y="4003893"/>
            <a:ext cx="417545" cy="369332"/>
          </a:xfrm>
          <a:prstGeom prst="rect">
            <a:avLst/>
          </a:prstGeom>
          <a:solidFill>
            <a:schemeClr val="bg1"/>
          </a:solidFill>
          <a:ln w="9525">
            <a:noFill/>
          </a:ln>
        </p:spPr>
        <p:txBody>
          <a:bodyPr wrap="square" rtlCol="0">
            <a:spAutoFit/>
          </a:bodyPr>
          <a:lstStyle/>
          <a:p>
            <a:pPr algn="r"/>
            <a:r>
              <a:rPr kumimoji="1" lang="ja-JP" altLang="en-US" sz="900" dirty="0">
                <a:latin typeface="Meiryo UI" panose="020B0604030504040204" pitchFamily="50" charset="-128"/>
                <a:ea typeface="Meiryo UI" panose="020B0604030504040204" pitchFamily="50" charset="-128"/>
              </a:rPr>
              <a:t>一部</a:t>
            </a:r>
            <a:endParaRPr kumimoji="1" lang="en-US" altLang="ja-JP" sz="900" dirty="0">
              <a:latin typeface="Meiryo UI" panose="020B0604030504040204" pitchFamily="50" charset="-128"/>
              <a:ea typeface="Meiryo UI" panose="020B0604030504040204" pitchFamily="50" charset="-128"/>
            </a:endParaRPr>
          </a:p>
          <a:p>
            <a:pPr algn="r"/>
            <a:r>
              <a:rPr kumimoji="1" lang="ja-JP" altLang="en-US" sz="900" dirty="0">
                <a:latin typeface="Meiryo UI" panose="020B0604030504040204" pitchFamily="50" charset="-128"/>
                <a:ea typeface="Meiryo UI" panose="020B0604030504040204" pitchFamily="50" charset="-128"/>
              </a:rPr>
              <a:t>委託</a:t>
            </a:r>
            <a:endParaRPr kumimoji="1" lang="en-US" altLang="ja-JP" sz="900" dirty="0">
              <a:latin typeface="Meiryo UI" panose="020B0604030504040204" pitchFamily="50" charset="-128"/>
              <a:ea typeface="Meiryo UI" panose="020B0604030504040204" pitchFamily="50" charset="-128"/>
            </a:endParaRPr>
          </a:p>
        </p:txBody>
      </p:sp>
      <p:graphicFrame>
        <p:nvGraphicFramePr>
          <p:cNvPr id="20" name="表 45">
            <a:extLst>
              <a:ext uri="{FF2B5EF4-FFF2-40B4-BE49-F238E27FC236}">
                <a16:creationId xmlns:a16="http://schemas.microsoft.com/office/drawing/2014/main" id="{16C324F0-E2E1-4B24-AB49-36BE4F17DBFD}"/>
              </a:ext>
            </a:extLst>
          </p:cNvPr>
          <p:cNvGraphicFramePr>
            <a:graphicFrameLocks noGrp="1"/>
          </p:cNvGraphicFramePr>
          <p:nvPr>
            <p:extLst>
              <p:ext uri="{D42A27DB-BD31-4B8C-83A1-F6EECF244321}">
                <p14:modId xmlns:p14="http://schemas.microsoft.com/office/powerpoint/2010/main" val="1976609375"/>
              </p:ext>
            </p:extLst>
          </p:nvPr>
        </p:nvGraphicFramePr>
        <p:xfrm>
          <a:off x="6156326" y="5415708"/>
          <a:ext cx="3524274" cy="1074420"/>
        </p:xfrm>
        <a:graphic>
          <a:graphicData uri="http://schemas.openxmlformats.org/drawingml/2006/table">
            <a:tbl>
              <a:tblPr firstRow="1" bandRow="1">
                <a:tableStyleId>{F5AB1C69-6EDB-4FF4-983F-18BD219EF322}</a:tableStyleId>
              </a:tblPr>
              <a:tblGrid>
                <a:gridCol w="1069546">
                  <a:extLst>
                    <a:ext uri="{9D8B030D-6E8A-4147-A177-3AD203B41FA5}">
                      <a16:colId xmlns:a16="http://schemas.microsoft.com/office/drawing/2014/main" val="2758442477"/>
                    </a:ext>
                  </a:extLst>
                </a:gridCol>
                <a:gridCol w="2454728">
                  <a:extLst>
                    <a:ext uri="{9D8B030D-6E8A-4147-A177-3AD203B41FA5}">
                      <a16:colId xmlns:a16="http://schemas.microsoft.com/office/drawing/2014/main" val="3363882439"/>
                    </a:ext>
                  </a:extLst>
                </a:gridCol>
              </a:tblGrid>
              <a:tr h="243000">
                <a:tc>
                  <a:txBody>
                    <a:bodyPr/>
                    <a:lstStyle/>
                    <a:p>
                      <a:pPr algn="ctr"/>
                      <a:r>
                        <a:rPr kumimoji="1" lang="ja-JP" altLang="en-US" sz="1050" dirty="0">
                          <a:latin typeface="Meiryo UI" panose="020B0604030504040204" pitchFamily="50" charset="-128"/>
                          <a:ea typeface="Meiryo UI" panose="020B0604030504040204" pitchFamily="50" charset="-128"/>
                        </a:rPr>
                        <a:t>名称</a:t>
                      </a:r>
                    </a:p>
                  </a:txBody>
                  <a:tcPr anchor="ctr"/>
                </a:tc>
                <a:tc>
                  <a:txBody>
                    <a:bodyPr/>
                    <a:lstStyle/>
                    <a:p>
                      <a:pPr algn="ctr"/>
                      <a:r>
                        <a:rPr kumimoji="1" lang="ja-JP" altLang="en-US" sz="1050" dirty="0">
                          <a:latin typeface="Meiryo UI" panose="020B0604030504040204" pitchFamily="50" charset="-128"/>
                          <a:ea typeface="Meiryo UI" panose="020B0604030504040204" pitchFamily="50" charset="-128"/>
                        </a:rPr>
                        <a:t>役割</a:t>
                      </a:r>
                    </a:p>
                  </a:txBody>
                  <a:tcPr anchor="ctr"/>
                </a:tc>
                <a:extLst>
                  <a:ext uri="{0D108BD9-81ED-4DB2-BD59-A6C34878D82A}">
                    <a16:rowId xmlns:a16="http://schemas.microsoft.com/office/drawing/2014/main" val="2563738176"/>
                  </a:ext>
                </a:extLst>
              </a:tr>
              <a:tr h="243000">
                <a:tc>
                  <a:txBody>
                    <a:bodyPr/>
                    <a:lstStyle/>
                    <a:p>
                      <a:r>
                        <a:rPr kumimoji="1" lang="ja-JP" altLang="en-US" sz="1050" dirty="0">
                          <a:solidFill>
                            <a:sysClr val="windowText" lastClr="000000"/>
                          </a:solidFill>
                          <a:latin typeface="Meiryo UI" panose="020B0604030504040204" pitchFamily="50" charset="-128"/>
                          <a:ea typeface="Meiryo UI" panose="020B0604030504040204" pitchFamily="50" charset="-128"/>
                        </a:rPr>
                        <a:t>大阪市高速</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p>
                      <a:r>
                        <a:rPr kumimoji="1" lang="ja-JP" altLang="en-US" sz="1050" dirty="0">
                          <a:solidFill>
                            <a:sysClr val="windowText" lastClr="000000"/>
                          </a:solidFill>
                          <a:latin typeface="Meiryo UI" panose="020B0604030504040204" pitchFamily="50" charset="-128"/>
                          <a:ea typeface="Meiryo UI" panose="020B0604030504040204" pitchFamily="50" charset="-128"/>
                        </a:rPr>
                        <a:t>電気軌道</a:t>
                      </a:r>
                      <a:r>
                        <a:rPr kumimoji="1" lang="ja-JP" altLang="en-US" sz="1050" dirty="0">
                          <a:latin typeface="Meiryo UI" panose="020B0604030504040204" pitchFamily="50" charset="-128"/>
                          <a:ea typeface="Meiryo UI" panose="020B0604030504040204" pitchFamily="50" charset="-128"/>
                        </a:rPr>
                        <a:t>㈱</a:t>
                      </a:r>
                      <a:endParaRPr kumimoji="1" lang="ja-JP" altLang="en-US" sz="1050" dirty="0">
                        <a:solidFill>
                          <a:sysClr val="windowText" lastClr="000000"/>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050" dirty="0">
                          <a:latin typeface="Meiryo UI" panose="020B0604030504040204" pitchFamily="50" charset="-128"/>
                          <a:ea typeface="Meiryo UI" panose="020B0604030504040204" pitchFamily="50" charset="-128"/>
                        </a:rPr>
                        <a:t>自動運転バスの提供及び運行</a:t>
                      </a:r>
                    </a:p>
                  </a:txBody>
                  <a:tcPr anchor="ctr"/>
                </a:tc>
                <a:extLst>
                  <a:ext uri="{0D108BD9-81ED-4DB2-BD59-A6C34878D82A}">
                    <a16:rowId xmlns:a16="http://schemas.microsoft.com/office/drawing/2014/main" val="487261463"/>
                  </a:ext>
                </a:extLst>
              </a:tr>
              <a:tr h="243000">
                <a:tc>
                  <a:txBody>
                    <a:bodyPr/>
                    <a:lstStyle/>
                    <a:p>
                      <a:r>
                        <a:rPr kumimoji="1" lang="ja-JP" altLang="en-US" sz="1050" dirty="0">
                          <a:latin typeface="Meiryo UI" panose="020B0604030504040204" pitchFamily="50" charset="-128"/>
                          <a:ea typeface="Meiryo UI" panose="020B0604030504040204" pitchFamily="50" charset="-128"/>
                        </a:rPr>
                        <a:t>先進モビリティ㈱</a:t>
                      </a:r>
                    </a:p>
                  </a:txBody>
                  <a:tcPr anchor="ctr"/>
                </a:tc>
                <a:tc>
                  <a:txBody>
                    <a:bodyPr/>
                    <a:lstStyle/>
                    <a:p>
                      <a:r>
                        <a:rPr kumimoji="1" lang="en-US" altLang="ja-JP" sz="1050" dirty="0">
                          <a:latin typeface="Meiryo UI" panose="020B0604030504040204" pitchFamily="50" charset="-128"/>
                          <a:ea typeface="Meiryo UI" panose="020B0604030504040204" pitchFamily="50" charset="-128"/>
                        </a:rPr>
                        <a:t>L4</a:t>
                      </a:r>
                      <a:r>
                        <a:rPr kumimoji="1" lang="ja-JP" altLang="en-US" sz="1050" dirty="0">
                          <a:latin typeface="Meiryo UI" panose="020B0604030504040204" pitchFamily="50" charset="-128"/>
                          <a:ea typeface="Meiryo UI" panose="020B0604030504040204" pitchFamily="50" charset="-128"/>
                        </a:rPr>
                        <a:t>運行に向けて、</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自動運転システムの調整</a:t>
                      </a:r>
                    </a:p>
                  </a:txBody>
                  <a:tcPr anchor="ctr"/>
                </a:tc>
                <a:extLst>
                  <a:ext uri="{0D108BD9-81ED-4DB2-BD59-A6C34878D82A}">
                    <a16:rowId xmlns:a16="http://schemas.microsoft.com/office/drawing/2014/main" val="1096476272"/>
                  </a:ext>
                </a:extLst>
              </a:tr>
            </a:tbl>
          </a:graphicData>
        </a:graphic>
      </p:graphicFrame>
      <p:cxnSp>
        <p:nvCxnSpPr>
          <p:cNvPr id="21" name="直線コネクタ 20">
            <a:extLst>
              <a:ext uri="{FF2B5EF4-FFF2-40B4-BE49-F238E27FC236}">
                <a16:creationId xmlns:a16="http://schemas.microsoft.com/office/drawing/2014/main" id="{802A9428-5747-4423-BD03-F088C3FB3F67}"/>
              </a:ext>
            </a:extLst>
          </p:cNvPr>
          <p:cNvCxnSpPr>
            <a:cxnSpLocks/>
          </p:cNvCxnSpPr>
          <p:nvPr/>
        </p:nvCxnSpPr>
        <p:spPr>
          <a:xfrm>
            <a:off x="9138102" y="3765794"/>
            <a:ext cx="0" cy="762104"/>
          </a:xfrm>
          <a:prstGeom prst="line">
            <a:avLst/>
          </a:prstGeom>
          <a:ln w="9525" cap="flat" cmpd="sng" algn="ctr">
            <a:solidFill>
              <a:schemeClr val="dk1"/>
            </a:solidFill>
            <a:prstDash val="solid"/>
            <a:round/>
            <a:headEnd type="none" w="med" len="med"/>
            <a:tailEnd type="triangle" w="med" len="med"/>
          </a:ln>
        </p:spPr>
        <p:style>
          <a:lnRef idx="0">
            <a:scrgbClr r="0" g="0" b="0"/>
          </a:lnRef>
          <a:fillRef idx="0">
            <a:scrgbClr r="0" g="0" b="0"/>
          </a:fillRef>
          <a:effectRef idx="0">
            <a:scrgbClr r="0" g="0" b="0"/>
          </a:effectRef>
          <a:fontRef idx="minor">
            <a:schemeClr val="tx1"/>
          </a:fontRef>
        </p:style>
      </p:cxnSp>
      <p:sp>
        <p:nvSpPr>
          <p:cNvPr id="34" name="正方形/長方形 33">
            <a:extLst>
              <a:ext uri="{FF2B5EF4-FFF2-40B4-BE49-F238E27FC236}">
                <a16:creationId xmlns:a16="http://schemas.microsoft.com/office/drawing/2014/main" id="{8F4E0A6E-B52B-4274-991A-238FF76F118C}"/>
              </a:ext>
            </a:extLst>
          </p:cNvPr>
          <p:cNvSpPr/>
          <p:nvPr/>
        </p:nvSpPr>
        <p:spPr>
          <a:xfrm>
            <a:off x="6156326" y="3303583"/>
            <a:ext cx="3524274" cy="542931"/>
          </a:xfrm>
          <a:prstGeom prst="rect">
            <a:avLst/>
          </a:prstGeom>
          <a:noFill/>
          <a:ln w="9525">
            <a:solidFill>
              <a:schemeClr val="tx1"/>
            </a:solid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kumimoji="1" lang="ja-JP" altLang="en-US" sz="1400" dirty="0">
              <a:solidFill>
                <a:schemeClr val="tx1"/>
              </a:solidFill>
            </a:endParaRPr>
          </a:p>
        </p:txBody>
      </p:sp>
      <p:sp>
        <p:nvSpPr>
          <p:cNvPr id="35" name="テキスト ボックス 34">
            <a:extLst>
              <a:ext uri="{FF2B5EF4-FFF2-40B4-BE49-F238E27FC236}">
                <a16:creationId xmlns:a16="http://schemas.microsoft.com/office/drawing/2014/main" id="{E07C0401-366C-47EE-B953-9C85BECD0499}"/>
              </a:ext>
            </a:extLst>
          </p:cNvPr>
          <p:cNvSpPr txBox="1"/>
          <p:nvPr/>
        </p:nvSpPr>
        <p:spPr>
          <a:xfrm>
            <a:off x="7235309" y="3205174"/>
            <a:ext cx="1604864" cy="161583"/>
          </a:xfrm>
          <a:prstGeom prst="rect">
            <a:avLst/>
          </a:prstGeom>
          <a:solidFill>
            <a:schemeClr val="bg1"/>
          </a:solidFill>
        </p:spPr>
        <p:txBody>
          <a:bodyPr wrap="square" lIns="0" tIns="0" rIns="0" bIns="0" rtlCol="0" anchor="ctr" anchorCtr="0">
            <a:spAutoFit/>
          </a:bodyPr>
          <a:lstStyle/>
          <a:p>
            <a:pPr algn="l"/>
            <a:r>
              <a:rPr kumimoji="1" lang="ja-JP" altLang="en-US" sz="1050" dirty="0">
                <a:latin typeface="Meiryo UI" panose="020B0604030504040204" pitchFamily="50" charset="-128"/>
                <a:ea typeface="Meiryo UI" panose="020B0604030504040204" pitchFamily="50" charset="-128"/>
              </a:rPr>
              <a:t>新モビリティ導入検討協議会</a:t>
            </a:r>
            <a:endParaRPr kumimoji="1" lang="ja-JP" altLang="en-US" sz="1050" b="0" dirty="0">
              <a:solidFill>
                <a:schemeClr val="tx1"/>
              </a:solidFill>
              <a:latin typeface="Meiryo UI" panose="020B0604030504040204" pitchFamily="50" charset="-128"/>
              <a:ea typeface="Meiryo UI" panose="020B0604030504040204" pitchFamily="50" charset="-128"/>
            </a:endParaRPr>
          </a:p>
        </p:txBody>
      </p:sp>
      <p:sp>
        <p:nvSpPr>
          <p:cNvPr id="38" name="正方形/長方形 37">
            <a:extLst>
              <a:ext uri="{FF2B5EF4-FFF2-40B4-BE49-F238E27FC236}">
                <a16:creationId xmlns:a16="http://schemas.microsoft.com/office/drawing/2014/main" id="{42B401BD-BBCA-4EB8-AF4C-088093C4765C}"/>
              </a:ext>
            </a:extLst>
          </p:cNvPr>
          <p:cNvSpPr/>
          <p:nvPr/>
        </p:nvSpPr>
        <p:spPr>
          <a:xfrm>
            <a:off x="6436912" y="4866239"/>
            <a:ext cx="901839" cy="28796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大阪芸術大学</a:t>
            </a:r>
          </a:p>
        </p:txBody>
      </p:sp>
      <p:sp>
        <p:nvSpPr>
          <p:cNvPr id="39" name="正方形/長方形 38">
            <a:extLst>
              <a:ext uri="{FF2B5EF4-FFF2-40B4-BE49-F238E27FC236}">
                <a16:creationId xmlns:a16="http://schemas.microsoft.com/office/drawing/2014/main" id="{F4047914-A13E-4942-A5C8-9CBACD2E977A}"/>
              </a:ext>
            </a:extLst>
          </p:cNvPr>
          <p:cNvSpPr/>
          <p:nvPr/>
        </p:nvSpPr>
        <p:spPr>
          <a:xfrm>
            <a:off x="6436912" y="4120343"/>
            <a:ext cx="910439" cy="67024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富田林市</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太子町</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河南町</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千早赤阪村</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p:txBody>
      </p:sp>
      <p:cxnSp>
        <p:nvCxnSpPr>
          <p:cNvPr id="30" name="直線矢印コネクタ 29">
            <a:extLst>
              <a:ext uri="{FF2B5EF4-FFF2-40B4-BE49-F238E27FC236}">
                <a16:creationId xmlns:a16="http://schemas.microsoft.com/office/drawing/2014/main" id="{A28F2D5D-8A9F-4E96-AF7E-2D25BE096D47}"/>
              </a:ext>
            </a:extLst>
          </p:cNvPr>
          <p:cNvCxnSpPr/>
          <p:nvPr/>
        </p:nvCxnSpPr>
        <p:spPr>
          <a:xfrm>
            <a:off x="7347351" y="3575048"/>
            <a:ext cx="1320253"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36" name="テキスト ボックス 35">
            <a:extLst>
              <a:ext uri="{FF2B5EF4-FFF2-40B4-BE49-F238E27FC236}">
                <a16:creationId xmlns:a16="http://schemas.microsoft.com/office/drawing/2014/main" id="{43D628B7-5595-4B08-827C-31B429A0C8A7}"/>
              </a:ext>
            </a:extLst>
          </p:cNvPr>
          <p:cNvSpPr txBox="1"/>
          <p:nvPr/>
        </p:nvSpPr>
        <p:spPr>
          <a:xfrm>
            <a:off x="7807037" y="3627295"/>
            <a:ext cx="580238" cy="138499"/>
          </a:xfrm>
          <a:prstGeom prst="rect">
            <a:avLst/>
          </a:prstGeom>
          <a:solidFill>
            <a:schemeClr val="bg1"/>
          </a:solidFill>
        </p:spPr>
        <p:txBody>
          <a:bodyPr wrap="square" lIns="0" tIns="0" rIns="0" bIns="0" rtlCol="0" anchor="ctr" anchorCtr="0">
            <a:spAutoFit/>
          </a:bodyPr>
          <a:lstStyle/>
          <a:p>
            <a:pPr algn="l"/>
            <a:r>
              <a:rPr kumimoji="1" lang="ja-JP" altLang="en-US" sz="900" dirty="0">
                <a:latin typeface="Meiryo UI" panose="020B0604030504040204" pitchFamily="50" charset="-128"/>
                <a:ea typeface="Meiryo UI" panose="020B0604030504040204" pitchFamily="50" charset="-128"/>
              </a:rPr>
              <a:t>連携協定</a:t>
            </a:r>
            <a:endParaRPr kumimoji="1" lang="ja-JP" altLang="en-US" sz="900" b="0" dirty="0">
              <a:solidFill>
                <a:schemeClr val="tx1"/>
              </a:solidFill>
              <a:latin typeface="Meiryo UI" panose="020B0604030504040204" pitchFamily="50" charset="-128"/>
              <a:ea typeface="Meiryo UI" panose="020B0604030504040204" pitchFamily="50" charset="-128"/>
            </a:endParaRPr>
          </a:p>
        </p:txBody>
      </p:sp>
      <p:sp>
        <p:nvSpPr>
          <p:cNvPr id="40" name="正方形/長方形 39">
            <a:extLst>
              <a:ext uri="{FF2B5EF4-FFF2-40B4-BE49-F238E27FC236}">
                <a16:creationId xmlns:a16="http://schemas.microsoft.com/office/drawing/2014/main" id="{2B24A53A-B5D3-44B3-8748-D37E348EB490}"/>
              </a:ext>
            </a:extLst>
          </p:cNvPr>
          <p:cNvSpPr/>
          <p:nvPr/>
        </p:nvSpPr>
        <p:spPr>
          <a:xfrm>
            <a:off x="7537162" y="4772698"/>
            <a:ext cx="901839" cy="38961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大阪府警察</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富田林警察署</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羽曳野警察署</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310626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Pw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1">
      <a:majorFont>
        <a:latin typeface="Georgia"/>
        <a:ea typeface="HGP明朝B"/>
        <a:cs typeface=""/>
      </a:majorFont>
      <a:minorFont>
        <a:latin typeface="Arial"/>
        <a:ea typeface="ＭＳ Ｐゴシック"/>
        <a:cs typeface=""/>
      </a:minorFont>
    </a:fontScheme>
    <a:fmtScheme name="PwC Effects">
      <a:fillStyleLst>
        <a:solidFill>
          <a:schemeClr val="phClr"/>
        </a:solidFill>
        <a:solidFill>
          <a:schemeClr val="phClr"/>
        </a:solidFill>
        <a:solidFill>
          <a:schemeClr val="phClr"/>
        </a:solidFill>
      </a:fillStyleLst>
      <a:lnStyleLst>
        <a:ln w="12700" cap="sq" cmpd="sng" algn="ctr">
          <a:solidFill>
            <a:schemeClr val="phClr"/>
          </a:solidFill>
          <a:prstDash val="solid"/>
        </a:ln>
        <a:ln w="12700" cap="sq" cmpd="sng" algn="ctr">
          <a:solidFill>
            <a:schemeClr val="phClr"/>
          </a:solidFill>
          <a:prstDash val="solid"/>
        </a:ln>
        <a:ln w="12700" cap="sq" cmpd="sng" algn="ctr">
          <a:solidFill>
            <a:schemeClr val="phClr"/>
          </a:solidFill>
          <a:prstDash val="solid"/>
        </a:ln>
      </a:lnStyleLst>
      <a:effectStyleLst>
        <a:effectStyle>
          <a:effectLst/>
        </a:effectStyle>
        <a:effectStyle>
          <a:effectLst/>
        </a:effectStyle>
        <a:effectStyle>
          <a:effectLst>
            <a:outerShdw blurRad="127000" dist="63500" dir="2700000" algn="br" rotWithShape="0">
              <a:srgbClr val="000000">
                <a:alpha val="25000"/>
              </a:srgbClr>
            </a:outerShdw>
          </a:effectLst>
        </a:effectStyle>
      </a:effectStyleLst>
      <a:bgFillStyleLst>
        <a:solidFill>
          <a:schemeClr val="phClr"/>
        </a:solidFill>
        <a:solidFill>
          <a:schemeClr val="phClr"/>
        </a:solidFill>
        <a:solidFill>
          <a:schemeClr val="phClr"/>
        </a:solidFill>
      </a:bgFillStyleLst>
    </a:fmtScheme>
  </a:themeElements>
  <a:objectDefaults>
    <a:spDef>
      <a:spPr>
        <a:solidFill>
          <a:schemeClr val="bg1"/>
        </a:solidFill>
        <a:ln w="9525">
          <a:solidFill>
            <a:schemeClr val="accent1"/>
          </a:solidFill>
        </a:ln>
      </a:spPr>
      <a:bodyPr rtlCol="0" anchor="ctr"/>
      <a:lstStyle>
        <a:defPPr algn="ctr">
          <a:lnSpc>
            <a:spcPct val="100000"/>
          </a:lnSpc>
          <a:defRPr kumimoji="1" sz="1400" dirty="0" smtClean="0">
            <a:solidFill>
              <a:schemeClr val="tx1"/>
            </a:solidFill>
          </a:defRPr>
        </a:defPPr>
      </a:lstStyle>
      <a:style>
        <a:lnRef idx="0">
          <a:schemeClr val="accent1"/>
        </a:lnRef>
        <a:fillRef idx="1">
          <a:schemeClr val="accent1"/>
        </a:fillRef>
        <a:effectRef idx="0">
          <a:schemeClr val="dk1"/>
        </a:effectRef>
        <a:fontRef idx="minor">
          <a:schemeClr val="lt1"/>
        </a:fontRef>
      </a:style>
    </a:spDef>
    <a:lnDef>
      <a:spPr>
        <a:ln w="9525" cap="sq"/>
      </a:spPr>
      <a:bodyPr/>
      <a:lstStyle/>
      <a:style>
        <a:lnRef idx="1">
          <a:schemeClr val="accent1"/>
        </a:lnRef>
        <a:fillRef idx="0">
          <a:schemeClr val="accent1"/>
        </a:fillRef>
        <a:effectRef idx="0">
          <a:schemeClr val="dk1"/>
        </a:effectRef>
        <a:fontRef idx="minor">
          <a:schemeClr val="lt1"/>
        </a:fontRef>
      </a:style>
    </a:lnDef>
    <a:txDef>
      <a:spPr>
        <a:noFill/>
      </a:spPr>
      <a:bodyPr wrap="square" lIns="0" tIns="0" rIns="0" bIns="0" rtlCol="0" anchor="ctr" anchorCtr="0">
        <a:spAutoFit/>
      </a:bodyPr>
      <a:lstStyle>
        <a:defPPr algn="l">
          <a:defRPr kumimoji="1" sz="1400" b="0" smtClean="0">
            <a:solidFill>
              <a:schemeClr val="tx1"/>
            </a:solidFill>
          </a:defRPr>
        </a:defPPr>
      </a:lstStyle>
    </a:txDef>
  </a:objectDefaults>
  <a:extraClrSchemeLst/>
  <a:custClrLst>
    <a:custClr name="Dark Orange 2">
      <a:srgbClr val="571F01"/>
    </a:custClr>
    <a:custClr name="Dark Orange 1">
      <a:srgbClr val="933401"/>
    </a:custClr>
    <a:custClr name="Primary Orange">
      <a:srgbClr val="D04A02"/>
    </a:custClr>
    <a:custClr name="Light Orange 1">
      <a:srgbClr val="FD6412"/>
    </a:custClr>
    <a:custClr name="Light Orange 2">
      <a:srgbClr val="FEB791"/>
    </a:custClr>
    <a:custClr name="Dark Tangerine 2">
      <a:srgbClr val="714300"/>
    </a:custClr>
    <a:custClr name="Dark Tangerine 1">
      <a:srgbClr val="AE6800"/>
    </a:custClr>
    <a:custClr name="Primary Tangerine">
      <a:srgbClr val="EB8C00"/>
    </a:custClr>
    <a:custClr name="Light Tangerine 1">
      <a:srgbClr val="FFA929"/>
    </a:custClr>
    <a:custClr name="Light Tangerine 2">
      <a:srgbClr val="FFDCA9"/>
    </a:custClr>
    <a:custClr name="Dark Yellow 2">
      <a:srgbClr val="855F00"/>
    </a:custClr>
    <a:custClr name="Dark Yellow 1">
      <a:srgbClr val="C28A00"/>
    </a:custClr>
    <a:custClr name="Primary Yellow">
      <a:srgbClr val="FFB600"/>
    </a:custClr>
    <a:custClr name="Light Yellow 1">
      <a:srgbClr val="FFC83D"/>
    </a:custClr>
    <a:custClr name="Light Yellow 2">
      <a:srgbClr val="FFECBD"/>
    </a:custClr>
    <a:custClr name="Dark Rose 2">
      <a:srgbClr val="6E2A35"/>
    </a:custClr>
    <a:custClr name="Dark Rose 1">
      <a:srgbClr val="A43E50"/>
    </a:custClr>
    <a:custClr name="Primary Rose">
      <a:srgbClr val="DB536A"/>
    </a:custClr>
    <a:custClr name="Light Rose 1">
      <a:srgbClr val="E27588"/>
    </a:custClr>
    <a:custClr name="Light Rose 2">
      <a:srgbClr val="F1BAC3"/>
    </a:custClr>
    <a:custClr name="Dark Red 2">
      <a:srgbClr val="741910"/>
    </a:custClr>
    <a:custClr name="Dark Red 1">
      <a:srgbClr val="AA2417"/>
    </a:custClr>
    <a:custClr name="Primary Red">
      <a:srgbClr val="E0301E"/>
    </a:custClr>
    <a:custClr name="Light Red 1">
      <a:srgbClr val="E86153"/>
    </a:custClr>
    <a:custClr name="Light Red 2">
      <a:srgbClr val="F7C8C4"/>
    </a:custClr>
    <a:custClr name="Black">
      <a:srgbClr val="000000"/>
    </a:custClr>
    <a:custClr name="Dark Grey">
      <a:srgbClr val="2D2D2D"/>
    </a:custClr>
    <a:custClr name="Medium Grey">
      <a:srgbClr val="464646"/>
    </a:custClr>
    <a:custClr name="Grey">
      <a:srgbClr val="7D7D7D"/>
    </a:custClr>
    <a:custClr name="Light Grey">
      <a:srgbClr val="DEDEDE"/>
    </a:custClr>
    <a:custClr name="Dark Purple 2">
      <a:srgbClr val="4B06B2"/>
    </a:custClr>
    <a:custClr name="Dark Purple 1">
      <a:srgbClr val="6A1CE2"/>
    </a:custClr>
    <a:custClr name="Secondary Purple">
      <a:srgbClr val="9013FE"/>
    </a:custClr>
    <a:custClr name="Light Purple 1">
      <a:srgbClr val="B15AFE"/>
    </a:custClr>
    <a:custClr name="Light Purple 2">
      <a:srgbClr val="DEB8FF"/>
    </a:custClr>
    <a:custClr name="Dark Blue 2">
      <a:srgbClr val="003DAB"/>
    </a:custClr>
    <a:custClr name="Dark Blue 1">
      <a:srgbClr val="0060D7"/>
    </a:custClr>
    <a:custClr name="Secondary Blue">
      <a:srgbClr val="0089EB"/>
    </a:custClr>
    <a:custClr name="Light Blue 1">
      <a:srgbClr val="4DACF1"/>
    </a:custClr>
    <a:custClr name="Light Blue 2">
      <a:srgbClr val="B3DCF9"/>
    </a:custClr>
    <a:custClr name="Dark Green 2">
      <a:srgbClr val="175C2C"/>
    </a:custClr>
    <a:custClr name="Dark Green 1">
      <a:srgbClr val="2C8646"/>
    </a:custClr>
    <a:custClr name="Secondary Green">
      <a:srgbClr val="4EB523"/>
    </a:custClr>
    <a:custClr name="Light Green 1">
      <a:srgbClr val="86DB4F"/>
    </a:custClr>
    <a:custClr name="Light Green 2">
      <a:srgbClr val="C4FC9F"/>
    </a:custClr>
    <a:custClr name="Status Red">
      <a:srgbClr val="E0301E"/>
    </a:custClr>
    <a:custClr name="Status Yellow">
      <a:srgbClr val="FFB600"/>
    </a:custClr>
    <a:custClr name="Status Green">
      <a:srgbClr val="175C2C"/>
    </a:custClr>
  </a:custClrLst>
  <a:extLst>
    <a:ext uri="{05A4C25C-085E-4340-85A3-A5531E510DB2}">
      <thm15:themeFamily xmlns:thm15="http://schemas.microsoft.com/office/thememl/2012/main" name="Presentation1" id="{CCF45EB7-F9DF-47C5-AB85-48BC232BEAA9}" vid="{DFCB562E-E06E-4428-B9BF-980ED610BD28}"/>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A710B91F3F4C8741B4980356BA13F24F" ma:contentTypeVersion="13" ma:contentTypeDescription="新しいドキュメントを作成します。" ma:contentTypeScope="" ma:versionID="371c07bc1f009aff4d92e927acb7398c">
  <xsd:schema xmlns:xsd="http://www.w3.org/2001/XMLSchema" xmlns:xs="http://www.w3.org/2001/XMLSchema" xmlns:p="http://schemas.microsoft.com/office/2006/metadata/properties" xmlns:ns2="15baf6f3-037f-47c4-8ce6-401f2145fe42" xmlns:ns3="5f1cb31e-0878-4583-824f-77bbdf5ced5f" targetNamespace="http://schemas.microsoft.com/office/2006/metadata/properties" ma:root="true" ma:fieldsID="4c143a26da35c8638e8b1d62de7f5745" ns2:_="" ns3:_="">
    <xsd:import namespace="15baf6f3-037f-47c4-8ce6-401f2145fe42"/>
    <xsd:import namespace="5f1cb31e-0878-4583-824f-77bbdf5ced5f"/>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SearchProperties" minOccurs="0"/>
                <xsd:element ref="ns2:MediaServiceOCR"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baf6f3-037f-47c4-8ce6-401f2145fe4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DateTaken" ma:index="14" nillable="true" ma:displayName="MediaServiceDateTaken" ma:description="" ma:hidden="true" ma:indexed="true" ma:internalName="MediaServiceDateTaken" ma:readOnly="true">
      <xsd:simpleType>
        <xsd:restriction base="dms:Text"/>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SearchProperties" ma:index="18" nillable="true" ma:displayName="MediaServiceSearchProperties" ma:hidden="true" ma:internalName="MediaServiceSearchProperties" ma:readOnly="true">
      <xsd:simpleType>
        <xsd:restriction base="dms:Note"/>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f1cb31e-0878-4583-824f-77bbdf5ced5f"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ada75fde-06fd-4f09-8d13-58ff50df841a}" ma:internalName="TaxCatchAll" ma:showField="CatchAllData" ma:web="5f1cb31e-0878-4583-824f-77bbdf5ced5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5baf6f3-037f-47c4-8ce6-401f2145fe42">
      <Terms xmlns="http://schemas.microsoft.com/office/infopath/2007/PartnerControls"/>
    </lcf76f155ced4ddcb4097134ff3c332f>
    <TaxCatchAll xmlns="5f1cb31e-0878-4583-824f-77bbdf5ced5f" xsi:nil="true"/>
  </documentManagement>
</p:properties>
</file>

<file path=customXml/itemProps1.xml><?xml version="1.0" encoding="utf-8"?>
<ds:datastoreItem xmlns:ds="http://schemas.openxmlformats.org/officeDocument/2006/customXml" ds:itemID="{861ADEB1-864A-48B3-A184-90C48CCC7050}">
  <ds:schemaRefs>
    <ds:schemaRef ds:uri="15baf6f3-037f-47c4-8ce6-401f2145fe42"/>
    <ds:schemaRef ds:uri="5f1cb31e-0878-4583-824f-77bbdf5ced5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FDCC2495-8A4F-4BA0-A19C-91B77DC5E78E}">
  <ds:schemaRefs>
    <ds:schemaRef ds:uri="http://schemas.microsoft.com/sharepoint/v3/contenttype/forms"/>
  </ds:schemaRefs>
</ds:datastoreItem>
</file>

<file path=customXml/itemProps3.xml><?xml version="1.0" encoding="utf-8"?>
<ds:datastoreItem xmlns:ds="http://schemas.openxmlformats.org/officeDocument/2006/customXml" ds:itemID="{E0180633-03E3-40B4-B06F-C40EFB9E2519}">
  <ds:schemaRefs>
    <ds:schemaRef ds:uri="http://schemas.openxmlformats.org/package/2006/metadata/core-properties"/>
    <ds:schemaRef ds:uri="http://purl.org/dc/elements/1.1/"/>
    <ds:schemaRef ds:uri="http://schemas.microsoft.com/office/infopath/2007/PartnerControls"/>
    <ds:schemaRef ds:uri="15baf6f3-037f-47c4-8ce6-401f2145fe42"/>
    <ds:schemaRef ds:uri="http://schemas.microsoft.com/office/2006/documentManagement/types"/>
    <ds:schemaRef ds:uri="http://www.w3.org/XML/1998/namespace"/>
    <ds:schemaRef ds:uri="http://purl.org/dc/dcmitype/"/>
    <ds:schemaRef ds:uri="5f1cb31e-0878-4583-824f-77bbdf5ced5f"/>
    <ds:schemaRef ds:uri="http://purl.org/dc/term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578</TotalTime>
  <Words>498</Words>
  <Application>Microsoft Office PowerPoint</Application>
  <PresentationFormat>A4 210 x 297 mm</PresentationFormat>
  <Paragraphs>83</Paragraphs>
  <Slides>1</Slides>
  <Notes>0</Notes>
  <HiddenSlides>0</HiddenSlides>
  <MMClips>0</MMClips>
  <ScaleCrop>false</ScaleCrop>
  <HeadingPairs>
    <vt:vector size="8" baseType="variant">
      <vt:variant>
        <vt:lpstr>使用されているフォント</vt:lpstr>
      </vt:variant>
      <vt:variant>
        <vt:i4>6</vt:i4>
      </vt:variant>
      <vt:variant>
        <vt:lpstr>テーマ</vt:lpstr>
      </vt:variant>
      <vt:variant>
        <vt:i4>2</vt:i4>
      </vt:variant>
      <vt:variant>
        <vt:lpstr>埋め込まれた OLE サーバー</vt:lpstr>
      </vt:variant>
      <vt:variant>
        <vt:i4>1</vt:i4>
      </vt:variant>
      <vt:variant>
        <vt:lpstr>スライド タイトル</vt:lpstr>
      </vt:variant>
      <vt:variant>
        <vt:i4>1</vt:i4>
      </vt:variant>
    </vt:vector>
  </HeadingPairs>
  <TitlesOfParts>
    <vt:vector size="10" baseType="lpstr">
      <vt:lpstr>Meiryo UI</vt:lpstr>
      <vt:lpstr>游ゴシック</vt:lpstr>
      <vt:lpstr>游ゴシック Light</vt:lpstr>
      <vt:lpstr>Arial</vt:lpstr>
      <vt:lpstr>Georgia</vt:lpstr>
      <vt:lpstr>Wingdings</vt:lpstr>
      <vt:lpstr>PwC</vt:lpstr>
      <vt:lpstr>デザインの設定</vt:lpstr>
      <vt:lpstr>think-cell スライド</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佐々木 琢磨（デジ田会議事務局）</dc:creator>
  <cp:lastModifiedBy>清瀬　秋桜</cp:lastModifiedBy>
  <cp:revision>199</cp:revision>
  <cp:lastPrinted>2025-06-19T00:26:45Z</cp:lastPrinted>
  <dcterms:created xsi:type="dcterms:W3CDTF">2023-11-01T11:03:49Z</dcterms:created>
  <dcterms:modified xsi:type="dcterms:W3CDTF">2025-06-19T00:30:18Z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0x010100A710B91F3F4C8741B4980356BA13F24F</vt:lpwstr>
  </property>
  <property fmtid="{D5CDD505-2E9C-101B-9397-08002B2CF9AE}" pid="3" name="MediaServiceImageTags">
    <vt:lpwstr/>
  </property>
</Properties>
</file>