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6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2F9"/>
    <a:srgbClr val="E9EDF4"/>
    <a:srgbClr val="D0D8E8"/>
    <a:srgbClr val="FF0066"/>
    <a:srgbClr val="FF9999"/>
    <a:srgbClr val="FFFF66"/>
    <a:srgbClr val="FFFF99"/>
    <a:srgbClr val="FFCCFF"/>
    <a:srgbClr val="99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187" autoAdjust="0"/>
  </p:normalViewPr>
  <p:slideViewPr>
    <p:cSldViewPr>
      <p:cViewPr varScale="1">
        <p:scale>
          <a:sx n="49" d="100"/>
          <a:sy n="49" d="100"/>
        </p:scale>
        <p:origin x="1680" y="48"/>
      </p:cViewPr>
      <p:guideLst>
        <p:guide orient="horz" pos="2926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13"/>
            <a:ext cx="2949787" cy="498677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13"/>
            <a:ext cx="2949787" cy="498677"/>
          </a:xfrm>
          <a:prstGeom prst="rect">
            <a:avLst/>
          </a:prstGeom>
        </p:spPr>
        <p:txBody>
          <a:bodyPr vert="horz" lIns="91139" tIns="45570" rIns="91139" bIns="45570" rtlCol="0"/>
          <a:lstStyle>
            <a:lvl1pPr algn="r">
              <a:defRPr sz="1100"/>
            </a:lvl1pPr>
          </a:lstStyle>
          <a:p>
            <a:fld id="{B25F93F1-D337-477A-B98A-83DE47DDB92A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9" tIns="45570" rIns="91139" bIns="455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7" y="4783157"/>
            <a:ext cx="5445758" cy="3913488"/>
          </a:xfrm>
          <a:prstGeom prst="rect">
            <a:avLst/>
          </a:prstGeom>
        </p:spPr>
        <p:txBody>
          <a:bodyPr vert="horz" lIns="91139" tIns="45570" rIns="91139" bIns="4557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344"/>
            <a:ext cx="2949787" cy="498676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344"/>
            <a:ext cx="2949787" cy="498676"/>
          </a:xfrm>
          <a:prstGeom prst="rect">
            <a:avLst/>
          </a:prstGeom>
        </p:spPr>
        <p:txBody>
          <a:bodyPr vert="horz" lIns="91139" tIns="45570" rIns="91139" bIns="45570" rtlCol="0" anchor="b"/>
          <a:lstStyle>
            <a:lvl1pPr algn="r">
              <a:defRPr sz="1100"/>
            </a:lvl1pPr>
          </a:lstStyle>
          <a:p>
            <a:fld id="{1F2EF2D7-A99A-4AC5-BC01-384F23EAC7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98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F2D7-A99A-4AC5-BC01-384F23EAC7C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685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0870" y="513399"/>
            <a:ext cx="2160271" cy="1092136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80062" y="513399"/>
            <a:ext cx="6267451" cy="1092136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80061" y="2987042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07281" y="2987042"/>
            <a:ext cx="4213860" cy="8447723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2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2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24DA0-321D-4EDF-8364-B1A2051D0C86}" type="datetimeFigureOut">
              <a:rPr kumimoji="1" lang="ja-JP" altLang="en-US" smtClean="0"/>
              <a:t>2019/5/9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1F3BA-66F1-43C3-AC7D-75F36B9CC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21" Type="http://schemas.openxmlformats.org/officeDocument/2006/relationships/image" Target="../media/image19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3"/>
          <p:cNvSpPr txBox="1"/>
          <p:nvPr/>
        </p:nvSpPr>
        <p:spPr>
          <a:xfrm>
            <a:off x="64816" y="1128113"/>
            <a:ext cx="9360000" cy="4356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00800" bIns="64008" rtlCol="0" anchor="t" anchorCtr="0"/>
          <a:lstStyle>
            <a:defPPr>
              <a:defRPr lang="ja-JP"/>
            </a:defPPr>
            <a:lvl1pPr>
              <a:defRPr sz="900" b="1">
                <a:latin typeface="Meiryo UI" panose="020B0604030504040204" charset="-128"/>
                <a:ea typeface="Meiryo UI" panose="020B0604030504040204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■　新たな知見に基づく重点対策箇所の推定　　　　　　　　　　　　　　　　　　　　　　　　　　　　　　　　　　　　　　　　　　　　　　　　  </a:t>
            </a: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○　これまで、崩壊土砂流出危険地区のうち危険度Ａランクを対象に土石流・流木対策を実施。</a:t>
            </a:r>
            <a:endParaRPr lang="en-US" altLang="ja-JP" sz="11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　○　平成</a:t>
            </a:r>
            <a:r>
              <a:rPr lang="en-US" altLang="ja-JP" sz="1100" b="0" dirty="0" smtClean="0">
                <a:solidFill>
                  <a:schemeClr val="tx1"/>
                </a:solidFill>
                <a:latin typeface="+mn-ea"/>
                <a:ea typeface="+mn-ea"/>
              </a:rPr>
              <a:t>29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年</a:t>
            </a:r>
            <a:r>
              <a:rPr lang="en-US" altLang="ja-JP" sz="1100" b="0" dirty="0" smtClean="0">
                <a:solidFill>
                  <a:schemeClr val="tx1"/>
                </a:solidFill>
                <a:latin typeface="+mn-ea"/>
                <a:ea typeface="+mn-ea"/>
              </a:rPr>
              <a:t>7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月九州北部豪雨災害や平成</a:t>
            </a:r>
            <a:r>
              <a:rPr lang="en-US" altLang="ja-JP" sz="1100" b="0" dirty="0" smtClean="0">
                <a:solidFill>
                  <a:schemeClr val="tx1"/>
                </a:solidFill>
                <a:latin typeface="+mn-ea"/>
                <a:ea typeface="+mn-ea"/>
              </a:rPr>
              <a:t>30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年</a:t>
            </a:r>
            <a:r>
              <a:rPr lang="en-US" altLang="ja-JP" sz="1100" b="0" dirty="0" smtClean="0">
                <a:solidFill>
                  <a:schemeClr val="tx1"/>
                </a:solidFill>
                <a:latin typeface="+mn-ea"/>
                <a:ea typeface="+mn-ea"/>
              </a:rPr>
              <a:t>7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月西日本豪雨災害から得られた「新たな知見」に基づき、専門家の意見もふまえ対象箇所を地形図上で</a:t>
            </a:r>
            <a:endParaRPr lang="en-US" altLang="ja-JP" sz="11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100" b="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　　抽出するとともに、渓流の荒廃状況や下流人家への影響等を現地調査したところ、府域全体で 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  <a:ea typeface="+mn-ea"/>
              </a:rPr>
              <a:t>56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  <a:ea typeface="+mn-ea"/>
              </a:rPr>
              <a:t>箇所の重点対策箇所 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が</a:t>
            </a:r>
            <a:r>
              <a:rPr lang="ja-JP" altLang="en-US" sz="1100" b="0" dirty="0">
                <a:solidFill>
                  <a:schemeClr val="tx1"/>
                </a:solidFill>
                <a:latin typeface="+mn-ea"/>
                <a:ea typeface="+mn-ea"/>
              </a:rPr>
              <a:t>抽出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された。</a:t>
            </a:r>
          </a:p>
          <a:p>
            <a:endParaRPr lang="ja-JP" altLang="en-US" sz="11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1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0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2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6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　　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</a:t>
            </a:r>
            <a:endParaRPr lang="en-US" altLang="ja-JP"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64301"/>
              </p:ext>
            </p:extLst>
          </p:nvPr>
        </p:nvGraphicFramePr>
        <p:xfrm>
          <a:off x="140414" y="1956176"/>
          <a:ext cx="9198932" cy="3475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4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458">
                  <a:extLst>
                    <a:ext uri="{9D8B030D-6E8A-4147-A177-3AD203B41FA5}">
                      <a16:colId xmlns:a16="http://schemas.microsoft.com/office/drawing/2014/main" val="704886189"/>
                    </a:ext>
                  </a:extLst>
                </a:gridCol>
                <a:gridCol w="9526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4133580825"/>
                    </a:ext>
                  </a:extLst>
                </a:gridCol>
                <a:gridCol w="921011">
                  <a:extLst>
                    <a:ext uri="{9D8B030D-6E8A-4147-A177-3AD203B41FA5}">
                      <a16:colId xmlns:a16="http://schemas.microsoft.com/office/drawing/2014/main" val="1179892698"/>
                    </a:ext>
                  </a:extLst>
                </a:gridCol>
              </a:tblGrid>
              <a:tr h="4980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九州北部豪雨災害等から得られた新たな知見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新たな知見をふまえた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重点対策箇所の抽出条件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spc="-10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抽出箇所数</a:t>
                      </a:r>
                      <a:endParaRPr kumimoji="1" lang="ja-JP" altLang="en-US" sz="1100" b="1" spc="-100" baseline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spc="-100" baseline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spc="-100" baseline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82"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①線状降水帯による記録的豪雨により、</a:t>
                      </a:r>
                      <a:r>
                        <a:rPr kumimoji="1" lang="ja-JP" altLang="en-US" sz="1100" b="0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崩壊土砂流出</a:t>
                      </a:r>
                      <a:endParaRPr kumimoji="1" lang="en-US" altLang="ja-JP" sz="1100" b="0" u="sng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l"/>
                      <a:r>
                        <a:rPr kumimoji="1" lang="ja-JP" altLang="en-US" sz="1100" b="0" u="none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危険地区外でも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災害が発生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崩壊土砂流出危険地区内外を問わず、全森林を調査対象とする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2,901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1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100" b="1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110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②流域内の</a:t>
                      </a:r>
                      <a:r>
                        <a:rPr kumimoji="1" lang="ja-JP" altLang="en-US" sz="1100" b="0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凹地形（おうちけい）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において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　崩壊が発生し、渓流沿いの立木や土砂を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　巻き込みながら</a:t>
                      </a:r>
                      <a:r>
                        <a:rPr kumimoji="1" lang="ja-JP" altLang="en-US" sz="1100" b="0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流下を続け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被害拡大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凹地形が流域内に占める割合が</a:t>
                      </a:r>
                      <a:r>
                        <a:rPr kumimoji="1" lang="en-US" altLang="ja-JP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％以上の箇所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1,899</a:t>
                      </a:r>
                      <a:r>
                        <a:rPr kumimoji="1" lang="en-US" altLang="ja-JP" sz="10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/2901</a:t>
                      </a:r>
                      <a:endParaRPr kumimoji="1" lang="ja-JP" altLang="en-US" sz="10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110"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渓流の勾配が</a:t>
                      </a:r>
                      <a:r>
                        <a:rPr kumimoji="1" lang="en-US" altLang="ja-JP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％（</a:t>
                      </a:r>
                      <a:r>
                        <a:rPr kumimoji="1" lang="en-US" altLang="ja-JP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度）を超える箇所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100" b="1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240</a:t>
                      </a:r>
                      <a:r>
                        <a:rPr kumimoji="1" lang="en-US" altLang="ja-JP" sz="1000" b="1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/1899</a:t>
                      </a:r>
                      <a:endParaRPr kumimoji="1" lang="ja-JP" altLang="en-US" sz="10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100" b="1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b="1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56</a:t>
                      </a:r>
                      <a:r>
                        <a:rPr kumimoji="1" lang="en-US" altLang="ja-JP" sz="1000" b="1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/240</a:t>
                      </a:r>
                      <a:endParaRPr kumimoji="1" lang="ja-JP" altLang="en-US" sz="1000" b="1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2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939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③治山ダムや砂防堰堤等の</a:t>
                      </a:r>
                      <a:r>
                        <a:rPr kumimoji="1" lang="ja-JP" altLang="en-US" sz="1100" b="0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構造物がない箇所（未着手箇所）</a:t>
                      </a:r>
                      <a:endParaRPr kumimoji="1" lang="en-US" altLang="ja-JP" sz="1100" b="0" u="sng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　かつ、人家等の</a:t>
                      </a:r>
                      <a:r>
                        <a:rPr kumimoji="1" lang="ja-JP" altLang="en-US" sz="1100" b="0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保全対象が多い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地区で甚大な被害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治山ダムや砂防堰堤のいずれも未設置の箇所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⇒</a:t>
                      </a: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93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人家</a:t>
                      </a:r>
                      <a:r>
                        <a:rPr kumimoji="1" lang="en-US" altLang="ja-JP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戸以上の箇所</a:t>
                      </a:r>
                      <a:endParaRPr kumimoji="1" lang="en-US" altLang="ja-JP" sz="11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⇒</a:t>
                      </a:r>
                      <a:endParaRPr kumimoji="1" lang="ja-JP" altLang="en-US" sz="11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28016" marR="128016" marT="64008" marB="6400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64096" y="515931"/>
            <a:ext cx="9363040" cy="555747"/>
          </a:xfrm>
          <a:prstGeom prst="roundRect">
            <a:avLst>
              <a:gd name="adj" fmla="val 8754"/>
            </a:avLst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5" name="テキスト ボックス 23"/>
          <p:cNvSpPr txBox="1"/>
          <p:nvPr/>
        </p:nvSpPr>
        <p:spPr>
          <a:xfrm>
            <a:off x="9497144" y="517868"/>
            <a:ext cx="3237238" cy="35817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00800" bIns="64008" rtlCol="0" anchor="t" anchorCtr="0"/>
          <a:lstStyle>
            <a:defPPr>
              <a:defRPr lang="ja-JP"/>
            </a:defPPr>
            <a:lvl1pPr>
              <a:defRPr sz="900" b="1">
                <a:latin typeface="Meiryo UI" panose="020B0604030504040204" charset="-128"/>
                <a:ea typeface="Meiryo UI" panose="020B0604030504040204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n-US" altLang="ja-JP" sz="5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</a:t>
            </a:r>
            <a:endParaRPr lang="en-US" altLang="ja-JP" sz="10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b="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b="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2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600" b="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+mn-ea"/>
                <a:ea typeface="+mn-ea"/>
              </a:rPr>
              <a:t>　　　　　　</a:t>
            </a:r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</a:rPr>
              <a:t>　　　　　　　　</a:t>
            </a:r>
            <a:endParaRPr lang="en-US" altLang="ja-JP"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026" name="Picture 2" descr="Z:\治山Ｇ\30年度関係\29 森林環境税\■新たな流木対策の検討\20180831 ３役レク（知事レク前）\写真\図4,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0342" y="2525813"/>
            <a:ext cx="1295741" cy="97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4" name="フリーフォーム 483"/>
          <p:cNvSpPr/>
          <p:nvPr/>
        </p:nvSpPr>
        <p:spPr>
          <a:xfrm>
            <a:off x="977816" y="6877800"/>
            <a:ext cx="2709588" cy="2268958"/>
          </a:xfrm>
          <a:custGeom>
            <a:avLst/>
            <a:gdLst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350818 w 2701637"/>
              <a:gd name="connsiteY7" fmla="*/ 1226128 h 3408218"/>
              <a:gd name="connsiteX8" fmla="*/ 1288473 w 2701637"/>
              <a:gd name="connsiteY8" fmla="*/ 1288473 h 3408218"/>
              <a:gd name="connsiteX9" fmla="*/ 1184564 w 2701637"/>
              <a:gd name="connsiteY9" fmla="*/ 1433946 h 3408218"/>
              <a:gd name="connsiteX10" fmla="*/ 1184564 w 2701637"/>
              <a:gd name="connsiteY10" fmla="*/ 1808018 h 3408218"/>
              <a:gd name="connsiteX11" fmla="*/ 1309255 w 2701637"/>
              <a:gd name="connsiteY11" fmla="*/ 2015837 h 3408218"/>
              <a:gd name="connsiteX12" fmla="*/ 1350818 w 2701637"/>
              <a:gd name="connsiteY12" fmla="*/ 2078182 h 3408218"/>
              <a:gd name="connsiteX13" fmla="*/ 1433946 w 2701637"/>
              <a:gd name="connsiteY13" fmla="*/ 2161309 h 3408218"/>
              <a:gd name="connsiteX14" fmla="*/ 1537855 w 2701637"/>
              <a:gd name="connsiteY14" fmla="*/ 2410691 h 3408218"/>
              <a:gd name="connsiteX15" fmla="*/ 1558637 w 2701637"/>
              <a:gd name="connsiteY15" fmla="*/ 2680855 h 3408218"/>
              <a:gd name="connsiteX16" fmla="*/ 1517073 w 2701637"/>
              <a:gd name="connsiteY16" fmla="*/ 2805546 h 3408218"/>
              <a:gd name="connsiteX17" fmla="*/ 1433946 w 2701637"/>
              <a:gd name="connsiteY17" fmla="*/ 2951018 h 3408218"/>
              <a:gd name="connsiteX18" fmla="*/ 1309255 w 2701637"/>
              <a:gd name="connsiteY18" fmla="*/ 3054928 h 3408218"/>
              <a:gd name="connsiteX19" fmla="*/ 1059873 w 2701637"/>
              <a:gd name="connsiteY19" fmla="*/ 3179618 h 3408218"/>
              <a:gd name="connsiteX20" fmla="*/ 914400 w 2701637"/>
              <a:gd name="connsiteY20" fmla="*/ 3200400 h 3408218"/>
              <a:gd name="connsiteX21" fmla="*/ 436418 w 2701637"/>
              <a:gd name="connsiteY21" fmla="*/ 3283528 h 3408218"/>
              <a:gd name="connsiteX22" fmla="*/ 270164 w 2701637"/>
              <a:gd name="connsiteY22" fmla="*/ 3345873 h 3408218"/>
              <a:gd name="connsiteX23" fmla="*/ 187037 w 2701637"/>
              <a:gd name="connsiteY23" fmla="*/ 3366655 h 3408218"/>
              <a:gd name="connsiteX24" fmla="*/ 124691 w 2701637"/>
              <a:gd name="connsiteY24" fmla="*/ 3387437 h 3408218"/>
              <a:gd name="connsiteX25" fmla="*/ 0 w 2701637"/>
              <a:gd name="connsiteY25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288473 w 2701637"/>
              <a:gd name="connsiteY7" fmla="*/ 1288473 h 3408218"/>
              <a:gd name="connsiteX8" fmla="*/ 1184564 w 2701637"/>
              <a:gd name="connsiteY8" fmla="*/ 1433946 h 3408218"/>
              <a:gd name="connsiteX9" fmla="*/ 1184564 w 2701637"/>
              <a:gd name="connsiteY9" fmla="*/ 1808018 h 3408218"/>
              <a:gd name="connsiteX10" fmla="*/ 1309255 w 2701637"/>
              <a:gd name="connsiteY10" fmla="*/ 2015837 h 3408218"/>
              <a:gd name="connsiteX11" fmla="*/ 1350818 w 2701637"/>
              <a:gd name="connsiteY11" fmla="*/ 2078182 h 3408218"/>
              <a:gd name="connsiteX12" fmla="*/ 1433946 w 2701637"/>
              <a:gd name="connsiteY12" fmla="*/ 2161309 h 3408218"/>
              <a:gd name="connsiteX13" fmla="*/ 1537855 w 2701637"/>
              <a:gd name="connsiteY13" fmla="*/ 2410691 h 3408218"/>
              <a:gd name="connsiteX14" fmla="*/ 1558637 w 2701637"/>
              <a:gd name="connsiteY14" fmla="*/ 2680855 h 3408218"/>
              <a:gd name="connsiteX15" fmla="*/ 1517073 w 2701637"/>
              <a:gd name="connsiteY15" fmla="*/ 2805546 h 3408218"/>
              <a:gd name="connsiteX16" fmla="*/ 1433946 w 2701637"/>
              <a:gd name="connsiteY16" fmla="*/ 2951018 h 3408218"/>
              <a:gd name="connsiteX17" fmla="*/ 1309255 w 2701637"/>
              <a:gd name="connsiteY17" fmla="*/ 3054928 h 3408218"/>
              <a:gd name="connsiteX18" fmla="*/ 1059873 w 2701637"/>
              <a:gd name="connsiteY18" fmla="*/ 3179618 h 3408218"/>
              <a:gd name="connsiteX19" fmla="*/ 914400 w 2701637"/>
              <a:gd name="connsiteY19" fmla="*/ 3200400 h 3408218"/>
              <a:gd name="connsiteX20" fmla="*/ 436418 w 2701637"/>
              <a:gd name="connsiteY20" fmla="*/ 3283528 h 3408218"/>
              <a:gd name="connsiteX21" fmla="*/ 270164 w 2701637"/>
              <a:gd name="connsiteY21" fmla="*/ 3345873 h 3408218"/>
              <a:gd name="connsiteX22" fmla="*/ 187037 w 2701637"/>
              <a:gd name="connsiteY22" fmla="*/ 3366655 h 3408218"/>
              <a:gd name="connsiteX23" fmla="*/ 124691 w 2701637"/>
              <a:gd name="connsiteY23" fmla="*/ 3387437 h 3408218"/>
              <a:gd name="connsiteX24" fmla="*/ 0 w 2701637"/>
              <a:gd name="connsiteY24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184564 w 2701637"/>
              <a:gd name="connsiteY8" fmla="*/ 1808018 h 3408218"/>
              <a:gd name="connsiteX9" fmla="*/ 1309255 w 2701637"/>
              <a:gd name="connsiteY9" fmla="*/ 2015837 h 3408218"/>
              <a:gd name="connsiteX10" fmla="*/ 1350818 w 2701637"/>
              <a:gd name="connsiteY10" fmla="*/ 2078182 h 3408218"/>
              <a:gd name="connsiteX11" fmla="*/ 1433946 w 2701637"/>
              <a:gd name="connsiteY11" fmla="*/ 2161309 h 3408218"/>
              <a:gd name="connsiteX12" fmla="*/ 1537855 w 2701637"/>
              <a:gd name="connsiteY12" fmla="*/ 2410691 h 3408218"/>
              <a:gd name="connsiteX13" fmla="*/ 1558637 w 2701637"/>
              <a:gd name="connsiteY13" fmla="*/ 2680855 h 3408218"/>
              <a:gd name="connsiteX14" fmla="*/ 1517073 w 2701637"/>
              <a:gd name="connsiteY14" fmla="*/ 2805546 h 3408218"/>
              <a:gd name="connsiteX15" fmla="*/ 1433946 w 2701637"/>
              <a:gd name="connsiteY15" fmla="*/ 2951018 h 3408218"/>
              <a:gd name="connsiteX16" fmla="*/ 1309255 w 2701637"/>
              <a:gd name="connsiteY16" fmla="*/ 3054928 h 3408218"/>
              <a:gd name="connsiteX17" fmla="*/ 1059873 w 2701637"/>
              <a:gd name="connsiteY17" fmla="*/ 3179618 h 3408218"/>
              <a:gd name="connsiteX18" fmla="*/ 914400 w 2701637"/>
              <a:gd name="connsiteY18" fmla="*/ 3200400 h 3408218"/>
              <a:gd name="connsiteX19" fmla="*/ 436418 w 2701637"/>
              <a:gd name="connsiteY19" fmla="*/ 3283528 h 3408218"/>
              <a:gd name="connsiteX20" fmla="*/ 270164 w 2701637"/>
              <a:gd name="connsiteY20" fmla="*/ 3345873 h 3408218"/>
              <a:gd name="connsiteX21" fmla="*/ 187037 w 2701637"/>
              <a:gd name="connsiteY21" fmla="*/ 3366655 h 3408218"/>
              <a:gd name="connsiteX22" fmla="*/ 124691 w 2701637"/>
              <a:gd name="connsiteY22" fmla="*/ 3387437 h 3408218"/>
              <a:gd name="connsiteX23" fmla="*/ 0 w 2701637"/>
              <a:gd name="connsiteY2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179954 w 2701637"/>
              <a:gd name="connsiteY8" fmla="*/ 1496291 h 3408218"/>
              <a:gd name="connsiteX9" fmla="*/ 1184564 w 2701637"/>
              <a:gd name="connsiteY9" fmla="*/ 1808018 h 3408218"/>
              <a:gd name="connsiteX10" fmla="*/ 1309255 w 2701637"/>
              <a:gd name="connsiteY10" fmla="*/ 2015837 h 3408218"/>
              <a:gd name="connsiteX11" fmla="*/ 1350818 w 2701637"/>
              <a:gd name="connsiteY11" fmla="*/ 2078182 h 3408218"/>
              <a:gd name="connsiteX12" fmla="*/ 1433946 w 2701637"/>
              <a:gd name="connsiteY12" fmla="*/ 2161309 h 3408218"/>
              <a:gd name="connsiteX13" fmla="*/ 1537855 w 2701637"/>
              <a:gd name="connsiteY13" fmla="*/ 2410691 h 3408218"/>
              <a:gd name="connsiteX14" fmla="*/ 1558637 w 2701637"/>
              <a:gd name="connsiteY14" fmla="*/ 2680855 h 3408218"/>
              <a:gd name="connsiteX15" fmla="*/ 1517073 w 2701637"/>
              <a:gd name="connsiteY15" fmla="*/ 2805546 h 3408218"/>
              <a:gd name="connsiteX16" fmla="*/ 1433946 w 2701637"/>
              <a:gd name="connsiteY16" fmla="*/ 2951018 h 3408218"/>
              <a:gd name="connsiteX17" fmla="*/ 1309255 w 2701637"/>
              <a:gd name="connsiteY17" fmla="*/ 3054928 h 3408218"/>
              <a:gd name="connsiteX18" fmla="*/ 1059873 w 2701637"/>
              <a:gd name="connsiteY18" fmla="*/ 3179618 h 3408218"/>
              <a:gd name="connsiteX19" fmla="*/ 914400 w 2701637"/>
              <a:gd name="connsiteY19" fmla="*/ 3200400 h 3408218"/>
              <a:gd name="connsiteX20" fmla="*/ 436418 w 2701637"/>
              <a:gd name="connsiteY20" fmla="*/ 3283528 h 3408218"/>
              <a:gd name="connsiteX21" fmla="*/ 270164 w 2701637"/>
              <a:gd name="connsiteY21" fmla="*/ 3345873 h 3408218"/>
              <a:gd name="connsiteX22" fmla="*/ 187037 w 2701637"/>
              <a:gd name="connsiteY22" fmla="*/ 3366655 h 3408218"/>
              <a:gd name="connsiteX23" fmla="*/ 124691 w 2701637"/>
              <a:gd name="connsiteY23" fmla="*/ 3387437 h 3408218"/>
              <a:gd name="connsiteX24" fmla="*/ 0 w 2701637"/>
              <a:gd name="connsiteY24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179954 w 2701637"/>
              <a:gd name="connsiteY8" fmla="*/ 1496291 h 3408218"/>
              <a:gd name="connsiteX9" fmla="*/ 1309255 w 2701637"/>
              <a:gd name="connsiteY9" fmla="*/ 2015837 h 3408218"/>
              <a:gd name="connsiteX10" fmla="*/ 1350818 w 2701637"/>
              <a:gd name="connsiteY10" fmla="*/ 2078182 h 3408218"/>
              <a:gd name="connsiteX11" fmla="*/ 1433946 w 2701637"/>
              <a:gd name="connsiteY11" fmla="*/ 2161309 h 3408218"/>
              <a:gd name="connsiteX12" fmla="*/ 1537855 w 2701637"/>
              <a:gd name="connsiteY12" fmla="*/ 2410691 h 3408218"/>
              <a:gd name="connsiteX13" fmla="*/ 1558637 w 2701637"/>
              <a:gd name="connsiteY13" fmla="*/ 2680855 h 3408218"/>
              <a:gd name="connsiteX14" fmla="*/ 1517073 w 2701637"/>
              <a:gd name="connsiteY14" fmla="*/ 2805546 h 3408218"/>
              <a:gd name="connsiteX15" fmla="*/ 1433946 w 2701637"/>
              <a:gd name="connsiteY15" fmla="*/ 2951018 h 3408218"/>
              <a:gd name="connsiteX16" fmla="*/ 1309255 w 2701637"/>
              <a:gd name="connsiteY16" fmla="*/ 3054928 h 3408218"/>
              <a:gd name="connsiteX17" fmla="*/ 1059873 w 2701637"/>
              <a:gd name="connsiteY17" fmla="*/ 3179618 h 3408218"/>
              <a:gd name="connsiteX18" fmla="*/ 914400 w 2701637"/>
              <a:gd name="connsiteY18" fmla="*/ 3200400 h 3408218"/>
              <a:gd name="connsiteX19" fmla="*/ 436418 w 2701637"/>
              <a:gd name="connsiteY19" fmla="*/ 3283528 h 3408218"/>
              <a:gd name="connsiteX20" fmla="*/ 270164 w 2701637"/>
              <a:gd name="connsiteY20" fmla="*/ 3345873 h 3408218"/>
              <a:gd name="connsiteX21" fmla="*/ 187037 w 2701637"/>
              <a:gd name="connsiteY21" fmla="*/ 3366655 h 3408218"/>
              <a:gd name="connsiteX22" fmla="*/ 124691 w 2701637"/>
              <a:gd name="connsiteY22" fmla="*/ 3387437 h 3408218"/>
              <a:gd name="connsiteX23" fmla="*/ 0 w 2701637"/>
              <a:gd name="connsiteY2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309255 w 2701637"/>
              <a:gd name="connsiteY8" fmla="*/ 2015837 h 3408218"/>
              <a:gd name="connsiteX9" fmla="*/ 1350818 w 2701637"/>
              <a:gd name="connsiteY9" fmla="*/ 2078182 h 3408218"/>
              <a:gd name="connsiteX10" fmla="*/ 1433946 w 2701637"/>
              <a:gd name="connsiteY10" fmla="*/ 2161309 h 3408218"/>
              <a:gd name="connsiteX11" fmla="*/ 1537855 w 2701637"/>
              <a:gd name="connsiteY11" fmla="*/ 2410691 h 3408218"/>
              <a:gd name="connsiteX12" fmla="*/ 1558637 w 2701637"/>
              <a:gd name="connsiteY12" fmla="*/ 2680855 h 3408218"/>
              <a:gd name="connsiteX13" fmla="*/ 1517073 w 2701637"/>
              <a:gd name="connsiteY13" fmla="*/ 2805546 h 3408218"/>
              <a:gd name="connsiteX14" fmla="*/ 1433946 w 2701637"/>
              <a:gd name="connsiteY14" fmla="*/ 2951018 h 3408218"/>
              <a:gd name="connsiteX15" fmla="*/ 1309255 w 2701637"/>
              <a:gd name="connsiteY15" fmla="*/ 3054928 h 3408218"/>
              <a:gd name="connsiteX16" fmla="*/ 1059873 w 2701637"/>
              <a:gd name="connsiteY16" fmla="*/ 3179618 h 3408218"/>
              <a:gd name="connsiteX17" fmla="*/ 914400 w 2701637"/>
              <a:gd name="connsiteY17" fmla="*/ 3200400 h 3408218"/>
              <a:gd name="connsiteX18" fmla="*/ 436418 w 2701637"/>
              <a:gd name="connsiteY18" fmla="*/ 3283528 h 3408218"/>
              <a:gd name="connsiteX19" fmla="*/ 270164 w 2701637"/>
              <a:gd name="connsiteY19" fmla="*/ 3345873 h 3408218"/>
              <a:gd name="connsiteX20" fmla="*/ 187037 w 2701637"/>
              <a:gd name="connsiteY20" fmla="*/ 3366655 h 3408218"/>
              <a:gd name="connsiteX21" fmla="*/ 124691 w 2701637"/>
              <a:gd name="connsiteY21" fmla="*/ 3387437 h 3408218"/>
              <a:gd name="connsiteX22" fmla="*/ 0 w 2701637"/>
              <a:gd name="connsiteY22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309255 w 2701637"/>
              <a:gd name="connsiteY7" fmla="*/ 2015837 h 3408218"/>
              <a:gd name="connsiteX8" fmla="*/ 1350818 w 2701637"/>
              <a:gd name="connsiteY8" fmla="*/ 2078182 h 3408218"/>
              <a:gd name="connsiteX9" fmla="*/ 1433946 w 2701637"/>
              <a:gd name="connsiteY9" fmla="*/ 2161309 h 3408218"/>
              <a:gd name="connsiteX10" fmla="*/ 1537855 w 2701637"/>
              <a:gd name="connsiteY10" fmla="*/ 2410691 h 3408218"/>
              <a:gd name="connsiteX11" fmla="*/ 1558637 w 2701637"/>
              <a:gd name="connsiteY11" fmla="*/ 2680855 h 3408218"/>
              <a:gd name="connsiteX12" fmla="*/ 1517073 w 2701637"/>
              <a:gd name="connsiteY12" fmla="*/ 2805546 h 3408218"/>
              <a:gd name="connsiteX13" fmla="*/ 1433946 w 2701637"/>
              <a:gd name="connsiteY13" fmla="*/ 2951018 h 3408218"/>
              <a:gd name="connsiteX14" fmla="*/ 1309255 w 2701637"/>
              <a:gd name="connsiteY14" fmla="*/ 3054928 h 3408218"/>
              <a:gd name="connsiteX15" fmla="*/ 1059873 w 2701637"/>
              <a:gd name="connsiteY15" fmla="*/ 3179618 h 3408218"/>
              <a:gd name="connsiteX16" fmla="*/ 914400 w 2701637"/>
              <a:gd name="connsiteY16" fmla="*/ 3200400 h 3408218"/>
              <a:gd name="connsiteX17" fmla="*/ 436418 w 2701637"/>
              <a:gd name="connsiteY17" fmla="*/ 3283528 h 3408218"/>
              <a:gd name="connsiteX18" fmla="*/ 270164 w 2701637"/>
              <a:gd name="connsiteY18" fmla="*/ 3345873 h 3408218"/>
              <a:gd name="connsiteX19" fmla="*/ 187037 w 2701637"/>
              <a:gd name="connsiteY19" fmla="*/ 3366655 h 3408218"/>
              <a:gd name="connsiteX20" fmla="*/ 124691 w 2701637"/>
              <a:gd name="connsiteY20" fmla="*/ 3387437 h 3408218"/>
              <a:gd name="connsiteX21" fmla="*/ 0 w 2701637"/>
              <a:gd name="connsiteY21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309255 w 2701637"/>
              <a:gd name="connsiteY6" fmla="*/ 2015837 h 3408218"/>
              <a:gd name="connsiteX7" fmla="*/ 1350818 w 2701637"/>
              <a:gd name="connsiteY7" fmla="*/ 2078182 h 3408218"/>
              <a:gd name="connsiteX8" fmla="*/ 1433946 w 2701637"/>
              <a:gd name="connsiteY8" fmla="*/ 2161309 h 3408218"/>
              <a:gd name="connsiteX9" fmla="*/ 1537855 w 2701637"/>
              <a:gd name="connsiteY9" fmla="*/ 2410691 h 3408218"/>
              <a:gd name="connsiteX10" fmla="*/ 1558637 w 2701637"/>
              <a:gd name="connsiteY10" fmla="*/ 2680855 h 3408218"/>
              <a:gd name="connsiteX11" fmla="*/ 1517073 w 2701637"/>
              <a:gd name="connsiteY11" fmla="*/ 2805546 h 3408218"/>
              <a:gd name="connsiteX12" fmla="*/ 1433946 w 2701637"/>
              <a:gd name="connsiteY12" fmla="*/ 2951018 h 3408218"/>
              <a:gd name="connsiteX13" fmla="*/ 1309255 w 2701637"/>
              <a:gd name="connsiteY13" fmla="*/ 3054928 h 3408218"/>
              <a:gd name="connsiteX14" fmla="*/ 1059873 w 2701637"/>
              <a:gd name="connsiteY14" fmla="*/ 3179618 h 3408218"/>
              <a:gd name="connsiteX15" fmla="*/ 914400 w 2701637"/>
              <a:gd name="connsiteY15" fmla="*/ 3200400 h 3408218"/>
              <a:gd name="connsiteX16" fmla="*/ 436418 w 2701637"/>
              <a:gd name="connsiteY16" fmla="*/ 3283528 h 3408218"/>
              <a:gd name="connsiteX17" fmla="*/ 270164 w 2701637"/>
              <a:gd name="connsiteY17" fmla="*/ 3345873 h 3408218"/>
              <a:gd name="connsiteX18" fmla="*/ 187037 w 2701637"/>
              <a:gd name="connsiteY18" fmla="*/ 3366655 h 3408218"/>
              <a:gd name="connsiteX19" fmla="*/ 124691 w 2701637"/>
              <a:gd name="connsiteY19" fmla="*/ 3387437 h 3408218"/>
              <a:gd name="connsiteX20" fmla="*/ 0 w 2701637"/>
              <a:gd name="connsiteY20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350818 w 2701637"/>
              <a:gd name="connsiteY6" fmla="*/ 2078182 h 3408218"/>
              <a:gd name="connsiteX7" fmla="*/ 1433946 w 2701637"/>
              <a:gd name="connsiteY7" fmla="*/ 2161309 h 3408218"/>
              <a:gd name="connsiteX8" fmla="*/ 1537855 w 2701637"/>
              <a:gd name="connsiteY8" fmla="*/ 2410691 h 3408218"/>
              <a:gd name="connsiteX9" fmla="*/ 1558637 w 2701637"/>
              <a:gd name="connsiteY9" fmla="*/ 2680855 h 3408218"/>
              <a:gd name="connsiteX10" fmla="*/ 1517073 w 2701637"/>
              <a:gd name="connsiteY10" fmla="*/ 2805546 h 3408218"/>
              <a:gd name="connsiteX11" fmla="*/ 1433946 w 2701637"/>
              <a:gd name="connsiteY11" fmla="*/ 2951018 h 3408218"/>
              <a:gd name="connsiteX12" fmla="*/ 1309255 w 2701637"/>
              <a:gd name="connsiteY12" fmla="*/ 3054928 h 3408218"/>
              <a:gd name="connsiteX13" fmla="*/ 1059873 w 2701637"/>
              <a:gd name="connsiteY13" fmla="*/ 3179618 h 3408218"/>
              <a:gd name="connsiteX14" fmla="*/ 914400 w 2701637"/>
              <a:gd name="connsiteY14" fmla="*/ 3200400 h 3408218"/>
              <a:gd name="connsiteX15" fmla="*/ 436418 w 2701637"/>
              <a:gd name="connsiteY15" fmla="*/ 3283528 h 3408218"/>
              <a:gd name="connsiteX16" fmla="*/ 270164 w 2701637"/>
              <a:gd name="connsiteY16" fmla="*/ 3345873 h 3408218"/>
              <a:gd name="connsiteX17" fmla="*/ 187037 w 2701637"/>
              <a:gd name="connsiteY17" fmla="*/ 3366655 h 3408218"/>
              <a:gd name="connsiteX18" fmla="*/ 124691 w 2701637"/>
              <a:gd name="connsiteY18" fmla="*/ 3387437 h 3408218"/>
              <a:gd name="connsiteX19" fmla="*/ 0 w 2701637"/>
              <a:gd name="connsiteY19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33946 w 2701637"/>
              <a:gd name="connsiteY6" fmla="*/ 2161309 h 3408218"/>
              <a:gd name="connsiteX7" fmla="*/ 1537855 w 2701637"/>
              <a:gd name="connsiteY7" fmla="*/ 2410691 h 3408218"/>
              <a:gd name="connsiteX8" fmla="*/ 1558637 w 2701637"/>
              <a:gd name="connsiteY8" fmla="*/ 2680855 h 3408218"/>
              <a:gd name="connsiteX9" fmla="*/ 1517073 w 2701637"/>
              <a:gd name="connsiteY9" fmla="*/ 2805546 h 3408218"/>
              <a:gd name="connsiteX10" fmla="*/ 1433946 w 2701637"/>
              <a:gd name="connsiteY10" fmla="*/ 2951018 h 3408218"/>
              <a:gd name="connsiteX11" fmla="*/ 1309255 w 2701637"/>
              <a:gd name="connsiteY11" fmla="*/ 3054928 h 3408218"/>
              <a:gd name="connsiteX12" fmla="*/ 1059873 w 2701637"/>
              <a:gd name="connsiteY12" fmla="*/ 3179618 h 3408218"/>
              <a:gd name="connsiteX13" fmla="*/ 914400 w 2701637"/>
              <a:gd name="connsiteY13" fmla="*/ 3200400 h 3408218"/>
              <a:gd name="connsiteX14" fmla="*/ 436418 w 2701637"/>
              <a:gd name="connsiteY14" fmla="*/ 3283528 h 3408218"/>
              <a:gd name="connsiteX15" fmla="*/ 270164 w 2701637"/>
              <a:gd name="connsiteY15" fmla="*/ 3345873 h 3408218"/>
              <a:gd name="connsiteX16" fmla="*/ 187037 w 2701637"/>
              <a:gd name="connsiteY16" fmla="*/ 3366655 h 3408218"/>
              <a:gd name="connsiteX17" fmla="*/ 124691 w 2701637"/>
              <a:gd name="connsiteY17" fmla="*/ 3387437 h 3408218"/>
              <a:gd name="connsiteX18" fmla="*/ 0 w 2701637"/>
              <a:gd name="connsiteY18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537855 w 2701637"/>
              <a:gd name="connsiteY6" fmla="*/ 2410691 h 3408218"/>
              <a:gd name="connsiteX7" fmla="*/ 1558637 w 2701637"/>
              <a:gd name="connsiteY7" fmla="*/ 2680855 h 3408218"/>
              <a:gd name="connsiteX8" fmla="*/ 1517073 w 2701637"/>
              <a:gd name="connsiteY8" fmla="*/ 2805546 h 3408218"/>
              <a:gd name="connsiteX9" fmla="*/ 1433946 w 2701637"/>
              <a:gd name="connsiteY9" fmla="*/ 2951018 h 3408218"/>
              <a:gd name="connsiteX10" fmla="*/ 1309255 w 2701637"/>
              <a:gd name="connsiteY10" fmla="*/ 3054928 h 3408218"/>
              <a:gd name="connsiteX11" fmla="*/ 1059873 w 2701637"/>
              <a:gd name="connsiteY11" fmla="*/ 3179618 h 3408218"/>
              <a:gd name="connsiteX12" fmla="*/ 914400 w 2701637"/>
              <a:gd name="connsiteY12" fmla="*/ 3200400 h 3408218"/>
              <a:gd name="connsiteX13" fmla="*/ 436418 w 2701637"/>
              <a:gd name="connsiteY13" fmla="*/ 3283528 h 3408218"/>
              <a:gd name="connsiteX14" fmla="*/ 270164 w 2701637"/>
              <a:gd name="connsiteY14" fmla="*/ 3345873 h 3408218"/>
              <a:gd name="connsiteX15" fmla="*/ 187037 w 2701637"/>
              <a:gd name="connsiteY15" fmla="*/ 3366655 h 3408218"/>
              <a:gd name="connsiteX16" fmla="*/ 124691 w 2701637"/>
              <a:gd name="connsiteY16" fmla="*/ 3387437 h 3408218"/>
              <a:gd name="connsiteX17" fmla="*/ 0 w 2701637"/>
              <a:gd name="connsiteY17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537855 w 2701637"/>
              <a:gd name="connsiteY5" fmla="*/ 2410691 h 3408218"/>
              <a:gd name="connsiteX6" fmla="*/ 1558637 w 2701637"/>
              <a:gd name="connsiteY6" fmla="*/ 2680855 h 3408218"/>
              <a:gd name="connsiteX7" fmla="*/ 1517073 w 2701637"/>
              <a:gd name="connsiteY7" fmla="*/ 2805546 h 3408218"/>
              <a:gd name="connsiteX8" fmla="*/ 1433946 w 2701637"/>
              <a:gd name="connsiteY8" fmla="*/ 2951018 h 3408218"/>
              <a:gd name="connsiteX9" fmla="*/ 1309255 w 2701637"/>
              <a:gd name="connsiteY9" fmla="*/ 3054928 h 3408218"/>
              <a:gd name="connsiteX10" fmla="*/ 1059873 w 2701637"/>
              <a:gd name="connsiteY10" fmla="*/ 3179618 h 3408218"/>
              <a:gd name="connsiteX11" fmla="*/ 914400 w 2701637"/>
              <a:gd name="connsiteY11" fmla="*/ 3200400 h 3408218"/>
              <a:gd name="connsiteX12" fmla="*/ 436418 w 2701637"/>
              <a:gd name="connsiteY12" fmla="*/ 3283528 h 3408218"/>
              <a:gd name="connsiteX13" fmla="*/ 270164 w 2701637"/>
              <a:gd name="connsiteY13" fmla="*/ 3345873 h 3408218"/>
              <a:gd name="connsiteX14" fmla="*/ 187037 w 2701637"/>
              <a:gd name="connsiteY14" fmla="*/ 3366655 h 3408218"/>
              <a:gd name="connsiteX15" fmla="*/ 124691 w 2701637"/>
              <a:gd name="connsiteY15" fmla="*/ 3387437 h 3408218"/>
              <a:gd name="connsiteX16" fmla="*/ 0 w 2701637"/>
              <a:gd name="connsiteY16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558637 w 2701637"/>
              <a:gd name="connsiteY7" fmla="*/ 2680855 h 3408218"/>
              <a:gd name="connsiteX8" fmla="*/ 1517073 w 2701637"/>
              <a:gd name="connsiteY8" fmla="*/ 2805546 h 3408218"/>
              <a:gd name="connsiteX9" fmla="*/ 1433946 w 2701637"/>
              <a:gd name="connsiteY9" fmla="*/ 2951018 h 3408218"/>
              <a:gd name="connsiteX10" fmla="*/ 1309255 w 2701637"/>
              <a:gd name="connsiteY10" fmla="*/ 3054928 h 3408218"/>
              <a:gd name="connsiteX11" fmla="*/ 1059873 w 2701637"/>
              <a:gd name="connsiteY11" fmla="*/ 3179618 h 3408218"/>
              <a:gd name="connsiteX12" fmla="*/ 914400 w 2701637"/>
              <a:gd name="connsiteY12" fmla="*/ 3200400 h 3408218"/>
              <a:gd name="connsiteX13" fmla="*/ 436418 w 2701637"/>
              <a:gd name="connsiteY13" fmla="*/ 3283528 h 3408218"/>
              <a:gd name="connsiteX14" fmla="*/ 270164 w 2701637"/>
              <a:gd name="connsiteY14" fmla="*/ 3345873 h 3408218"/>
              <a:gd name="connsiteX15" fmla="*/ 187037 w 2701637"/>
              <a:gd name="connsiteY15" fmla="*/ 3366655 h 3408218"/>
              <a:gd name="connsiteX16" fmla="*/ 124691 w 2701637"/>
              <a:gd name="connsiteY16" fmla="*/ 3387437 h 3408218"/>
              <a:gd name="connsiteX17" fmla="*/ 0 w 2701637"/>
              <a:gd name="connsiteY17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517073 w 2701637"/>
              <a:gd name="connsiteY7" fmla="*/ 2805546 h 3408218"/>
              <a:gd name="connsiteX8" fmla="*/ 1433946 w 2701637"/>
              <a:gd name="connsiteY8" fmla="*/ 2951018 h 3408218"/>
              <a:gd name="connsiteX9" fmla="*/ 1309255 w 2701637"/>
              <a:gd name="connsiteY9" fmla="*/ 3054928 h 3408218"/>
              <a:gd name="connsiteX10" fmla="*/ 1059873 w 2701637"/>
              <a:gd name="connsiteY10" fmla="*/ 3179618 h 3408218"/>
              <a:gd name="connsiteX11" fmla="*/ 914400 w 2701637"/>
              <a:gd name="connsiteY11" fmla="*/ 3200400 h 3408218"/>
              <a:gd name="connsiteX12" fmla="*/ 436418 w 2701637"/>
              <a:gd name="connsiteY12" fmla="*/ 3283528 h 3408218"/>
              <a:gd name="connsiteX13" fmla="*/ 270164 w 2701637"/>
              <a:gd name="connsiteY13" fmla="*/ 3345873 h 3408218"/>
              <a:gd name="connsiteX14" fmla="*/ 187037 w 2701637"/>
              <a:gd name="connsiteY14" fmla="*/ 3366655 h 3408218"/>
              <a:gd name="connsiteX15" fmla="*/ 124691 w 2701637"/>
              <a:gd name="connsiteY15" fmla="*/ 3387437 h 3408218"/>
              <a:gd name="connsiteX16" fmla="*/ 0 w 2701637"/>
              <a:gd name="connsiteY16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433946 w 2701637"/>
              <a:gd name="connsiteY7" fmla="*/ 2951018 h 3408218"/>
              <a:gd name="connsiteX8" fmla="*/ 1309255 w 2701637"/>
              <a:gd name="connsiteY8" fmla="*/ 3054928 h 3408218"/>
              <a:gd name="connsiteX9" fmla="*/ 1059873 w 2701637"/>
              <a:gd name="connsiteY9" fmla="*/ 3179618 h 3408218"/>
              <a:gd name="connsiteX10" fmla="*/ 914400 w 2701637"/>
              <a:gd name="connsiteY10" fmla="*/ 3200400 h 3408218"/>
              <a:gd name="connsiteX11" fmla="*/ 436418 w 2701637"/>
              <a:gd name="connsiteY11" fmla="*/ 3283528 h 3408218"/>
              <a:gd name="connsiteX12" fmla="*/ 270164 w 2701637"/>
              <a:gd name="connsiteY12" fmla="*/ 3345873 h 3408218"/>
              <a:gd name="connsiteX13" fmla="*/ 187037 w 2701637"/>
              <a:gd name="connsiteY13" fmla="*/ 3366655 h 3408218"/>
              <a:gd name="connsiteX14" fmla="*/ 124691 w 2701637"/>
              <a:gd name="connsiteY14" fmla="*/ 3387437 h 3408218"/>
              <a:gd name="connsiteX15" fmla="*/ 0 w 2701637"/>
              <a:gd name="connsiteY15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309255 w 2701637"/>
              <a:gd name="connsiteY7" fmla="*/ 3054928 h 3408218"/>
              <a:gd name="connsiteX8" fmla="*/ 1059873 w 2701637"/>
              <a:gd name="connsiteY8" fmla="*/ 3179618 h 3408218"/>
              <a:gd name="connsiteX9" fmla="*/ 914400 w 2701637"/>
              <a:gd name="connsiteY9" fmla="*/ 3200400 h 3408218"/>
              <a:gd name="connsiteX10" fmla="*/ 436418 w 2701637"/>
              <a:gd name="connsiteY10" fmla="*/ 3283528 h 3408218"/>
              <a:gd name="connsiteX11" fmla="*/ 270164 w 2701637"/>
              <a:gd name="connsiteY11" fmla="*/ 3345873 h 3408218"/>
              <a:gd name="connsiteX12" fmla="*/ 187037 w 2701637"/>
              <a:gd name="connsiteY12" fmla="*/ 3366655 h 3408218"/>
              <a:gd name="connsiteX13" fmla="*/ 124691 w 2701637"/>
              <a:gd name="connsiteY13" fmla="*/ 3387437 h 3408218"/>
              <a:gd name="connsiteX14" fmla="*/ 0 w 2701637"/>
              <a:gd name="connsiteY14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436418 w 2701637"/>
              <a:gd name="connsiteY8" fmla="*/ 3283528 h 3408218"/>
              <a:gd name="connsiteX9" fmla="*/ 270164 w 2701637"/>
              <a:gd name="connsiteY9" fmla="*/ 3345873 h 3408218"/>
              <a:gd name="connsiteX10" fmla="*/ 187037 w 2701637"/>
              <a:gd name="connsiteY10" fmla="*/ 3366655 h 3408218"/>
              <a:gd name="connsiteX11" fmla="*/ 124691 w 2701637"/>
              <a:gd name="connsiteY11" fmla="*/ 3387437 h 3408218"/>
              <a:gd name="connsiteX12" fmla="*/ 0 w 2701637"/>
              <a:gd name="connsiteY12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436418 w 2701637"/>
              <a:gd name="connsiteY8" fmla="*/ 3283528 h 3408218"/>
              <a:gd name="connsiteX9" fmla="*/ 187037 w 2701637"/>
              <a:gd name="connsiteY9" fmla="*/ 3366655 h 3408218"/>
              <a:gd name="connsiteX10" fmla="*/ 124691 w 2701637"/>
              <a:gd name="connsiteY10" fmla="*/ 3387437 h 3408218"/>
              <a:gd name="connsiteX11" fmla="*/ 0 w 2701637"/>
              <a:gd name="connsiteY11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187037 w 2701637"/>
              <a:gd name="connsiteY8" fmla="*/ 3366655 h 3408218"/>
              <a:gd name="connsiteX9" fmla="*/ 124691 w 2701637"/>
              <a:gd name="connsiteY9" fmla="*/ 3387437 h 3408218"/>
              <a:gd name="connsiteX10" fmla="*/ 0 w 2701637"/>
              <a:gd name="connsiteY10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1829912 w 3231798"/>
              <a:gd name="connsiteY5" fmla="*/ 1600281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717198 w 3231798"/>
              <a:gd name="connsiteY8" fmla="*/ 3366655 h 3408218"/>
              <a:gd name="connsiteX9" fmla="*/ 654852 w 3231798"/>
              <a:gd name="connsiteY9" fmla="*/ 3387437 h 3408218"/>
              <a:gd name="connsiteX10" fmla="*/ 0 w 3231798"/>
              <a:gd name="connsiteY10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1829912 w 3231798"/>
              <a:gd name="connsiteY5" fmla="*/ 1600281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717198 w 3231798"/>
              <a:gd name="connsiteY8" fmla="*/ 3366655 h 3408218"/>
              <a:gd name="connsiteX9" fmla="*/ 0 w 3231798"/>
              <a:gd name="connsiteY9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1829912 w 3231798"/>
              <a:gd name="connsiteY5" fmla="*/ 1600281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154878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537354 w 3231798"/>
              <a:gd name="connsiteY4" fmla="*/ 1059875 h 3408218"/>
              <a:gd name="connsiteX5" fmla="*/ 2154878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537354 w 3231798"/>
              <a:gd name="connsiteY3" fmla="*/ 1059875 h 3408218"/>
              <a:gd name="connsiteX4" fmla="*/ 2154878 w 3231798"/>
              <a:gd name="connsiteY4" fmla="*/ 1579498 h 3408218"/>
              <a:gd name="connsiteX5" fmla="*/ 2119321 w 3231798"/>
              <a:gd name="connsiteY5" fmla="*/ 2576954 h 3408218"/>
              <a:gd name="connsiteX6" fmla="*/ 1590034 w 3231798"/>
              <a:gd name="connsiteY6" fmla="*/ 3179618 h 3408218"/>
              <a:gd name="connsiteX7" fmla="*/ 0 w 3231798"/>
              <a:gd name="connsiteY7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537354 w 3231798"/>
              <a:gd name="connsiteY3" fmla="*/ 1059875 h 3408218"/>
              <a:gd name="connsiteX4" fmla="*/ 2154878 w 3231798"/>
              <a:gd name="connsiteY4" fmla="*/ 1579498 h 3408218"/>
              <a:gd name="connsiteX5" fmla="*/ 2119321 w 3231798"/>
              <a:gd name="connsiteY5" fmla="*/ 2576954 h 3408218"/>
              <a:gd name="connsiteX6" fmla="*/ 1384792 w 3231798"/>
              <a:gd name="connsiteY6" fmla="*/ 3013356 h 3408218"/>
              <a:gd name="connsiteX7" fmla="*/ 0 w 3231798"/>
              <a:gd name="connsiteY7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537354 w 3231798"/>
              <a:gd name="connsiteY3" fmla="*/ 1059875 h 3408218"/>
              <a:gd name="connsiteX4" fmla="*/ 2154878 w 3231798"/>
              <a:gd name="connsiteY4" fmla="*/ 1579498 h 3408218"/>
              <a:gd name="connsiteX5" fmla="*/ 2119321 w 3231798"/>
              <a:gd name="connsiteY5" fmla="*/ 2576954 h 3408218"/>
              <a:gd name="connsiteX6" fmla="*/ 1384792 w 3231798"/>
              <a:gd name="connsiteY6" fmla="*/ 3013356 h 3408218"/>
              <a:gd name="connsiteX7" fmla="*/ 0 w 3231798"/>
              <a:gd name="connsiteY7" fmla="*/ 3408218 h 3408218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2119321 w 3523318"/>
              <a:gd name="connsiteY5" fmla="*/ 2764000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2119321 w 3523318"/>
              <a:gd name="connsiteY5" fmla="*/ 2764000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213761 w 3523318"/>
              <a:gd name="connsiteY5" fmla="*/ 3075989 h 3595264"/>
              <a:gd name="connsiteX6" fmla="*/ 0 w 3523318"/>
              <a:gd name="connsiteY6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865655 w 3523318"/>
              <a:gd name="connsiteY5" fmla="*/ 2610234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865655 w 3523318"/>
              <a:gd name="connsiteY5" fmla="*/ 2610234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23318" h="3595264">
                <a:moveTo>
                  <a:pt x="3523318" y="0"/>
                </a:moveTo>
                <a:cubicBezTo>
                  <a:pt x="3509463" y="131618"/>
                  <a:pt x="3287312" y="439890"/>
                  <a:pt x="3190234" y="581901"/>
                </a:cubicBezTo>
                <a:cubicBezTo>
                  <a:pt x="3093156" y="723912"/>
                  <a:pt x="3049665" y="741227"/>
                  <a:pt x="2940852" y="852064"/>
                </a:cubicBezTo>
                <a:cubicBezTo>
                  <a:pt x="2832039" y="962901"/>
                  <a:pt x="2668350" y="1094508"/>
                  <a:pt x="2537354" y="1246921"/>
                </a:cubicBezTo>
                <a:cubicBezTo>
                  <a:pt x="2406358" y="1399334"/>
                  <a:pt x="2270747" y="1540913"/>
                  <a:pt x="2154878" y="1766544"/>
                </a:cubicBezTo>
                <a:cubicBezTo>
                  <a:pt x="2015492" y="1973122"/>
                  <a:pt x="2022508" y="2391993"/>
                  <a:pt x="1865655" y="2610234"/>
                </a:cubicBezTo>
                <a:cubicBezTo>
                  <a:pt x="1708802" y="2828475"/>
                  <a:pt x="1524704" y="2911817"/>
                  <a:pt x="1213761" y="3075989"/>
                </a:cubicBezTo>
                <a:cubicBezTo>
                  <a:pt x="902818" y="3240161"/>
                  <a:pt x="331257" y="3547639"/>
                  <a:pt x="0" y="3595264"/>
                </a:cubicBezTo>
              </a:path>
            </a:pathLst>
          </a:custGeom>
          <a:noFill/>
          <a:ln w="88900" cap="flat" cmpd="sng" algn="ctr">
            <a:solidFill>
              <a:srgbClr val="00206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+mj-ea"/>
              <a:ea typeface="+mj-ea"/>
            </a:endParaRPr>
          </a:p>
        </p:txBody>
      </p:sp>
      <p:sp>
        <p:nvSpPr>
          <p:cNvPr id="531" name="フリーフォーム 530"/>
          <p:cNvSpPr/>
          <p:nvPr/>
        </p:nvSpPr>
        <p:spPr>
          <a:xfrm>
            <a:off x="2688563" y="6851027"/>
            <a:ext cx="1047941" cy="927830"/>
          </a:xfrm>
          <a:custGeom>
            <a:avLst/>
            <a:gdLst>
              <a:gd name="connsiteX0" fmla="*/ 0 w 816209"/>
              <a:gd name="connsiteY0" fmla="*/ 718019 h 810073"/>
              <a:gd name="connsiteX1" fmla="*/ 392762 w 816209"/>
              <a:gd name="connsiteY1" fmla="*/ 457200 h 810073"/>
              <a:gd name="connsiteX2" fmla="*/ 613691 w 816209"/>
              <a:gd name="connsiteY2" fmla="*/ 242408 h 810073"/>
              <a:gd name="connsiteX3" fmla="*/ 398899 w 816209"/>
              <a:gd name="connsiteY3" fmla="*/ 530843 h 810073"/>
              <a:gd name="connsiteX4" fmla="*/ 73643 w 816209"/>
              <a:gd name="connsiteY4" fmla="*/ 810073 h 810073"/>
              <a:gd name="connsiteX5" fmla="*/ 533911 w 816209"/>
              <a:gd name="connsiteY5" fmla="*/ 457200 h 810073"/>
              <a:gd name="connsiteX6" fmla="*/ 776319 w 816209"/>
              <a:gd name="connsiteY6" fmla="*/ 150354 h 810073"/>
              <a:gd name="connsiteX7" fmla="*/ 816209 w 816209"/>
              <a:gd name="connsiteY7" fmla="*/ 36822 h 810073"/>
              <a:gd name="connsiteX8" fmla="*/ 702676 w 816209"/>
              <a:gd name="connsiteY8" fmla="*/ 0 h 810073"/>
              <a:gd name="connsiteX9" fmla="*/ 368214 w 816209"/>
              <a:gd name="connsiteY9" fmla="*/ 426516 h 810073"/>
              <a:gd name="connsiteX10" fmla="*/ 0 w 816209"/>
              <a:gd name="connsiteY10" fmla="*/ 718019 h 810073"/>
              <a:gd name="connsiteX0" fmla="*/ 1513 w 817722"/>
              <a:gd name="connsiteY0" fmla="*/ 718019 h 885229"/>
              <a:gd name="connsiteX1" fmla="*/ 394275 w 817722"/>
              <a:gd name="connsiteY1" fmla="*/ 457200 h 885229"/>
              <a:gd name="connsiteX2" fmla="*/ 615204 w 817722"/>
              <a:gd name="connsiteY2" fmla="*/ 242408 h 885229"/>
              <a:gd name="connsiteX3" fmla="*/ 400412 w 817722"/>
              <a:gd name="connsiteY3" fmla="*/ 530843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57200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57200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356570 w 817722"/>
              <a:gd name="connsiteY3" fmla="*/ 571552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265883 w 817722"/>
              <a:gd name="connsiteY1" fmla="*/ 563672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265883 w 817722"/>
              <a:gd name="connsiteY1" fmla="*/ 563672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0 w 928944"/>
              <a:gd name="connsiteY0" fmla="*/ 780649 h 885229"/>
              <a:gd name="connsiteX1" fmla="*/ 377105 w 928944"/>
              <a:gd name="connsiteY1" fmla="*/ 563672 h 885229"/>
              <a:gd name="connsiteX2" fmla="*/ 726426 w 928944"/>
              <a:gd name="connsiteY2" fmla="*/ 242408 h 885229"/>
              <a:gd name="connsiteX3" fmla="*/ 367584 w 928944"/>
              <a:gd name="connsiteY3" fmla="*/ 646708 h 885229"/>
              <a:gd name="connsiteX4" fmla="*/ 111222 w 928944"/>
              <a:gd name="connsiteY4" fmla="*/ 885229 h 885229"/>
              <a:gd name="connsiteX5" fmla="*/ 646646 w 928944"/>
              <a:gd name="connsiteY5" fmla="*/ 457200 h 885229"/>
              <a:gd name="connsiteX6" fmla="*/ 889054 w 928944"/>
              <a:gd name="connsiteY6" fmla="*/ 150354 h 885229"/>
              <a:gd name="connsiteX7" fmla="*/ 928944 w 928944"/>
              <a:gd name="connsiteY7" fmla="*/ 36822 h 885229"/>
              <a:gd name="connsiteX8" fmla="*/ 815411 w 928944"/>
              <a:gd name="connsiteY8" fmla="*/ 0 h 885229"/>
              <a:gd name="connsiteX9" fmla="*/ 480949 w 928944"/>
              <a:gd name="connsiteY9" fmla="*/ 426516 h 885229"/>
              <a:gd name="connsiteX10" fmla="*/ 0 w 928944"/>
              <a:gd name="connsiteY10" fmla="*/ 780649 h 885229"/>
              <a:gd name="connsiteX0" fmla="*/ 0 w 928944"/>
              <a:gd name="connsiteY0" fmla="*/ 780649 h 885229"/>
              <a:gd name="connsiteX1" fmla="*/ 377105 w 928944"/>
              <a:gd name="connsiteY1" fmla="*/ 563672 h 885229"/>
              <a:gd name="connsiteX2" fmla="*/ 726426 w 928944"/>
              <a:gd name="connsiteY2" fmla="*/ 242408 h 885229"/>
              <a:gd name="connsiteX3" fmla="*/ 367584 w 928944"/>
              <a:gd name="connsiteY3" fmla="*/ 646708 h 885229"/>
              <a:gd name="connsiteX4" fmla="*/ 111222 w 928944"/>
              <a:gd name="connsiteY4" fmla="*/ 885229 h 885229"/>
              <a:gd name="connsiteX5" fmla="*/ 646646 w 928944"/>
              <a:gd name="connsiteY5" fmla="*/ 457200 h 885229"/>
              <a:gd name="connsiteX6" fmla="*/ 889054 w 928944"/>
              <a:gd name="connsiteY6" fmla="*/ 150354 h 885229"/>
              <a:gd name="connsiteX7" fmla="*/ 928944 w 928944"/>
              <a:gd name="connsiteY7" fmla="*/ 36822 h 885229"/>
              <a:gd name="connsiteX8" fmla="*/ 815411 w 928944"/>
              <a:gd name="connsiteY8" fmla="*/ 0 h 885229"/>
              <a:gd name="connsiteX9" fmla="*/ 480949 w 928944"/>
              <a:gd name="connsiteY9" fmla="*/ 426516 h 885229"/>
              <a:gd name="connsiteX10" fmla="*/ 0 w 928944"/>
              <a:gd name="connsiteY10" fmla="*/ 780649 h 885229"/>
              <a:gd name="connsiteX0" fmla="*/ 0 w 1035415"/>
              <a:gd name="connsiteY0" fmla="*/ 883989 h 887211"/>
              <a:gd name="connsiteX1" fmla="*/ 483576 w 1035415"/>
              <a:gd name="connsiteY1" fmla="*/ 563672 h 887211"/>
              <a:gd name="connsiteX2" fmla="*/ 832897 w 1035415"/>
              <a:gd name="connsiteY2" fmla="*/ 242408 h 887211"/>
              <a:gd name="connsiteX3" fmla="*/ 474055 w 1035415"/>
              <a:gd name="connsiteY3" fmla="*/ 646708 h 887211"/>
              <a:gd name="connsiteX4" fmla="*/ 217693 w 1035415"/>
              <a:gd name="connsiteY4" fmla="*/ 885229 h 887211"/>
              <a:gd name="connsiteX5" fmla="*/ 753117 w 1035415"/>
              <a:gd name="connsiteY5" fmla="*/ 457200 h 887211"/>
              <a:gd name="connsiteX6" fmla="*/ 995525 w 1035415"/>
              <a:gd name="connsiteY6" fmla="*/ 150354 h 887211"/>
              <a:gd name="connsiteX7" fmla="*/ 1035415 w 1035415"/>
              <a:gd name="connsiteY7" fmla="*/ 36822 h 887211"/>
              <a:gd name="connsiteX8" fmla="*/ 921882 w 1035415"/>
              <a:gd name="connsiteY8" fmla="*/ 0 h 887211"/>
              <a:gd name="connsiteX9" fmla="*/ 587420 w 1035415"/>
              <a:gd name="connsiteY9" fmla="*/ 426516 h 887211"/>
              <a:gd name="connsiteX10" fmla="*/ 0 w 1035415"/>
              <a:gd name="connsiteY10" fmla="*/ 883989 h 887211"/>
              <a:gd name="connsiteX0" fmla="*/ 0 w 1035415"/>
              <a:gd name="connsiteY0" fmla="*/ 883989 h 885229"/>
              <a:gd name="connsiteX1" fmla="*/ 483576 w 1035415"/>
              <a:gd name="connsiteY1" fmla="*/ 563672 h 885229"/>
              <a:gd name="connsiteX2" fmla="*/ 832897 w 1035415"/>
              <a:gd name="connsiteY2" fmla="*/ 242408 h 885229"/>
              <a:gd name="connsiteX3" fmla="*/ 474055 w 1035415"/>
              <a:gd name="connsiteY3" fmla="*/ 646708 h 885229"/>
              <a:gd name="connsiteX4" fmla="*/ 217693 w 1035415"/>
              <a:gd name="connsiteY4" fmla="*/ 885229 h 885229"/>
              <a:gd name="connsiteX5" fmla="*/ 753117 w 1035415"/>
              <a:gd name="connsiteY5" fmla="*/ 457200 h 885229"/>
              <a:gd name="connsiteX6" fmla="*/ 995525 w 1035415"/>
              <a:gd name="connsiteY6" fmla="*/ 150354 h 885229"/>
              <a:gd name="connsiteX7" fmla="*/ 1035415 w 1035415"/>
              <a:gd name="connsiteY7" fmla="*/ 36822 h 885229"/>
              <a:gd name="connsiteX8" fmla="*/ 921882 w 1035415"/>
              <a:gd name="connsiteY8" fmla="*/ 0 h 885229"/>
              <a:gd name="connsiteX9" fmla="*/ 587420 w 1035415"/>
              <a:gd name="connsiteY9" fmla="*/ 426516 h 885229"/>
              <a:gd name="connsiteX10" fmla="*/ 0 w 1035415"/>
              <a:gd name="connsiteY10" fmla="*/ 883989 h 885229"/>
              <a:gd name="connsiteX0" fmla="*/ 0 w 1035415"/>
              <a:gd name="connsiteY0" fmla="*/ 883989 h 885229"/>
              <a:gd name="connsiteX1" fmla="*/ 483576 w 1035415"/>
              <a:gd name="connsiteY1" fmla="*/ 563672 h 885229"/>
              <a:gd name="connsiteX2" fmla="*/ 832897 w 1035415"/>
              <a:gd name="connsiteY2" fmla="*/ 242408 h 885229"/>
              <a:gd name="connsiteX3" fmla="*/ 474055 w 1035415"/>
              <a:gd name="connsiteY3" fmla="*/ 646708 h 885229"/>
              <a:gd name="connsiteX4" fmla="*/ 217693 w 1035415"/>
              <a:gd name="connsiteY4" fmla="*/ 885229 h 885229"/>
              <a:gd name="connsiteX5" fmla="*/ 753117 w 1035415"/>
              <a:gd name="connsiteY5" fmla="*/ 457200 h 885229"/>
              <a:gd name="connsiteX6" fmla="*/ 995525 w 1035415"/>
              <a:gd name="connsiteY6" fmla="*/ 150354 h 885229"/>
              <a:gd name="connsiteX7" fmla="*/ 1035415 w 1035415"/>
              <a:gd name="connsiteY7" fmla="*/ 36822 h 885229"/>
              <a:gd name="connsiteX8" fmla="*/ 921882 w 1035415"/>
              <a:gd name="connsiteY8" fmla="*/ 0 h 885229"/>
              <a:gd name="connsiteX9" fmla="*/ 587420 w 1035415"/>
              <a:gd name="connsiteY9" fmla="*/ 426516 h 885229"/>
              <a:gd name="connsiteX10" fmla="*/ 0 w 1035415"/>
              <a:gd name="connsiteY10" fmla="*/ 883989 h 885229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86581 w 1047941"/>
              <a:gd name="connsiteY3" fmla="*/ 646708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49003 w 1047941"/>
              <a:gd name="connsiteY3" fmla="*/ 646708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518084 w 1047941"/>
              <a:gd name="connsiteY3" fmla="*/ 63011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47941" h="927830">
                <a:moveTo>
                  <a:pt x="0" y="927830"/>
                </a:moveTo>
                <a:cubicBezTo>
                  <a:pt x="200857" y="785568"/>
                  <a:pt x="326559" y="687146"/>
                  <a:pt x="496102" y="563672"/>
                </a:cubicBezTo>
                <a:cubicBezTo>
                  <a:pt x="588534" y="476417"/>
                  <a:pt x="771780" y="310874"/>
                  <a:pt x="845423" y="242408"/>
                </a:cubicBezTo>
                <a:cubicBezTo>
                  <a:pt x="743554" y="362561"/>
                  <a:pt x="648137" y="500563"/>
                  <a:pt x="518084" y="630111"/>
                </a:cubicBezTo>
                <a:cubicBezTo>
                  <a:pt x="357473" y="782686"/>
                  <a:pt x="309410" y="807810"/>
                  <a:pt x="230219" y="885229"/>
                </a:cubicBezTo>
                <a:lnTo>
                  <a:pt x="765643" y="457200"/>
                </a:lnTo>
                <a:lnTo>
                  <a:pt x="1008051" y="150354"/>
                </a:lnTo>
                <a:lnTo>
                  <a:pt x="1047941" y="36822"/>
                </a:lnTo>
                <a:lnTo>
                  <a:pt x="934408" y="0"/>
                </a:lnTo>
                <a:lnTo>
                  <a:pt x="599946" y="426516"/>
                </a:lnTo>
                <a:lnTo>
                  <a:pt x="0" y="9278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23"/>
          <p:cNvSpPr txBox="1"/>
          <p:nvPr/>
        </p:nvSpPr>
        <p:spPr>
          <a:xfrm>
            <a:off x="64096" y="5520680"/>
            <a:ext cx="12683630" cy="4032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00800" bIns="64008" rtlCol="0" anchor="t" anchorCtr="0"/>
          <a:lstStyle>
            <a:defPPr>
              <a:defRPr lang="ja-JP"/>
            </a:defPPr>
            <a:lvl1pPr>
              <a:defRPr sz="900" b="1">
                <a:latin typeface="Meiryo UI" panose="020B0604030504040204" charset="-128"/>
                <a:ea typeface="Meiryo UI" panose="020B0604030504040204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sz="1300" dirty="0" smtClean="0">
                <a:solidFill>
                  <a:schemeClr val="tx1"/>
                </a:solidFill>
                <a:latin typeface="+mn-ea"/>
                <a:ea typeface="+mn-ea"/>
              </a:rPr>
              <a:t>■　対策内容</a:t>
            </a:r>
            <a:endParaRPr lang="en-US" altLang="ja-JP" sz="130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b="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100" b="0" dirty="0">
                <a:solidFill>
                  <a:schemeClr val="tx1"/>
                </a:solidFill>
                <a:latin typeface="+mn-ea"/>
                <a:ea typeface="+mn-ea"/>
              </a:rPr>
              <a:t>○　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治山ダムの整備や危険木除去、森林整備による土石流・流木被害の軽減を図る。</a:t>
            </a:r>
            <a:endParaRPr lang="en-US" altLang="ja-JP" sz="11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100" b="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100" b="0" dirty="0" smtClean="0">
                <a:solidFill>
                  <a:schemeClr val="tx1"/>
                </a:solidFill>
                <a:latin typeface="+mn-ea"/>
                <a:ea typeface="+mn-ea"/>
              </a:rPr>
              <a:t>○　施設整備等と併せて、地域住民の防災意識・避難意識向上を図るための減災対策を実施。</a:t>
            </a: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3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6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-7912" y="-38338"/>
            <a:ext cx="12816000" cy="5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pic>
        <p:nvPicPr>
          <p:cNvPr id="1028" name="Picture 4" descr="Z:\治山Ｇ\30年度関係\29 森林環境税\■新たな流木対策の検討\DSC0098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7180" y="2527295"/>
            <a:ext cx="1295999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治山Ｇ\30年度関係\29 森林環境税\■新たな流木対策の検討\20170829_050201460_iO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021" y="973847"/>
            <a:ext cx="1295999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Z:\治山Ｇ\30年度関係\29 森林環境税\■新たな流木対策の検討\20170829_045220217_iO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6819" y="982352"/>
            <a:ext cx="1295999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矢印コネクタ 10"/>
          <p:cNvCxnSpPr/>
          <p:nvPr/>
        </p:nvCxnSpPr>
        <p:spPr>
          <a:xfrm flipH="1">
            <a:off x="10433250" y="1538288"/>
            <a:ext cx="182363" cy="28712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23"/>
          <p:cNvSpPr txBox="1"/>
          <p:nvPr/>
        </p:nvSpPr>
        <p:spPr>
          <a:xfrm>
            <a:off x="9624860" y="1909951"/>
            <a:ext cx="1606838" cy="406265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砂防堰堤がなく甚大な被害が発生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27659" y="3706078"/>
            <a:ext cx="2484000" cy="6617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0" rtlCol="0" anchor="t" anchorCtr="0">
            <a:spAutoFit/>
          </a:bodyPr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凹地形とは</a:t>
            </a:r>
            <a:endParaRPr lang="en-US" altLang="ja-JP" sz="900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明瞭</a:t>
            </a:r>
            <a:r>
              <a:rPr lang="ja-JP" altLang="en-US" sz="9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な流路を持たない谷頭部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の集</a:t>
            </a:r>
            <a:r>
              <a:rPr lang="ja-JP" altLang="en-US" sz="9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水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地形や谷</a:t>
            </a:r>
            <a:endParaRPr lang="en-US" altLang="ja-JP" sz="900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地形など地下に浸透した雨水が集まりやすい</a:t>
            </a:r>
            <a:endParaRPr lang="en-US" altLang="ja-JP" sz="900" dirty="0" smtClean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地形（崩壊発生源や土石流の流下区間となる</a:t>
            </a:r>
            <a:r>
              <a:rPr lang="en-US" altLang="ja-JP" sz="9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)</a:t>
            </a:r>
            <a:endParaRPr lang="ja-JP" altLang="en-US" sz="9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03" name="フリーフォーム 202"/>
          <p:cNvSpPr/>
          <p:nvPr/>
        </p:nvSpPr>
        <p:spPr>
          <a:xfrm>
            <a:off x="5609097" y="6911442"/>
            <a:ext cx="2754422" cy="2268959"/>
          </a:xfrm>
          <a:custGeom>
            <a:avLst/>
            <a:gdLst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350818 w 2701637"/>
              <a:gd name="connsiteY7" fmla="*/ 1226128 h 3408218"/>
              <a:gd name="connsiteX8" fmla="*/ 1288473 w 2701637"/>
              <a:gd name="connsiteY8" fmla="*/ 1288473 h 3408218"/>
              <a:gd name="connsiteX9" fmla="*/ 1184564 w 2701637"/>
              <a:gd name="connsiteY9" fmla="*/ 1433946 h 3408218"/>
              <a:gd name="connsiteX10" fmla="*/ 1184564 w 2701637"/>
              <a:gd name="connsiteY10" fmla="*/ 1808018 h 3408218"/>
              <a:gd name="connsiteX11" fmla="*/ 1309255 w 2701637"/>
              <a:gd name="connsiteY11" fmla="*/ 2015837 h 3408218"/>
              <a:gd name="connsiteX12" fmla="*/ 1350818 w 2701637"/>
              <a:gd name="connsiteY12" fmla="*/ 2078182 h 3408218"/>
              <a:gd name="connsiteX13" fmla="*/ 1433946 w 2701637"/>
              <a:gd name="connsiteY13" fmla="*/ 2161309 h 3408218"/>
              <a:gd name="connsiteX14" fmla="*/ 1537855 w 2701637"/>
              <a:gd name="connsiteY14" fmla="*/ 2410691 h 3408218"/>
              <a:gd name="connsiteX15" fmla="*/ 1558637 w 2701637"/>
              <a:gd name="connsiteY15" fmla="*/ 2680855 h 3408218"/>
              <a:gd name="connsiteX16" fmla="*/ 1517073 w 2701637"/>
              <a:gd name="connsiteY16" fmla="*/ 2805546 h 3408218"/>
              <a:gd name="connsiteX17" fmla="*/ 1433946 w 2701637"/>
              <a:gd name="connsiteY17" fmla="*/ 2951018 h 3408218"/>
              <a:gd name="connsiteX18" fmla="*/ 1309255 w 2701637"/>
              <a:gd name="connsiteY18" fmla="*/ 3054928 h 3408218"/>
              <a:gd name="connsiteX19" fmla="*/ 1059873 w 2701637"/>
              <a:gd name="connsiteY19" fmla="*/ 3179618 h 3408218"/>
              <a:gd name="connsiteX20" fmla="*/ 914400 w 2701637"/>
              <a:gd name="connsiteY20" fmla="*/ 3200400 h 3408218"/>
              <a:gd name="connsiteX21" fmla="*/ 436418 w 2701637"/>
              <a:gd name="connsiteY21" fmla="*/ 3283528 h 3408218"/>
              <a:gd name="connsiteX22" fmla="*/ 270164 w 2701637"/>
              <a:gd name="connsiteY22" fmla="*/ 3345873 h 3408218"/>
              <a:gd name="connsiteX23" fmla="*/ 187037 w 2701637"/>
              <a:gd name="connsiteY23" fmla="*/ 3366655 h 3408218"/>
              <a:gd name="connsiteX24" fmla="*/ 124691 w 2701637"/>
              <a:gd name="connsiteY24" fmla="*/ 3387437 h 3408218"/>
              <a:gd name="connsiteX25" fmla="*/ 0 w 2701637"/>
              <a:gd name="connsiteY25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288473 w 2701637"/>
              <a:gd name="connsiteY7" fmla="*/ 1288473 h 3408218"/>
              <a:gd name="connsiteX8" fmla="*/ 1184564 w 2701637"/>
              <a:gd name="connsiteY8" fmla="*/ 1433946 h 3408218"/>
              <a:gd name="connsiteX9" fmla="*/ 1184564 w 2701637"/>
              <a:gd name="connsiteY9" fmla="*/ 1808018 h 3408218"/>
              <a:gd name="connsiteX10" fmla="*/ 1309255 w 2701637"/>
              <a:gd name="connsiteY10" fmla="*/ 2015837 h 3408218"/>
              <a:gd name="connsiteX11" fmla="*/ 1350818 w 2701637"/>
              <a:gd name="connsiteY11" fmla="*/ 2078182 h 3408218"/>
              <a:gd name="connsiteX12" fmla="*/ 1433946 w 2701637"/>
              <a:gd name="connsiteY12" fmla="*/ 2161309 h 3408218"/>
              <a:gd name="connsiteX13" fmla="*/ 1537855 w 2701637"/>
              <a:gd name="connsiteY13" fmla="*/ 2410691 h 3408218"/>
              <a:gd name="connsiteX14" fmla="*/ 1558637 w 2701637"/>
              <a:gd name="connsiteY14" fmla="*/ 2680855 h 3408218"/>
              <a:gd name="connsiteX15" fmla="*/ 1517073 w 2701637"/>
              <a:gd name="connsiteY15" fmla="*/ 2805546 h 3408218"/>
              <a:gd name="connsiteX16" fmla="*/ 1433946 w 2701637"/>
              <a:gd name="connsiteY16" fmla="*/ 2951018 h 3408218"/>
              <a:gd name="connsiteX17" fmla="*/ 1309255 w 2701637"/>
              <a:gd name="connsiteY17" fmla="*/ 3054928 h 3408218"/>
              <a:gd name="connsiteX18" fmla="*/ 1059873 w 2701637"/>
              <a:gd name="connsiteY18" fmla="*/ 3179618 h 3408218"/>
              <a:gd name="connsiteX19" fmla="*/ 914400 w 2701637"/>
              <a:gd name="connsiteY19" fmla="*/ 3200400 h 3408218"/>
              <a:gd name="connsiteX20" fmla="*/ 436418 w 2701637"/>
              <a:gd name="connsiteY20" fmla="*/ 3283528 h 3408218"/>
              <a:gd name="connsiteX21" fmla="*/ 270164 w 2701637"/>
              <a:gd name="connsiteY21" fmla="*/ 3345873 h 3408218"/>
              <a:gd name="connsiteX22" fmla="*/ 187037 w 2701637"/>
              <a:gd name="connsiteY22" fmla="*/ 3366655 h 3408218"/>
              <a:gd name="connsiteX23" fmla="*/ 124691 w 2701637"/>
              <a:gd name="connsiteY23" fmla="*/ 3387437 h 3408218"/>
              <a:gd name="connsiteX24" fmla="*/ 0 w 2701637"/>
              <a:gd name="connsiteY24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184564 w 2701637"/>
              <a:gd name="connsiteY8" fmla="*/ 1808018 h 3408218"/>
              <a:gd name="connsiteX9" fmla="*/ 1309255 w 2701637"/>
              <a:gd name="connsiteY9" fmla="*/ 2015837 h 3408218"/>
              <a:gd name="connsiteX10" fmla="*/ 1350818 w 2701637"/>
              <a:gd name="connsiteY10" fmla="*/ 2078182 h 3408218"/>
              <a:gd name="connsiteX11" fmla="*/ 1433946 w 2701637"/>
              <a:gd name="connsiteY11" fmla="*/ 2161309 h 3408218"/>
              <a:gd name="connsiteX12" fmla="*/ 1537855 w 2701637"/>
              <a:gd name="connsiteY12" fmla="*/ 2410691 h 3408218"/>
              <a:gd name="connsiteX13" fmla="*/ 1558637 w 2701637"/>
              <a:gd name="connsiteY13" fmla="*/ 2680855 h 3408218"/>
              <a:gd name="connsiteX14" fmla="*/ 1517073 w 2701637"/>
              <a:gd name="connsiteY14" fmla="*/ 2805546 h 3408218"/>
              <a:gd name="connsiteX15" fmla="*/ 1433946 w 2701637"/>
              <a:gd name="connsiteY15" fmla="*/ 2951018 h 3408218"/>
              <a:gd name="connsiteX16" fmla="*/ 1309255 w 2701637"/>
              <a:gd name="connsiteY16" fmla="*/ 3054928 h 3408218"/>
              <a:gd name="connsiteX17" fmla="*/ 1059873 w 2701637"/>
              <a:gd name="connsiteY17" fmla="*/ 3179618 h 3408218"/>
              <a:gd name="connsiteX18" fmla="*/ 914400 w 2701637"/>
              <a:gd name="connsiteY18" fmla="*/ 3200400 h 3408218"/>
              <a:gd name="connsiteX19" fmla="*/ 436418 w 2701637"/>
              <a:gd name="connsiteY19" fmla="*/ 3283528 h 3408218"/>
              <a:gd name="connsiteX20" fmla="*/ 270164 w 2701637"/>
              <a:gd name="connsiteY20" fmla="*/ 3345873 h 3408218"/>
              <a:gd name="connsiteX21" fmla="*/ 187037 w 2701637"/>
              <a:gd name="connsiteY21" fmla="*/ 3366655 h 3408218"/>
              <a:gd name="connsiteX22" fmla="*/ 124691 w 2701637"/>
              <a:gd name="connsiteY22" fmla="*/ 3387437 h 3408218"/>
              <a:gd name="connsiteX23" fmla="*/ 0 w 2701637"/>
              <a:gd name="connsiteY2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179954 w 2701637"/>
              <a:gd name="connsiteY8" fmla="*/ 1496291 h 3408218"/>
              <a:gd name="connsiteX9" fmla="*/ 1184564 w 2701637"/>
              <a:gd name="connsiteY9" fmla="*/ 1808018 h 3408218"/>
              <a:gd name="connsiteX10" fmla="*/ 1309255 w 2701637"/>
              <a:gd name="connsiteY10" fmla="*/ 2015837 h 3408218"/>
              <a:gd name="connsiteX11" fmla="*/ 1350818 w 2701637"/>
              <a:gd name="connsiteY11" fmla="*/ 2078182 h 3408218"/>
              <a:gd name="connsiteX12" fmla="*/ 1433946 w 2701637"/>
              <a:gd name="connsiteY12" fmla="*/ 2161309 h 3408218"/>
              <a:gd name="connsiteX13" fmla="*/ 1537855 w 2701637"/>
              <a:gd name="connsiteY13" fmla="*/ 2410691 h 3408218"/>
              <a:gd name="connsiteX14" fmla="*/ 1558637 w 2701637"/>
              <a:gd name="connsiteY14" fmla="*/ 2680855 h 3408218"/>
              <a:gd name="connsiteX15" fmla="*/ 1517073 w 2701637"/>
              <a:gd name="connsiteY15" fmla="*/ 2805546 h 3408218"/>
              <a:gd name="connsiteX16" fmla="*/ 1433946 w 2701637"/>
              <a:gd name="connsiteY16" fmla="*/ 2951018 h 3408218"/>
              <a:gd name="connsiteX17" fmla="*/ 1309255 w 2701637"/>
              <a:gd name="connsiteY17" fmla="*/ 3054928 h 3408218"/>
              <a:gd name="connsiteX18" fmla="*/ 1059873 w 2701637"/>
              <a:gd name="connsiteY18" fmla="*/ 3179618 h 3408218"/>
              <a:gd name="connsiteX19" fmla="*/ 914400 w 2701637"/>
              <a:gd name="connsiteY19" fmla="*/ 3200400 h 3408218"/>
              <a:gd name="connsiteX20" fmla="*/ 436418 w 2701637"/>
              <a:gd name="connsiteY20" fmla="*/ 3283528 h 3408218"/>
              <a:gd name="connsiteX21" fmla="*/ 270164 w 2701637"/>
              <a:gd name="connsiteY21" fmla="*/ 3345873 h 3408218"/>
              <a:gd name="connsiteX22" fmla="*/ 187037 w 2701637"/>
              <a:gd name="connsiteY22" fmla="*/ 3366655 h 3408218"/>
              <a:gd name="connsiteX23" fmla="*/ 124691 w 2701637"/>
              <a:gd name="connsiteY23" fmla="*/ 3387437 h 3408218"/>
              <a:gd name="connsiteX24" fmla="*/ 0 w 2701637"/>
              <a:gd name="connsiteY24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179954 w 2701637"/>
              <a:gd name="connsiteY8" fmla="*/ 1496291 h 3408218"/>
              <a:gd name="connsiteX9" fmla="*/ 1309255 w 2701637"/>
              <a:gd name="connsiteY9" fmla="*/ 2015837 h 3408218"/>
              <a:gd name="connsiteX10" fmla="*/ 1350818 w 2701637"/>
              <a:gd name="connsiteY10" fmla="*/ 2078182 h 3408218"/>
              <a:gd name="connsiteX11" fmla="*/ 1433946 w 2701637"/>
              <a:gd name="connsiteY11" fmla="*/ 2161309 h 3408218"/>
              <a:gd name="connsiteX12" fmla="*/ 1537855 w 2701637"/>
              <a:gd name="connsiteY12" fmla="*/ 2410691 h 3408218"/>
              <a:gd name="connsiteX13" fmla="*/ 1558637 w 2701637"/>
              <a:gd name="connsiteY13" fmla="*/ 2680855 h 3408218"/>
              <a:gd name="connsiteX14" fmla="*/ 1517073 w 2701637"/>
              <a:gd name="connsiteY14" fmla="*/ 2805546 h 3408218"/>
              <a:gd name="connsiteX15" fmla="*/ 1433946 w 2701637"/>
              <a:gd name="connsiteY15" fmla="*/ 2951018 h 3408218"/>
              <a:gd name="connsiteX16" fmla="*/ 1309255 w 2701637"/>
              <a:gd name="connsiteY16" fmla="*/ 3054928 h 3408218"/>
              <a:gd name="connsiteX17" fmla="*/ 1059873 w 2701637"/>
              <a:gd name="connsiteY17" fmla="*/ 3179618 h 3408218"/>
              <a:gd name="connsiteX18" fmla="*/ 914400 w 2701637"/>
              <a:gd name="connsiteY18" fmla="*/ 3200400 h 3408218"/>
              <a:gd name="connsiteX19" fmla="*/ 436418 w 2701637"/>
              <a:gd name="connsiteY19" fmla="*/ 3283528 h 3408218"/>
              <a:gd name="connsiteX20" fmla="*/ 270164 w 2701637"/>
              <a:gd name="connsiteY20" fmla="*/ 3345873 h 3408218"/>
              <a:gd name="connsiteX21" fmla="*/ 187037 w 2701637"/>
              <a:gd name="connsiteY21" fmla="*/ 3366655 h 3408218"/>
              <a:gd name="connsiteX22" fmla="*/ 124691 w 2701637"/>
              <a:gd name="connsiteY22" fmla="*/ 3387437 h 3408218"/>
              <a:gd name="connsiteX23" fmla="*/ 0 w 2701637"/>
              <a:gd name="connsiteY2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184564 w 2701637"/>
              <a:gd name="connsiteY7" fmla="*/ 1433946 h 3408218"/>
              <a:gd name="connsiteX8" fmla="*/ 1309255 w 2701637"/>
              <a:gd name="connsiteY8" fmla="*/ 2015837 h 3408218"/>
              <a:gd name="connsiteX9" fmla="*/ 1350818 w 2701637"/>
              <a:gd name="connsiteY9" fmla="*/ 2078182 h 3408218"/>
              <a:gd name="connsiteX10" fmla="*/ 1433946 w 2701637"/>
              <a:gd name="connsiteY10" fmla="*/ 2161309 h 3408218"/>
              <a:gd name="connsiteX11" fmla="*/ 1537855 w 2701637"/>
              <a:gd name="connsiteY11" fmla="*/ 2410691 h 3408218"/>
              <a:gd name="connsiteX12" fmla="*/ 1558637 w 2701637"/>
              <a:gd name="connsiteY12" fmla="*/ 2680855 h 3408218"/>
              <a:gd name="connsiteX13" fmla="*/ 1517073 w 2701637"/>
              <a:gd name="connsiteY13" fmla="*/ 2805546 h 3408218"/>
              <a:gd name="connsiteX14" fmla="*/ 1433946 w 2701637"/>
              <a:gd name="connsiteY14" fmla="*/ 2951018 h 3408218"/>
              <a:gd name="connsiteX15" fmla="*/ 1309255 w 2701637"/>
              <a:gd name="connsiteY15" fmla="*/ 3054928 h 3408218"/>
              <a:gd name="connsiteX16" fmla="*/ 1059873 w 2701637"/>
              <a:gd name="connsiteY16" fmla="*/ 3179618 h 3408218"/>
              <a:gd name="connsiteX17" fmla="*/ 914400 w 2701637"/>
              <a:gd name="connsiteY17" fmla="*/ 3200400 h 3408218"/>
              <a:gd name="connsiteX18" fmla="*/ 436418 w 2701637"/>
              <a:gd name="connsiteY18" fmla="*/ 3283528 h 3408218"/>
              <a:gd name="connsiteX19" fmla="*/ 270164 w 2701637"/>
              <a:gd name="connsiteY19" fmla="*/ 3345873 h 3408218"/>
              <a:gd name="connsiteX20" fmla="*/ 187037 w 2701637"/>
              <a:gd name="connsiteY20" fmla="*/ 3366655 h 3408218"/>
              <a:gd name="connsiteX21" fmla="*/ 124691 w 2701637"/>
              <a:gd name="connsiteY21" fmla="*/ 3387437 h 3408218"/>
              <a:gd name="connsiteX22" fmla="*/ 0 w 2701637"/>
              <a:gd name="connsiteY22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75509 w 2701637"/>
              <a:gd name="connsiteY6" fmla="*/ 1184564 h 3408218"/>
              <a:gd name="connsiteX7" fmla="*/ 1309255 w 2701637"/>
              <a:gd name="connsiteY7" fmla="*/ 2015837 h 3408218"/>
              <a:gd name="connsiteX8" fmla="*/ 1350818 w 2701637"/>
              <a:gd name="connsiteY8" fmla="*/ 2078182 h 3408218"/>
              <a:gd name="connsiteX9" fmla="*/ 1433946 w 2701637"/>
              <a:gd name="connsiteY9" fmla="*/ 2161309 h 3408218"/>
              <a:gd name="connsiteX10" fmla="*/ 1537855 w 2701637"/>
              <a:gd name="connsiteY10" fmla="*/ 2410691 h 3408218"/>
              <a:gd name="connsiteX11" fmla="*/ 1558637 w 2701637"/>
              <a:gd name="connsiteY11" fmla="*/ 2680855 h 3408218"/>
              <a:gd name="connsiteX12" fmla="*/ 1517073 w 2701637"/>
              <a:gd name="connsiteY12" fmla="*/ 2805546 h 3408218"/>
              <a:gd name="connsiteX13" fmla="*/ 1433946 w 2701637"/>
              <a:gd name="connsiteY13" fmla="*/ 2951018 h 3408218"/>
              <a:gd name="connsiteX14" fmla="*/ 1309255 w 2701637"/>
              <a:gd name="connsiteY14" fmla="*/ 3054928 h 3408218"/>
              <a:gd name="connsiteX15" fmla="*/ 1059873 w 2701637"/>
              <a:gd name="connsiteY15" fmla="*/ 3179618 h 3408218"/>
              <a:gd name="connsiteX16" fmla="*/ 914400 w 2701637"/>
              <a:gd name="connsiteY16" fmla="*/ 3200400 h 3408218"/>
              <a:gd name="connsiteX17" fmla="*/ 436418 w 2701637"/>
              <a:gd name="connsiteY17" fmla="*/ 3283528 h 3408218"/>
              <a:gd name="connsiteX18" fmla="*/ 270164 w 2701637"/>
              <a:gd name="connsiteY18" fmla="*/ 3345873 h 3408218"/>
              <a:gd name="connsiteX19" fmla="*/ 187037 w 2701637"/>
              <a:gd name="connsiteY19" fmla="*/ 3366655 h 3408218"/>
              <a:gd name="connsiteX20" fmla="*/ 124691 w 2701637"/>
              <a:gd name="connsiteY20" fmla="*/ 3387437 h 3408218"/>
              <a:gd name="connsiteX21" fmla="*/ 0 w 2701637"/>
              <a:gd name="connsiteY21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309255 w 2701637"/>
              <a:gd name="connsiteY6" fmla="*/ 2015837 h 3408218"/>
              <a:gd name="connsiteX7" fmla="*/ 1350818 w 2701637"/>
              <a:gd name="connsiteY7" fmla="*/ 2078182 h 3408218"/>
              <a:gd name="connsiteX8" fmla="*/ 1433946 w 2701637"/>
              <a:gd name="connsiteY8" fmla="*/ 2161309 h 3408218"/>
              <a:gd name="connsiteX9" fmla="*/ 1537855 w 2701637"/>
              <a:gd name="connsiteY9" fmla="*/ 2410691 h 3408218"/>
              <a:gd name="connsiteX10" fmla="*/ 1558637 w 2701637"/>
              <a:gd name="connsiteY10" fmla="*/ 2680855 h 3408218"/>
              <a:gd name="connsiteX11" fmla="*/ 1517073 w 2701637"/>
              <a:gd name="connsiteY11" fmla="*/ 2805546 h 3408218"/>
              <a:gd name="connsiteX12" fmla="*/ 1433946 w 2701637"/>
              <a:gd name="connsiteY12" fmla="*/ 2951018 h 3408218"/>
              <a:gd name="connsiteX13" fmla="*/ 1309255 w 2701637"/>
              <a:gd name="connsiteY13" fmla="*/ 3054928 h 3408218"/>
              <a:gd name="connsiteX14" fmla="*/ 1059873 w 2701637"/>
              <a:gd name="connsiteY14" fmla="*/ 3179618 h 3408218"/>
              <a:gd name="connsiteX15" fmla="*/ 914400 w 2701637"/>
              <a:gd name="connsiteY15" fmla="*/ 3200400 h 3408218"/>
              <a:gd name="connsiteX16" fmla="*/ 436418 w 2701637"/>
              <a:gd name="connsiteY16" fmla="*/ 3283528 h 3408218"/>
              <a:gd name="connsiteX17" fmla="*/ 270164 w 2701637"/>
              <a:gd name="connsiteY17" fmla="*/ 3345873 h 3408218"/>
              <a:gd name="connsiteX18" fmla="*/ 187037 w 2701637"/>
              <a:gd name="connsiteY18" fmla="*/ 3366655 h 3408218"/>
              <a:gd name="connsiteX19" fmla="*/ 124691 w 2701637"/>
              <a:gd name="connsiteY19" fmla="*/ 3387437 h 3408218"/>
              <a:gd name="connsiteX20" fmla="*/ 0 w 2701637"/>
              <a:gd name="connsiteY20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350818 w 2701637"/>
              <a:gd name="connsiteY6" fmla="*/ 2078182 h 3408218"/>
              <a:gd name="connsiteX7" fmla="*/ 1433946 w 2701637"/>
              <a:gd name="connsiteY7" fmla="*/ 2161309 h 3408218"/>
              <a:gd name="connsiteX8" fmla="*/ 1537855 w 2701637"/>
              <a:gd name="connsiteY8" fmla="*/ 2410691 h 3408218"/>
              <a:gd name="connsiteX9" fmla="*/ 1558637 w 2701637"/>
              <a:gd name="connsiteY9" fmla="*/ 2680855 h 3408218"/>
              <a:gd name="connsiteX10" fmla="*/ 1517073 w 2701637"/>
              <a:gd name="connsiteY10" fmla="*/ 2805546 h 3408218"/>
              <a:gd name="connsiteX11" fmla="*/ 1433946 w 2701637"/>
              <a:gd name="connsiteY11" fmla="*/ 2951018 h 3408218"/>
              <a:gd name="connsiteX12" fmla="*/ 1309255 w 2701637"/>
              <a:gd name="connsiteY12" fmla="*/ 3054928 h 3408218"/>
              <a:gd name="connsiteX13" fmla="*/ 1059873 w 2701637"/>
              <a:gd name="connsiteY13" fmla="*/ 3179618 h 3408218"/>
              <a:gd name="connsiteX14" fmla="*/ 914400 w 2701637"/>
              <a:gd name="connsiteY14" fmla="*/ 3200400 h 3408218"/>
              <a:gd name="connsiteX15" fmla="*/ 436418 w 2701637"/>
              <a:gd name="connsiteY15" fmla="*/ 3283528 h 3408218"/>
              <a:gd name="connsiteX16" fmla="*/ 270164 w 2701637"/>
              <a:gd name="connsiteY16" fmla="*/ 3345873 h 3408218"/>
              <a:gd name="connsiteX17" fmla="*/ 187037 w 2701637"/>
              <a:gd name="connsiteY17" fmla="*/ 3366655 h 3408218"/>
              <a:gd name="connsiteX18" fmla="*/ 124691 w 2701637"/>
              <a:gd name="connsiteY18" fmla="*/ 3387437 h 3408218"/>
              <a:gd name="connsiteX19" fmla="*/ 0 w 2701637"/>
              <a:gd name="connsiteY19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433946 w 2701637"/>
              <a:gd name="connsiteY6" fmla="*/ 2161309 h 3408218"/>
              <a:gd name="connsiteX7" fmla="*/ 1537855 w 2701637"/>
              <a:gd name="connsiteY7" fmla="*/ 2410691 h 3408218"/>
              <a:gd name="connsiteX8" fmla="*/ 1558637 w 2701637"/>
              <a:gd name="connsiteY8" fmla="*/ 2680855 h 3408218"/>
              <a:gd name="connsiteX9" fmla="*/ 1517073 w 2701637"/>
              <a:gd name="connsiteY9" fmla="*/ 2805546 h 3408218"/>
              <a:gd name="connsiteX10" fmla="*/ 1433946 w 2701637"/>
              <a:gd name="connsiteY10" fmla="*/ 2951018 h 3408218"/>
              <a:gd name="connsiteX11" fmla="*/ 1309255 w 2701637"/>
              <a:gd name="connsiteY11" fmla="*/ 3054928 h 3408218"/>
              <a:gd name="connsiteX12" fmla="*/ 1059873 w 2701637"/>
              <a:gd name="connsiteY12" fmla="*/ 3179618 h 3408218"/>
              <a:gd name="connsiteX13" fmla="*/ 914400 w 2701637"/>
              <a:gd name="connsiteY13" fmla="*/ 3200400 h 3408218"/>
              <a:gd name="connsiteX14" fmla="*/ 436418 w 2701637"/>
              <a:gd name="connsiteY14" fmla="*/ 3283528 h 3408218"/>
              <a:gd name="connsiteX15" fmla="*/ 270164 w 2701637"/>
              <a:gd name="connsiteY15" fmla="*/ 3345873 h 3408218"/>
              <a:gd name="connsiteX16" fmla="*/ 187037 w 2701637"/>
              <a:gd name="connsiteY16" fmla="*/ 3366655 h 3408218"/>
              <a:gd name="connsiteX17" fmla="*/ 124691 w 2701637"/>
              <a:gd name="connsiteY17" fmla="*/ 3387437 h 3408218"/>
              <a:gd name="connsiteX18" fmla="*/ 0 w 2701637"/>
              <a:gd name="connsiteY18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600200 w 2701637"/>
              <a:gd name="connsiteY5" fmla="*/ 1101437 h 3408218"/>
              <a:gd name="connsiteX6" fmla="*/ 1537855 w 2701637"/>
              <a:gd name="connsiteY6" fmla="*/ 2410691 h 3408218"/>
              <a:gd name="connsiteX7" fmla="*/ 1558637 w 2701637"/>
              <a:gd name="connsiteY7" fmla="*/ 2680855 h 3408218"/>
              <a:gd name="connsiteX8" fmla="*/ 1517073 w 2701637"/>
              <a:gd name="connsiteY8" fmla="*/ 2805546 h 3408218"/>
              <a:gd name="connsiteX9" fmla="*/ 1433946 w 2701637"/>
              <a:gd name="connsiteY9" fmla="*/ 2951018 h 3408218"/>
              <a:gd name="connsiteX10" fmla="*/ 1309255 w 2701637"/>
              <a:gd name="connsiteY10" fmla="*/ 3054928 h 3408218"/>
              <a:gd name="connsiteX11" fmla="*/ 1059873 w 2701637"/>
              <a:gd name="connsiteY11" fmla="*/ 3179618 h 3408218"/>
              <a:gd name="connsiteX12" fmla="*/ 914400 w 2701637"/>
              <a:gd name="connsiteY12" fmla="*/ 3200400 h 3408218"/>
              <a:gd name="connsiteX13" fmla="*/ 436418 w 2701637"/>
              <a:gd name="connsiteY13" fmla="*/ 3283528 h 3408218"/>
              <a:gd name="connsiteX14" fmla="*/ 270164 w 2701637"/>
              <a:gd name="connsiteY14" fmla="*/ 3345873 h 3408218"/>
              <a:gd name="connsiteX15" fmla="*/ 187037 w 2701637"/>
              <a:gd name="connsiteY15" fmla="*/ 3366655 h 3408218"/>
              <a:gd name="connsiteX16" fmla="*/ 124691 w 2701637"/>
              <a:gd name="connsiteY16" fmla="*/ 3387437 h 3408218"/>
              <a:gd name="connsiteX17" fmla="*/ 0 w 2701637"/>
              <a:gd name="connsiteY17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537855 w 2701637"/>
              <a:gd name="connsiteY5" fmla="*/ 2410691 h 3408218"/>
              <a:gd name="connsiteX6" fmla="*/ 1558637 w 2701637"/>
              <a:gd name="connsiteY6" fmla="*/ 2680855 h 3408218"/>
              <a:gd name="connsiteX7" fmla="*/ 1517073 w 2701637"/>
              <a:gd name="connsiteY7" fmla="*/ 2805546 h 3408218"/>
              <a:gd name="connsiteX8" fmla="*/ 1433946 w 2701637"/>
              <a:gd name="connsiteY8" fmla="*/ 2951018 h 3408218"/>
              <a:gd name="connsiteX9" fmla="*/ 1309255 w 2701637"/>
              <a:gd name="connsiteY9" fmla="*/ 3054928 h 3408218"/>
              <a:gd name="connsiteX10" fmla="*/ 1059873 w 2701637"/>
              <a:gd name="connsiteY10" fmla="*/ 3179618 h 3408218"/>
              <a:gd name="connsiteX11" fmla="*/ 914400 w 2701637"/>
              <a:gd name="connsiteY11" fmla="*/ 3200400 h 3408218"/>
              <a:gd name="connsiteX12" fmla="*/ 436418 w 2701637"/>
              <a:gd name="connsiteY12" fmla="*/ 3283528 h 3408218"/>
              <a:gd name="connsiteX13" fmla="*/ 270164 w 2701637"/>
              <a:gd name="connsiteY13" fmla="*/ 3345873 h 3408218"/>
              <a:gd name="connsiteX14" fmla="*/ 187037 w 2701637"/>
              <a:gd name="connsiteY14" fmla="*/ 3366655 h 3408218"/>
              <a:gd name="connsiteX15" fmla="*/ 124691 w 2701637"/>
              <a:gd name="connsiteY15" fmla="*/ 3387437 h 3408218"/>
              <a:gd name="connsiteX16" fmla="*/ 0 w 2701637"/>
              <a:gd name="connsiteY16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558637 w 2701637"/>
              <a:gd name="connsiteY7" fmla="*/ 2680855 h 3408218"/>
              <a:gd name="connsiteX8" fmla="*/ 1517073 w 2701637"/>
              <a:gd name="connsiteY8" fmla="*/ 2805546 h 3408218"/>
              <a:gd name="connsiteX9" fmla="*/ 1433946 w 2701637"/>
              <a:gd name="connsiteY9" fmla="*/ 2951018 h 3408218"/>
              <a:gd name="connsiteX10" fmla="*/ 1309255 w 2701637"/>
              <a:gd name="connsiteY10" fmla="*/ 3054928 h 3408218"/>
              <a:gd name="connsiteX11" fmla="*/ 1059873 w 2701637"/>
              <a:gd name="connsiteY11" fmla="*/ 3179618 h 3408218"/>
              <a:gd name="connsiteX12" fmla="*/ 914400 w 2701637"/>
              <a:gd name="connsiteY12" fmla="*/ 3200400 h 3408218"/>
              <a:gd name="connsiteX13" fmla="*/ 436418 w 2701637"/>
              <a:gd name="connsiteY13" fmla="*/ 3283528 h 3408218"/>
              <a:gd name="connsiteX14" fmla="*/ 270164 w 2701637"/>
              <a:gd name="connsiteY14" fmla="*/ 3345873 h 3408218"/>
              <a:gd name="connsiteX15" fmla="*/ 187037 w 2701637"/>
              <a:gd name="connsiteY15" fmla="*/ 3366655 h 3408218"/>
              <a:gd name="connsiteX16" fmla="*/ 124691 w 2701637"/>
              <a:gd name="connsiteY16" fmla="*/ 3387437 h 3408218"/>
              <a:gd name="connsiteX17" fmla="*/ 0 w 2701637"/>
              <a:gd name="connsiteY17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517073 w 2701637"/>
              <a:gd name="connsiteY7" fmla="*/ 2805546 h 3408218"/>
              <a:gd name="connsiteX8" fmla="*/ 1433946 w 2701637"/>
              <a:gd name="connsiteY8" fmla="*/ 2951018 h 3408218"/>
              <a:gd name="connsiteX9" fmla="*/ 1309255 w 2701637"/>
              <a:gd name="connsiteY9" fmla="*/ 3054928 h 3408218"/>
              <a:gd name="connsiteX10" fmla="*/ 1059873 w 2701637"/>
              <a:gd name="connsiteY10" fmla="*/ 3179618 h 3408218"/>
              <a:gd name="connsiteX11" fmla="*/ 914400 w 2701637"/>
              <a:gd name="connsiteY11" fmla="*/ 3200400 h 3408218"/>
              <a:gd name="connsiteX12" fmla="*/ 436418 w 2701637"/>
              <a:gd name="connsiteY12" fmla="*/ 3283528 h 3408218"/>
              <a:gd name="connsiteX13" fmla="*/ 270164 w 2701637"/>
              <a:gd name="connsiteY13" fmla="*/ 3345873 h 3408218"/>
              <a:gd name="connsiteX14" fmla="*/ 187037 w 2701637"/>
              <a:gd name="connsiteY14" fmla="*/ 3366655 h 3408218"/>
              <a:gd name="connsiteX15" fmla="*/ 124691 w 2701637"/>
              <a:gd name="connsiteY15" fmla="*/ 3387437 h 3408218"/>
              <a:gd name="connsiteX16" fmla="*/ 0 w 2701637"/>
              <a:gd name="connsiteY16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433946 w 2701637"/>
              <a:gd name="connsiteY7" fmla="*/ 2951018 h 3408218"/>
              <a:gd name="connsiteX8" fmla="*/ 1309255 w 2701637"/>
              <a:gd name="connsiteY8" fmla="*/ 3054928 h 3408218"/>
              <a:gd name="connsiteX9" fmla="*/ 1059873 w 2701637"/>
              <a:gd name="connsiteY9" fmla="*/ 3179618 h 3408218"/>
              <a:gd name="connsiteX10" fmla="*/ 914400 w 2701637"/>
              <a:gd name="connsiteY10" fmla="*/ 3200400 h 3408218"/>
              <a:gd name="connsiteX11" fmla="*/ 436418 w 2701637"/>
              <a:gd name="connsiteY11" fmla="*/ 3283528 h 3408218"/>
              <a:gd name="connsiteX12" fmla="*/ 270164 w 2701637"/>
              <a:gd name="connsiteY12" fmla="*/ 3345873 h 3408218"/>
              <a:gd name="connsiteX13" fmla="*/ 187037 w 2701637"/>
              <a:gd name="connsiteY13" fmla="*/ 3366655 h 3408218"/>
              <a:gd name="connsiteX14" fmla="*/ 124691 w 2701637"/>
              <a:gd name="connsiteY14" fmla="*/ 3387437 h 3408218"/>
              <a:gd name="connsiteX15" fmla="*/ 0 w 2701637"/>
              <a:gd name="connsiteY15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309255 w 2701637"/>
              <a:gd name="connsiteY7" fmla="*/ 3054928 h 3408218"/>
              <a:gd name="connsiteX8" fmla="*/ 1059873 w 2701637"/>
              <a:gd name="connsiteY8" fmla="*/ 3179618 h 3408218"/>
              <a:gd name="connsiteX9" fmla="*/ 914400 w 2701637"/>
              <a:gd name="connsiteY9" fmla="*/ 3200400 h 3408218"/>
              <a:gd name="connsiteX10" fmla="*/ 436418 w 2701637"/>
              <a:gd name="connsiteY10" fmla="*/ 3283528 h 3408218"/>
              <a:gd name="connsiteX11" fmla="*/ 270164 w 2701637"/>
              <a:gd name="connsiteY11" fmla="*/ 3345873 h 3408218"/>
              <a:gd name="connsiteX12" fmla="*/ 187037 w 2701637"/>
              <a:gd name="connsiteY12" fmla="*/ 3366655 h 3408218"/>
              <a:gd name="connsiteX13" fmla="*/ 124691 w 2701637"/>
              <a:gd name="connsiteY13" fmla="*/ 3387437 h 3408218"/>
              <a:gd name="connsiteX14" fmla="*/ 0 w 2701637"/>
              <a:gd name="connsiteY14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37855 w 2701637"/>
              <a:gd name="connsiteY6" fmla="*/ 2410691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914400 w 2701637"/>
              <a:gd name="connsiteY8" fmla="*/ 3200400 h 3408218"/>
              <a:gd name="connsiteX9" fmla="*/ 436418 w 2701637"/>
              <a:gd name="connsiteY9" fmla="*/ 3283528 h 3408218"/>
              <a:gd name="connsiteX10" fmla="*/ 270164 w 2701637"/>
              <a:gd name="connsiteY10" fmla="*/ 3345873 h 3408218"/>
              <a:gd name="connsiteX11" fmla="*/ 187037 w 2701637"/>
              <a:gd name="connsiteY11" fmla="*/ 3366655 h 3408218"/>
              <a:gd name="connsiteX12" fmla="*/ 124691 w 2701637"/>
              <a:gd name="connsiteY12" fmla="*/ 3387437 h 3408218"/>
              <a:gd name="connsiteX13" fmla="*/ 0 w 2701637"/>
              <a:gd name="connsiteY13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436418 w 2701637"/>
              <a:gd name="connsiteY8" fmla="*/ 3283528 h 3408218"/>
              <a:gd name="connsiteX9" fmla="*/ 270164 w 2701637"/>
              <a:gd name="connsiteY9" fmla="*/ 3345873 h 3408218"/>
              <a:gd name="connsiteX10" fmla="*/ 187037 w 2701637"/>
              <a:gd name="connsiteY10" fmla="*/ 3366655 h 3408218"/>
              <a:gd name="connsiteX11" fmla="*/ 124691 w 2701637"/>
              <a:gd name="connsiteY11" fmla="*/ 3387437 h 3408218"/>
              <a:gd name="connsiteX12" fmla="*/ 0 w 2701637"/>
              <a:gd name="connsiteY12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436418 w 2701637"/>
              <a:gd name="connsiteY8" fmla="*/ 3283528 h 3408218"/>
              <a:gd name="connsiteX9" fmla="*/ 187037 w 2701637"/>
              <a:gd name="connsiteY9" fmla="*/ 3366655 h 3408218"/>
              <a:gd name="connsiteX10" fmla="*/ 124691 w 2701637"/>
              <a:gd name="connsiteY10" fmla="*/ 3387437 h 3408218"/>
              <a:gd name="connsiteX11" fmla="*/ 0 w 2701637"/>
              <a:gd name="connsiteY11" fmla="*/ 3408218 h 3408218"/>
              <a:gd name="connsiteX0" fmla="*/ 2701637 w 2701637"/>
              <a:gd name="connsiteY0" fmla="*/ 0 h 3408218"/>
              <a:gd name="connsiteX1" fmla="*/ 2660073 w 2701637"/>
              <a:gd name="connsiteY1" fmla="*/ 394855 h 3408218"/>
              <a:gd name="connsiteX2" fmla="*/ 2410691 w 2701637"/>
              <a:gd name="connsiteY2" fmla="*/ 665018 h 3408218"/>
              <a:gd name="connsiteX3" fmla="*/ 2286000 w 2701637"/>
              <a:gd name="connsiteY3" fmla="*/ 768928 h 3408218"/>
              <a:gd name="connsiteX4" fmla="*/ 1870364 w 2701637"/>
              <a:gd name="connsiteY4" fmla="*/ 1018309 h 3408218"/>
              <a:gd name="connsiteX5" fmla="*/ 1299751 w 2701637"/>
              <a:gd name="connsiteY5" fmla="*/ 1600281 h 3408218"/>
              <a:gd name="connsiteX6" fmla="*/ 1589160 w 2701637"/>
              <a:gd name="connsiteY6" fmla="*/ 2576954 h 3408218"/>
              <a:gd name="connsiteX7" fmla="*/ 1059873 w 2701637"/>
              <a:gd name="connsiteY7" fmla="*/ 3179618 h 3408218"/>
              <a:gd name="connsiteX8" fmla="*/ 187037 w 2701637"/>
              <a:gd name="connsiteY8" fmla="*/ 3366655 h 3408218"/>
              <a:gd name="connsiteX9" fmla="*/ 124691 w 2701637"/>
              <a:gd name="connsiteY9" fmla="*/ 3387437 h 3408218"/>
              <a:gd name="connsiteX10" fmla="*/ 0 w 2701637"/>
              <a:gd name="connsiteY10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1829912 w 3231798"/>
              <a:gd name="connsiteY5" fmla="*/ 1600281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717198 w 3231798"/>
              <a:gd name="connsiteY8" fmla="*/ 3366655 h 3408218"/>
              <a:gd name="connsiteX9" fmla="*/ 654852 w 3231798"/>
              <a:gd name="connsiteY9" fmla="*/ 3387437 h 3408218"/>
              <a:gd name="connsiteX10" fmla="*/ 0 w 3231798"/>
              <a:gd name="connsiteY10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1829912 w 3231798"/>
              <a:gd name="connsiteY5" fmla="*/ 1600281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717198 w 3231798"/>
              <a:gd name="connsiteY8" fmla="*/ 3366655 h 3408218"/>
              <a:gd name="connsiteX9" fmla="*/ 0 w 3231798"/>
              <a:gd name="connsiteY9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1829912 w 3231798"/>
              <a:gd name="connsiteY5" fmla="*/ 1600281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069361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400525 w 3231798"/>
              <a:gd name="connsiteY4" fmla="*/ 1018309 h 3408218"/>
              <a:gd name="connsiteX5" fmla="*/ 2154878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816161 w 3231798"/>
              <a:gd name="connsiteY3" fmla="*/ 768928 h 3408218"/>
              <a:gd name="connsiteX4" fmla="*/ 2537354 w 3231798"/>
              <a:gd name="connsiteY4" fmla="*/ 1059875 h 3408218"/>
              <a:gd name="connsiteX5" fmla="*/ 2154878 w 3231798"/>
              <a:gd name="connsiteY5" fmla="*/ 1579498 h 3408218"/>
              <a:gd name="connsiteX6" fmla="*/ 2119321 w 3231798"/>
              <a:gd name="connsiteY6" fmla="*/ 2576954 h 3408218"/>
              <a:gd name="connsiteX7" fmla="*/ 1590034 w 3231798"/>
              <a:gd name="connsiteY7" fmla="*/ 3179618 h 3408218"/>
              <a:gd name="connsiteX8" fmla="*/ 0 w 3231798"/>
              <a:gd name="connsiteY8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537354 w 3231798"/>
              <a:gd name="connsiteY3" fmla="*/ 1059875 h 3408218"/>
              <a:gd name="connsiteX4" fmla="*/ 2154878 w 3231798"/>
              <a:gd name="connsiteY4" fmla="*/ 1579498 h 3408218"/>
              <a:gd name="connsiteX5" fmla="*/ 2119321 w 3231798"/>
              <a:gd name="connsiteY5" fmla="*/ 2576954 h 3408218"/>
              <a:gd name="connsiteX6" fmla="*/ 1590034 w 3231798"/>
              <a:gd name="connsiteY6" fmla="*/ 3179618 h 3408218"/>
              <a:gd name="connsiteX7" fmla="*/ 0 w 3231798"/>
              <a:gd name="connsiteY7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537354 w 3231798"/>
              <a:gd name="connsiteY3" fmla="*/ 1059875 h 3408218"/>
              <a:gd name="connsiteX4" fmla="*/ 2154878 w 3231798"/>
              <a:gd name="connsiteY4" fmla="*/ 1579498 h 3408218"/>
              <a:gd name="connsiteX5" fmla="*/ 2119321 w 3231798"/>
              <a:gd name="connsiteY5" fmla="*/ 2576954 h 3408218"/>
              <a:gd name="connsiteX6" fmla="*/ 1384792 w 3231798"/>
              <a:gd name="connsiteY6" fmla="*/ 3013356 h 3408218"/>
              <a:gd name="connsiteX7" fmla="*/ 0 w 3231798"/>
              <a:gd name="connsiteY7" fmla="*/ 3408218 h 3408218"/>
              <a:gd name="connsiteX0" fmla="*/ 3231798 w 3231798"/>
              <a:gd name="connsiteY0" fmla="*/ 0 h 3408218"/>
              <a:gd name="connsiteX1" fmla="*/ 3190234 w 3231798"/>
              <a:gd name="connsiteY1" fmla="*/ 394855 h 3408218"/>
              <a:gd name="connsiteX2" fmla="*/ 2940852 w 3231798"/>
              <a:gd name="connsiteY2" fmla="*/ 665018 h 3408218"/>
              <a:gd name="connsiteX3" fmla="*/ 2537354 w 3231798"/>
              <a:gd name="connsiteY3" fmla="*/ 1059875 h 3408218"/>
              <a:gd name="connsiteX4" fmla="*/ 2154878 w 3231798"/>
              <a:gd name="connsiteY4" fmla="*/ 1579498 h 3408218"/>
              <a:gd name="connsiteX5" fmla="*/ 2119321 w 3231798"/>
              <a:gd name="connsiteY5" fmla="*/ 2576954 h 3408218"/>
              <a:gd name="connsiteX6" fmla="*/ 1384792 w 3231798"/>
              <a:gd name="connsiteY6" fmla="*/ 3013356 h 3408218"/>
              <a:gd name="connsiteX7" fmla="*/ 0 w 3231798"/>
              <a:gd name="connsiteY7" fmla="*/ 3408218 h 3408218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2119321 w 3523318"/>
              <a:gd name="connsiteY5" fmla="*/ 2764000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2119321 w 3523318"/>
              <a:gd name="connsiteY5" fmla="*/ 2764000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384792 w 3523318"/>
              <a:gd name="connsiteY6" fmla="*/ 3200402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794363 w 3523318"/>
              <a:gd name="connsiteY5" fmla="*/ 2660075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213761 w 3523318"/>
              <a:gd name="connsiteY5" fmla="*/ 3075989 h 3595264"/>
              <a:gd name="connsiteX6" fmla="*/ 0 w 3523318"/>
              <a:gd name="connsiteY6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865655 w 3523318"/>
              <a:gd name="connsiteY5" fmla="*/ 2610234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  <a:gd name="connsiteX0" fmla="*/ 3523318 w 3523318"/>
              <a:gd name="connsiteY0" fmla="*/ 0 h 3595264"/>
              <a:gd name="connsiteX1" fmla="*/ 3190234 w 3523318"/>
              <a:gd name="connsiteY1" fmla="*/ 581901 h 3595264"/>
              <a:gd name="connsiteX2" fmla="*/ 2940852 w 3523318"/>
              <a:gd name="connsiteY2" fmla="*/ 852064 h 3595264"/>
              <a:gd name="connsiteX3" fmla="*/ 2537354 w 3523318"/>
              <a:gd name="connsiteY3" fmla="*/ 1246921 h 3595264"/>
              <a:gd name="connsiteX4" fmla="*/ 2154878 w 3523318"/>
              <a:gd name="connsiteY4" fmla="*/ 1766544 h 3595264"/>
              <a:gd name="connsiteX5" fmla="*/ 1865655 w 3523318"/>
              <a:gd name="connsiteY5" fmla="*/ 2610234 h 3595264"/>
              <a:gd name="connsiteX6" fmla="*/ 1213761 w 3523318"/>
              <a:gd name="connsiteY6" fmla="*/ 3075989 h 3595264"/>
              <a:gd name="connsiteX7" fmla="*/ 0 w 3523318"/>
              <a:gd name="connsiteY7" fmla="*/ 3595264 h 359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23318" h="3595264">
                <a:moveTo>
                  <a:pt x="3523318" y="0"/>
                </a:moveTo>
                <a:cubicBezTo>
                  <a:pt x="3509463" y="131618"/>
                  <a:pt x="3287312" y="439890"/>
                  <a:pt x="3190234" y="581901"/>
                </a:cubicBezTo>
                <a:cubicBezTo>
                  <a:pt x="3093156" y="723912"/>
                  <a:pt x="3049665" y="741227"/>
                  <a:pt x="2940852" y="852064"/>
                </a:cubicBezTo>
                <a:cubicBezTo>
                  <a:pt x="2832039" y="962901"/>
                  <a:pt x="2668350" y="1094508"/>
                  <a:pt x="2537354" y="1246921"/>
                </a:cubicBezTo>
                <a:cubicBezTo>
                  <a:pt x="2406358" y="1399334"/>
                  <a:pt x="2270747" y="1540913"/>
                  <a:pt x="2154878" y="1766544"/>
                </a:cubicBezTo>
                <a:cubicBezTo>
                  <a:pt x="2015492" y="1973122"/>
                  <a:pt x="2022508" y="2391993"/>
                  <a:pt x="1865655" y="2610234"/>
                </a:cubicBezTo>
                <a:cubicBezTo>
                  <a:pt x="1708802" y="2828475"/>
                  <a:pt x="1524704" y="2911817"/>
                  <a:pt x="1213761" y="3075989"/>
                </a:cubicBezTo>
                <a:cubicBezTo>
                  <a:pt x="902818" y="3240161"/>
                  <a:pt x="331257" y="3547639"/>
                  <a:pt x="0" y="3595264"/>
                </a:cubicBezTo>
              </a:path>
            </a:pathLst>
          </a:custGeom>
          <a:noFill/>
          <a:ln w="88900" cap="flat" cmpd="sng" algn="ctr">
            <a:solidFill>
              <a:srgbClr val="00206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>
              <a:latin typeface="+mj-ea"/>
              <a:ea typeface="+mj-ea"/>
            </a:endParaRPr>
          </a:p>
        </p:txBody>
      </p:sp>
      <p:pic>
        <p:nvPicPr>
          <p:cNvPr id="348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154" y="8951631"/>
            <a:ext cx="211154" cy="18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9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055" y="8965854"/>
            <a:ext cx="211154" cy="18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0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800" y="9261441"/>
            <a:ext cx="211154" cy="18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1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317" y="9199459"/>
            <a:ext cx="211154" cy="18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7" name="図 3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579" y="7364779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図 35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2882930" y="8260324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図 3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030" y="821248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図 36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91" y="6619281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図 36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726" y="742489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図 3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542" y="702209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図 3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400" y="682970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図 36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644" y="659523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図 36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778" y="707619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図 36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299" y="764133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図 36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652" y="6553148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図 3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43" y="7641334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図 37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855" y="6595233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図 3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31" y="6805655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図 3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54" y="6589221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図 3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91" y="6438919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図 37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359" y="6384810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図 37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184" y="6444931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図 37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16" y="7671395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図 3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469" y="6793631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図 37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095" y="6637317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図 38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550" y="6733510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図 38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095" y="6871788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図 38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274" y="6992030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図 3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961" y="6481003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図 38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660" y="6877800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図 38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148" y="7767588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図 38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25" y="7448948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図 38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18" y="7154356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図 38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453" y="7214477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図 38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908" y="731067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図 39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424" y="677559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図 39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799" y="755115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図 39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588" y="7851757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図 39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18" y="758722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図 39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868" y="763532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図 39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39" y="713632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図 39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693" y="778562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図 39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843" y="6967981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図 39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18" y="706417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図 39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20000">
            <a:off x="2967312" y="7388606"/>
            <a:ext cx="78157" cy="162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図 40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25" y="794795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図 40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681" y="780366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図 40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43" y="7971998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図 40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799" y="806819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図 40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843" y="746097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図 40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33" y="687780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図 40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587" y="7214477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図 40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477" y="719644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図 40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046" y="7430911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図 40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229" y="778562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図 4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306" y="740686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図 4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355" y="719644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図 4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563" y="759925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図 4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018" y="769544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図 4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12" y="677559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図 4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823" y="758121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図 4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161" y="755115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図 4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091" y="687780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図 4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043" y="742489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図 4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807" y="7310670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図 4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470" y="7274597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図 4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022" y="6727498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図 4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050" y="6432907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図 4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278" y="6601245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図 4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497" y="6967981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図 4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160" y="6637317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図 4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461" y="6733510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図 4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144" y="6685414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図 4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014" y="6793631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図 42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0">
            <a:off x="2430673" y="739483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図 43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3353026" y="774955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図 43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3148059" y="7124296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図 43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588" y="719644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図 43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161" y="731668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図 4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352" y="694994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図 4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100" y="716638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図 4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181" y="742489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図 4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592" y="749103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図 4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624" y="814634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図 4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136" y="8008071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図 44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278" y="778562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図 45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082" y="7863781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図 45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726" y="8717496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図 45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741261" y="8004819"/>
            <a:ext cx="90181" cy="180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図 45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091" y="8026107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図 45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051" y="817640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図 4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48" y="806217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図 45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848" y="838082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図 45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16" y="8519097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図 45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579" y="8428916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図 4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270" y="8392844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図 46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38" y="8495049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図 46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364" y="794795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図 46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002" y="8428916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図 46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205" y="835075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図 4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156" y="8723508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図 46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485" y="830867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図 46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795" y="783973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図 46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762" y="773151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図 46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397" y="805015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図 46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506" y="8230518"/>
            <a:ext cx="90427" cy="18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図 47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0">
            <a:off x="3063660" y="810426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図 47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2797706" y="8116288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図 47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2376417" y="8032119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図 47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38" y="8807677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図 4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603" y="7893841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図 47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340" y="7821696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図 47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165" y="770145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図 47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771" y="799003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図 48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307" y="8789641"/>
            <a:ext cx="114541" cy="228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図 48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94794" y="8449713"/>
            <a:ext cx="90181" cy="180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図 48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368" y="8753568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図 4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023" y="8549158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図 48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714" y="823653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図 48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982" y="884976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図 49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946" y="9024112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図 49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836" y="9120305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図 49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600" y="8603266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図 49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274" y="8753568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図 49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324" y="8597254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図 49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70" y="8627315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図 49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42" y="8939943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図 49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58" y="8867798"/>
            <a:ext cx="114541" cy="228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図 49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661" y="8519097"/>
            <a:ext cx="114541" cy="228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図 49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283" y="8278614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図 50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368" y="8963991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図 50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1460215" y="8909629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図 50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2243914" y="8560928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図 50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2087174" y="8410626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図 50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80000" flipH="1">
            <a:off x="1610803" y="8843750"/>
            <a:ext cx="120569" cy="246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図 50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80000" flipV="1">
            <a:off x="1339695" y="8939607"/>
            <a:ext cx="126254" cy="247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図 50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705" y="8939943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図 50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46" y="8855773"/>
            <a:ext cx="114540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図 50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47" y="9172771"/>
            <a:ext cx="114540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図 50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705" y="8645351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図 5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080" y="8897858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図 5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856" y="9024112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図 5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836" y="8477013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図 5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946" y="8278614"/>
            <a:ext cx="114541" cy="27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図 5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957" y="888583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図 5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0">
            <a:off x="1936340" y="856719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図 5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0">
            <a:off x="1514348" y="8338735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図 5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75" y="809825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図 5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1743552" y="8116034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図 47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94094" y="8179170"/>
            <a:ext cx="90181" cy="180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図 48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20000">
            <a:off x="2370388" y="8302663"/>
            <a:ext cx="120569" cy="246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図 48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2641791" y="7911624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図 48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957" y="7947950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図 4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3359177" y="8236276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図 4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3991" y="7803406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図 44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55801" y="7547902"/>
            <a:ext cx="90181" cy="180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図 44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542" y="7316682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図 4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3576202" y="7069933"/>
            <a:ext cx="90181" cy="186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図 44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595" y="6992030"/>
            <a:ext cx="66313" cy="15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図 44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916" y="7292634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図 44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998" y="711828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図 35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2683868" y="8188433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図 35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1490234" y="8675411"/>
            <a:ext cx="108512" cy="252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図 35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3111893" y="7497046"/>
            <a:ext cx="90427" cy="210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51" y="8981947"/>
            <a:ext cx="211154" cy="18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1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52" y="8996170"/>
            <a:ext cx="211154" cy="18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97" y="9291757"/>
            <a:ext cx="211154" cy="18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3" name="Picture 5" descr="C:\Users\KinamiK\AppData\Local\Microsoft\Windows\Temporary Internet Files\Content.IE5\9ZW3XOAE\lgi01a201410211400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14" y="9229775"/>
            <a:ext cx="211154" cy="18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6" name="右矢印 525"/>
          <p:cNvSpPr/>
          <p:nvPr/>
        </p:nvSpPr>
        <p:spPr>
          <a:xfrm>
            <a:off x="4148782" y="7640053"/>
            <a:ext cx="673119" cy="41887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 dirty="0">
              <a:latin typeface="+mj-ea"/>
              <a:ea typeface="+mj-ea"/>
            </a:endParaRPr>
          </a:p>
        </p:txBody>
      </p:sp>
      <p:pic>
        <p:nvPicPr>
          <p:cNvPr id="527" name="Picture 101" descr="Z:\泉州農緑\07森林課\H30年度\00 Ｈ29実績・完成写真\H29 完成写真\04治山\01仏並\森林整備\P5160015.JPG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8" r="1484"/>
          <a:stretch/>
        </p:blipFill>
        <p:spPr bwMode="auto">
          <a:xfrm>
            <a:off x="9168456" y="7860998"/>
            <a:ext cx="1698461" cy="127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8" name="Picture 100" descr="Z:\泉州農緑\07森林課\H30年度\00 Ｈ29実績・完成写真\H29 完成写真\04治山\01仏並\P4190058.JPG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2"/>
          <a:stretch/>
        </p:blipFill>
        <p:spPr bwMode="auto">
          <a:xfrm>
            <a:off x="9170963" y="5885880"/>
            <a:ext cx="1692535" cy="126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9" name="Picture 8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43703" y="5885880"/>
            <a:ext cx="1711501" cy="1257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3" name="図 53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339296" y="4318254"/>
            <a:ext cx="1296000" cy="9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Picture 4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2658" y="4318254"/>
            <a:ext cx="1296000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" name="Picture 68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74741" y="7867765"/>
            <a:ext cx="1683047" cy="126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" name="テキスト ボックス 23"/>
          <p:cNvSpPr txBox="1"/>
          <p:nvPr/>
        </p:nvSpPr>
        <p:spPr>
          <a:xfrm>
            <a:off x="9246840" y="7244308"/>
            <a:ext cx="1441712" cy="267766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①治山ダム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44" name="テキスト ボックス 23"/>
          <p:cNvSpPr txBox="1"/>
          <p:nvPr/>
        </p:nvSpPr>
        <p:spPr>
          <a:xfrm>
            <a:off x="10891352" y="7242021"/>
            <a:ext cx="1726640" cy="267766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>
                <a:latin typeface="+mj-ea"/>
                <a:ea typeface="+mj-ea"/>
              </a:rPr>
              <a:t>②</a:t>
            </a:r>
            <a:r>
              <a:rPr lang="ja-JP" altLang="en-US" sz="900" dirty="0" smtClean="0">
                <a:latin typeface="+mj-ea"/>
                <a:ea typeface="+mj-ea"/>
              </a:rPr>
              <a:t>減災対策（防災教室）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46" name="テキスト ボックス 23"/>
          <p:cNvSpPr txBox="1"/>
          <p:nvPr/>
        </p:nvSpPr>
        <p:spPr>
          <a:xfrm>
            <a:off x="9376466" y="9165416"/>
            <a:ext cx="1441712" cy="267766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>
                <a:latin typeface="+mj-ea"/>
                <a:ea typeface="+mj-ea"/>
              </a:rPr>
              <a:t>③</a:t>
            </a:r>
            <a:r>
              <a:rPr lang="ja-JP" altLang="en-US" sz="900" dirty="0" smtClean="0">
                <a:latin typeface="+mj-ea"/>
                <a:ea typeface="+mj-ea"/>
              </a:rPr>
              <a:t>森林整備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47" name="テキスト ボックス 23"/>
          <p:cNvSpPr txBox="1"/>
          <p:nvPr/>
        </p:nvSpPr>
        <p:spPr>
          <a:xfrm>
            <a:off x="11022541" y="9156513"/>
            <a:ext cx="1631816" cy="267766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④危険木の除去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51" name="テキスト ボックス 550"/>
          <p:cNvSpPr txBox="1"/>
          <p:nvPr/>
        </p:nvSpPr>
        <p:spPr>
          <a:xfrm>
            <a:off x="280120" y="6199586"/>
            <a:ext cx="797621" cy="2769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t" anchorCtr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  <a:cs typeface="Meiryo UI" panose="020B0604030504040204" pitchFamily="50" charset="-128"/>
              </a:rPr>
              <a:t>対策前</a:t>
            </a:r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552" name="テキスト ボックス 551"/>
          <p:cNvSpPr txBox="1"/>
          <p:nvPr/>
        </p:nvSpPr>
        <p:spPr>
          <a:xfrm>
            <a:off x="4888632" y="6199586"/>
            <a:ext cx="797621" cy="2769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rIns="72000" rtlCol="0" anchor="t" anchorCtr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  <a:cs typeface="Meiryo UI" panose="020B0604030504040204" pitchFamily="50" charset="-128"/>
              </a:rPr>
              <a:t>対策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  <a:cs typeface="Meiryo UI" panose="020B0604030504040204" pitchFamily="50" charset="-128"/>
              </a:rPr>
              <a:t>後</a:t>
            </a:r>
            <a:endParaRPr kumimoji="1" lang="en-US" altLang="ja-JP" sz="1200" b="1" dirty="0">
              <a:solidFill>
                <a:schemeClr val="tx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532" name="テキスト ボックス 23"/>
          <p:cNvSpPr txBox="1"/>
          <p:nvPr/>
        </p:nvSpPr>
        <p:spPr>
          <a:xfrm>
            <a:off x="10914626" y="1910228"/>
            <a:ext cx="2160240" cy="406265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砂防堰堤による土砂・流木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j-ea"/>
                <a:ea typeface="+mj-ea"/>
              </a:rPr>
              <a:t>の捕捉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36" name="テキスト ボックス 23"/>
          <p:cNvSpPr txBox="1"/>
          <p:nvPr/>
        </p:nvSpPr>
        <p:spPr>
          <a:xfrm>
            <a:off x="9593664" y="3448025"/>
            <a:ext cx="1606838" cy="683264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治山ダムがなく下流農地において甚大な被害が発生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j-ea"/>
                <a:ea typeface="+mj-ea"/>
              </a:rPr>
              <a:t>（流出延長</a:t>
            </a:r>
            <a:r>
              <a:rPr lang="en-US" altLang="ja-JP" sz="900" dirty="0" smtClean="0">
                <a:latin typeface="+mj-ea"/>
                <a:ea typeface="+mj-ea"/>
              </a:rPr>
              <a:t>600m</a:t>
            </a:r>
            <a:r>
              <a:rPr lang="ja-JP" altLang="en-US" sz="900" dirty="0" smtClean="0">
                <a:latin typeface="+mj-ea"/>
                <a:ea typeface="+mj-ea"/>
              </a:rPr>
              <a:t>）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j-ea"/>
                <a:ea typeface="+mj-ea"/>
              </a:rPr>
              <a:t>豊能町木代地区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39" name="テキスト ボックス 23"/>
          <p:cNvSpPr txBox="1"/>
          <p:nvPr/>
        </p:nvSpPr>
        <p:spPr>
          <a:xfrm>
            <a:off x="11223195" y="3444184"/>
            <a:ext cx="1584000" cy="544765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治山ダムによる土砂・流木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j-ea"/>
                <a:ea typeface="+mj-ea"/>
              </a:rPr>
              <a:t>の捕捉（流出</a:t>
            </a:r>
            <a:r>
              <a:rPr lang="ja-JP" altLang="en-US" sz="900" dirty="0">
                <a:latin typeface="+mj-ea"/>
                <a:ea typeface="+mj-ea"/>
              </a:rPr>
              <a:t>延長</a:t>
            </a:r>
            <a:r>
              <a:rPr lang="en-US" altLang="ja-JP" sz="900" dirty="0" smtClean="0">
                <a:latin typeface="+mj-ea"/>
                <a:ea typeface="+mj-ea"/>
              </a:rPr>
              <a:t>150m</a:t>
            </a:r>
            <a:r>
              <a:rPr lang="ja-JP" altLang="en-US" sz="900" dirty="0" smtClean="0">
                <a:latin typeface="+mj-ea"/>
                <a:ea typeface="+mj-ea"/>
              </a:rPr>
              <a:t>）</a:t>
            </a:r>
            <a:endParaRPr lang="en-US" altLang="ja-JP" sz="900" dirty="0" smtClean="0">
              <a:latin typeface="+mj-ea"/>
              <a:ea typeface="+mj-ea"/>
            </a:endParaRPr>
          </a:p>
          <a:p>
            <a:r>
              <a:rPr lang="ja-JP" altLang="en-US" sz="900" dirty="0" smtClean="0">
                <a:latin typeface="+mj-ea"/>
                <a:ea typeface="+mj-ea"/>
              </a:rPr>
              <a:t>能勢町山辺地区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41" name="テキスト ボックス 23"/>
          <p:cNvSpPr txBox="1"/>
          <p:nvPr/>
        </p:nvSpPr>
        <p:spPr>
          <a:xfrm>
            <a:off x="9569312" y="5238512"/>
            <a:ext cx="1584016" cy="267766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pPr algn="ctr"/>
            <a:r>
              <a:rPr lang="ja-JP" altLang="en-US" sz="900" dirty="0" smtClean="0">
                <a:latin typeface="+mj-ea"/>
                <a:ea typeface="+mj-ea"/>
              </a:rPr>
              <a:t>土砂・立木が流下した渓流</a:t>
            </a:r>
            <a:endParaRPr lang="en-US" altLang="ja-JP" sz="900" dirty="0" smtClean="0">
              <a:latin typeface="+mj-ea"/>
              <a:ea typeface="+mj-ea"/>
            </a:endParaRPr>
          </a:p>
        </p:txBody>
      </p:sp>
      <p:sp>
        <p:nvSpPr>
          <p:cNvPr id="545" name="テキスト ボックス 23"/>
          <p:cNvSpPr txBox="1"/>
          <p:nvPr/>
        </p:nvSpPr>
        <p:spPr>
          <a:xfrm>
            <a:off x="11153488" y="5238512"/>
            <a:ext cx="1584016" cy="267766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pPr algn="ctr"/>
            <a:r>
              <a:rPr lang="ja-JP" altLang="en-US" sz="900" dirty="0" smtClean="0">
                <a:latin typeface="+mj-ea"/>
                <a:ea typeface="+mj-ea"/>
              </a:rPr>
              <a:t>凹地形で発生した崩壊地</a:t>
            </a:r>
          </a:p>
        </p:txBody>
      </p:sp>
      <p:cxnSp>
        <p:nvCxnSpPr>
          <p:cNvPr id="548" name="直線矢印コネクタ 547"/>
          <p:cNvCxnSpPr/>
          <p:nvPr/>
        </p:nvCxnSpPr>
        <p:spPr>
          <a:xfrm flipH="1" flipV="1">
            <a:off x="10295503" y="3061483"/>
            <a:ext cx="404768" cy="3730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リーフォーム 11"/>
          <p:cNvSpPr/>
          <p:nvPr/>
        </p:nvSpPr>
        <p:spPr>
          <a:xfrm>
            <a:off x="987279" y="6394662"/>
            <a:ext cx="3375212" cy="2931459"/>
          </a:xfrm>
          <a:custGeom>
            <a:avLst/>
            <a:gdLst>
              <a:gd name="connsiteX0" fmla="*/ 0 w 3375212"/>
              <a:gd name="connsiteY0" fmla="*/ 2689412 h 2931459"/>
              <a:gd name="connsiteX1" fmla="*/ 80682 w 3375212"/>
              <a:gd name="connsiteY1" fmla="*/ 2487706 h 2931459"/>
              <a:gd name="connsiteX2" fmla="*/ 753035 w 3375212"/>
              <a:gd name="connsiteY2" fmla="*/ 1842247 h 2931459"/>
              <a:gd name="connsiteX3" fmla="*/ 1385047 w 3375212"/>
              <a:gd name="connsiteY3" fmla="*/ 927847 h 2931459"/>
              <a:gd name="connsiteX4" fmla="*/ 1734671 w 3375212"/>
              <a:gd name="connsiteY4" fmla="*/ 779929 h 2931459"/>
              <a:gd name="connsiteX5" fmla="*/ 2003612 w 3375212"/>
              <a:gd name="connsiteY5" fmla="*/ 430306 h 2931459"/>
              <a:gd name="connsiteX6" fmla="*/ 2958353 w 3375212"/>
              <a:gd name="connsiteY6" fmla="*/ 0 h 2931459"/>
              <a:gd name="connsiteX7" fmla="*/ 3375212 w 3375212"/>
              <a:gd name="connsiteY7" fmla="*/ 403412 h 2931459"/>
              <a:gd name="connsiteX8" fmla="*/ 2635624 w 3375212"/>
              <a:gd name="connsiteY8" fmla="*/ 1882588 h 2931459"/>
              <a:gd name="connsiteX9" fmla="*/ 1694329 w 3375212"/>
              <a:gd name="connsiteY9" fmla="*/ 2568388 h 2931459"/>
              <a:gd name="connsiteX10" fmla="*/ 201706 w 3375212"/>
              <a:gd name="connsiteY10" fmla="*/ 2931459 h 2931459"/>
              <a:gd name="connsiteX11" fmla="*/ 40341 w 3375212"/>
              <a:gd name="connsiteY11" fmla="*/ 2770094 h 2931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75212" h="2931459">
                <a:moveTo>
                  <a:pt x="0" y="2689412"/>
                </a:moveTo>
                <a:lnTo>
                  <a:pt x="80682" y="2487706"/>
                </a:lnTo>
                <a:lnTo>
                  <a:pt x="753035" y="1842247"/>
                </a:lnTo>
                <a:lnTo>
                  <a:pt x="1385047" y="927847"/>
                </a:lnTo>
                <a:lnTo>
                  <a:pt x="1734671" y="779929"/>
                </a:lnTo>
                <a:lnTo>
                  <a:pt x="2003612" y="430306"/>
                </a:lnTo>
                <a:lnTo>
                  <a:pt x="2958353" y="0"/>
                </a:lnTo>
                <a:lnTo>
                  <a:pt x="3375212" y="403412"/>
                </a:lnTo>
                <a:lnTo>
                  <a:pt x="2635624" y="1882588"/>
                </a:lnTo>
                <a:lnTo>
                  <a:pt x="1694329" y="2568388"/>
                </a:lnTo>
                <a:lnTo>
                  <a:pt x="201706" y="2931459"/>
                </a:lnTo>
                <a:lnTo>
                  <a:pt x="40341" y="27700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5" name="フリーフォーム 554"/>
          <p:cNvSpPr/>
          <p:nvPr/>
        </p:nvSpPr>
        <p:spPr>
          <a:xfrm>
            <a:off x="5689884" y="6418979"/>
            <a:ext cx="3375212" cy="2931459"/>
          </a:xfrm>
          <a:custGeom>
            <a:avLst/>
            <a:gdLst>
              <a:gd name="connsiteX0" fmla="*/ 0 w 3375212"/>
              <a:gd name="connsiteY0" fmla="*/ 2689412 h 2931459"/>
              <a:gd name="connsiteX1" fmla="*/ 80682 w 3375212"/>
              <a:gd name="connsiteY1" fmla="*/ 2487706 h 2931459"/>
              <a:gd name="connsiteX2" fmla="*/ 753035 w 3375212"/>
              <a:gd name="connsiteY2" fmla="*/ 1842247 h 2931459"/>
              <a:gd name="connsiteX3" fmla="*/ 1385047 w 3375212"/>
              <a:gd name="connsiteY3" fmla="*/ 927847 h 2931459"/>
              <a:gd name="connsiteX4" fmla="*/ 1734671 w 3375212"/>
              <a:gd name="connsiteY4" fmla="*/ 779929 h 2931459"/>
              <a:gd name="connsiteX5" fmla="*/ 2003612 w 3375212"/>
              <a:gd name="connsiteY5" fmla="*/ 430306 h 2931459"/>
              <a:gd name="connsiteX6" fmla="*/ 2958353 w 3375212"/>
              <a:gd name="connsiteY6" fmla="*/ 0 h 2931459"/>
              <a:gd name="connsiteX7" fmla="*/ 3375212 w 3375212"/>
              <a:gd name="connsiteY7" fmla="*/ 403412 h 2931459"/>
              <a:gd name="connsiteX8" fmla="*/ 2635624 w 3375212"/>
              <a:gd name="connsiteY8" fmla="*/ 1882588 h 2931459"/>
              <a:gd name="connsiteX9" fmla="*/ 1694329 w 3375212"/>
              <a:gd name="connsiteY9" fmla="*/ 2568388 h 2931459"/>
              <a:gd name="connsiteX10" fmla="*/ 201706 w 3375212"/>
              <a:gd name="connsiteY10" fmla="*/ 2931459 h 2931459"/>
              <a:gd name="connsiteX11" fmla="*/ 40341 w 3375212"/>
              <a:gd name="connsiteY11" fmla="*/ 2770094 h 2931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75212" h="2931459">
                <a:moveTo>
                  <a:pt x="0" y="2689412"/>
                </a:moveTo>
                <a:lnTo>
                  <a:pt x="80682" y="2487706"/>
                </a:lnTo>
                <a:lnTo>
                  <a:pt x="753035" y="1842247"/>
                </a:lnTo>
                <a:lnTo>
                  <a:pt x="1385047" y="927847"/>
                </a:lnTo>
                <a:lnTo>
                  <a:pt x="1734671" y="779929"/>
                </a:lnTo>
                <a:lnTo>
                  <a:pt x="2003612" y="430306"/>
                </a:lnTo>
                <a:lnTo>
                  <a:pt x="2958353" y="0"/>
                </a:lnTo>
                <a:lnTo>
                  <a:pt x="3375212" y="403412"/>
                </a:lnTo>
                <a:lnTo>
                  <a:pt x="2635624" y="1882588"/>
                </a:lnTo>
                <a:lnTo>
                  <a:pt x="1694329" y="2568388"/>
                </a:lnTo>
                <a:lnTo>
                  <a:pt x="201706" y="2931459"/>
                </a:lnTo>
                <a:lnTo>
                  <a:pt x="40341" y="27700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6" name="テキスト ボックス 23"/>
          <p:cNvSpPr txBox="1"/>
          <p:nvPr/>
        </p:nvSpPr>
        <p:spPr>
          <a:xfrm>
            <a:off x="1504256" y="6178921"/>
            <a:ext cx="1441712" cy="590931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凹地形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>
                <a:latin typeface="+mj-ea"/>
                <a:ea typeface="+mj-ea"/>
              </a:rPr>
              <a:t> </a:t>
            </a:r>
            <a:r>
              <a:rPr lang="ja-JP" altLang="en-US" sz="1000" dirty="0" smtClean="0">
                <a:latin typeface="+mj-ea"/>
                <a:ea typeface="+mj-ea"/>
              </a:rPr>
              <a:t>凹地形が占める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en-US" altLang="ja-JP" sz="1000" dirty="0">
                <a:latin typeface="+mj-ea"/>
                <a:ea typeface="+mj-ea"/>
              </a:rPr>
              <a:t> </a:t>
            </a:r>
            <a:r>
              <a:rPr lang="ja-JP" altLang="en-US" sz="1000" dirty="0" smtClean="0">
                <a:latin typeface="+mj-ea"/>
                <a:ea typeface="+mj-ea"/>
              </a:rPr>
              <a:t>割合が</a:t>
            </a:r>
            <a:r>
              <a:rPr lang="en-US" altLang="ja-JP" sz="1000" dirty="0" smtClean="0">
                <a:latin typeface="+mj-ea"/>
                <a:ea typeface="+mj-ea"/>
              </a:rPr>
              <a:t>25</a:t>
            </a:r>
            <a:r>
              <a:rPr lang="ja-JP" altLang="en-US" sz="1000" dirty="0" smtClean="0">
                <a:latin typeface="+mj-ea"/>
                <a:ea typeface="+mj-ea"/>
              </a:rPr>
              <a:t>％以上</a:t>
            </a:r>
            <a:endParaRPr lang="en-US" altLang="ja-JP" sz="1000" dirty="0" smtClean="0">
              <a:latin typeface="+mj-ea"/>
              <a:ea typeface="+mj-ea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764448" y="6474386"/>
            <a:ext cx="630777" cy="4493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フリーフォーム 15"/>
          <p:cNvSpPr/>
          <p:nvPr/>
        </p:nvSpPr>
        <p:spPr>
          <a:xfrm>
            <a:off x="2997498" y="6677050"/>
            <a:ext cx="1042264" cy="874059"/>
          </a:xfrm>
          <a:custGeom>
            <a:avLst/>
            <a:gdLst>
              <a:gd name="connsiteX0" fmla="*/ 0 w 1062317"/>
              <a:gd name="connsiteY0" fmla="*/ 753035 h 874059"/>
              <a:gd name="connsiteX1" fmla="*/ 309282 w 1062317"/>
              <a:gd name="connsiteY1" fmla="*/ 443753 h 874059"/>
              <a:gd name="connsiteX2" fmla="*/ 537882 w 1062317"/>
              <a:gd name="connsiteY2" fmla="*/ 121024 h 874059"/>
              <a:gd name="connsiteX3" fmla="*/ 820270 w 1062317"/>
              <a:gd name="connsiteY3" fmla="*/ 0 h 874059"/>
              <a:gd name="connsiteX4" fmla="*/ 1008529 w 1062317"/>
              <a:gd name="connsiteY4" fmla="*/ 94129 h 874059"/>
              <a:gd name="connsiteX5" fmla="*/ 1062317 w 1062317"/>
              <a:gd name="connsiteY5" fmla="*/ 336177 h 874059"/>
              <a:gd name="connsiteX6" fmla="*/ 833717 w 1062317"/>
              <a:gd name="connsiteY6" fmla="*/ 564777 h 874059"/>
              <a:gd name="connsiteX7" fmla="*/ 537882 w 1062317"/>
              <a:gd name="connsiteY7" fmla="*/ 753035 h 874059"/>
              <a:gd name="connsiteX8" fmla="*/ 282388 w 1062317"/>
              <a:gd name="connsiteY8" fmla="*/ 874059 h 874059"/>
              <a:gd name="connsiteX0" fmla="*/ 0 w 1042264"/>
              <a:gd name="connsiteY0" fmla="*/ 769077 h 874059"/>
              <a:gd name="connsiteX1" fmla="*/ 289229 w 1042264"/>
              <a:gd name="connsiteY1" fmla="*/ 443753 h 874059"/>
              <a:gd name="connsiteX2" fmla="*/ 517829 w 1042264"/>
              <a:gd name="connsiteY2" fmla="*/ 121024 h 874059"/>
              <a:gd name="connsiteX3" fmla="*/ 800217 w 1042264"/>
              <a:gd name="connsiteY3" fmla="*/ 0 h 874059"/>
              <a:gd name="connsiteX4" fmla="*/ 988476 w 1042264"/>
              <a:gd name="connsiteY4" fmla="*/ 94129 h 874059"/>
              <a:gd name="connsiteX5" fmla="*/ 1042264 w 1042264"/>
              <a:gd name="connsiteY5" fmla="*/ 336177 h 874059"/>
              <a:gd name="connsiteX6" fmla="*/ 813664 w 1042264"/>
              <a:gd name="connsiteY6" fmla="*/ 564777 h 874059"/>
              <a:gd name="connsiteX7" fmla="*/ 517829 w 1042264"/>
              <a:gd name="connsiteY7" fmla="*/ 753035 h 874059"/>
              <a:gd name="connsiteX8" fmla="*/ 262335 w 1042264"/>
              <a:gd name="connsiteY8" fmla="*/ 874059 h 87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2264" h="874059">
                <a:moveTo>
                  <a:pt x="0" y="769077"/>
                </a:moveTo>
                <a:lnTo>
                  <a:pt x="289229" y="443753"/>
                </a:lnTo>
                <a:lnTo>
                  <a:pt x="517829" y="121024"/>
                </a:lnTo>
                <a:lnTo>
                  <a:pt x="800217" y="0"/>
                </a:lnTo>
                <a:lnTo>
                  <a:pt x="988476" y="94129"/>
                </a:lnTo>
                <a:lnTo>
                  <a:pt x="1042264" y="336177"/>
                </a:lnTo>
                <a:lnTo>
                  <a:pt x="813664" y="564777"/>
                </a:lnTo>
                <a:lnTo>
                  <a:pt x="517829" y="753035"/>
                </a:lnTo>
                <a:lnTo>
                  <a:pt x="262335" y="874059"/>
                </a:lnTo>
              </a:path>
            </a:pathLst>
          </a:custGeom>
          <a:noFill/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7" name="テキスト ボックス 23"/>
          <p:cNvSpPr txBox="1"/>
          <p:nvPr/>
        </p:nvSpPr>
        <p:spPr>
          <a:xfrm>
            <a:off x="496144" y="6710109"/>
            <a:ext cx="1441712" cy="590931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構造物がなく土石流の危険性の高い渓流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勾配</a:t>
            </a:r>
            <a:r>
              <a:rPr lang="en-US" altLang="ja-JP" sz="1000" dirty="0" smtClean="0">
                <a:latin typeface="+mj-ea"/>
                <a:ea typeface="+mj-ea"/>
              </a:rPr>
              <a:t>18</a:t>
            </a:r>
            <a:r>
              <a:rPr lang="ja-JP" altLang="en-US" sz="1000" dirty="0" smtClean="0">
                <a:latin typeface="+mj-ea"/>
                <a:ea typeface="+mj-ea"/>
              </a:rPr>
              <a:t>％を超える</a:t>
            </a:r>
            <a:endParaRPr lang="en-US" altLang="ja-JP" sz="1000" dirty="0" smtClean="0">
              <a:latin typeface="+mj-ea"/>
              <a:ea typeface="+mj-ea"/>
            </a:endParaRPr>
          </a:p>
        </p:txBody>
      </p:sp>
      <p:cxnSp>
        <p:nvCxnSpPr>
          <p:cNvPr id="558" name="直線矢印コネクタ 557"/>
          <p:cNvCxnSpPr/>
          <p:nvPr/>
        </p:nvCxnSpPr>
        <p:spPr>
          <a:xfrm>
            <a:off x="1841356" y="7061258"/>
            <a:ext cx="966197" cy="653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9" name="テキスト ボックス 23"/>
          <p:cNvSpPr txBox="1"/>
          <p:nvPr/>
        </p:nvSpPr>
        <p:spPr>
          <a:xfrm>
            <a:off x="208112" y="8004204"/>
            <a:ext cx="1441712" cy="437043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保全対象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人家</a:t>
            </a:r>
            <a:r>
              <a:rPr lang="en-US" altLang="ja-JP" sz="1000" dirty="0" smtClean="0">
                <a:latin typeface="+mj-ea"/>
                <a:ea typeface="+mj-ea"/>
              </a:rPr>
              <a:t>20</a:t>
            </a:r>
            <a:r>
              <a:rPr lang="ja-JP" altLang="en-US" sz="1000" dirty="0" smtClean="0">
                <a:latin typeface="+mj-ea"/>
                <a:ea typeface="+mj-ea"/>
              </a:rPr>
              <a:t>戸以上</a:t>
            </a:r>
            <a:endParaRPr lang="en-US" altLang="ja-JP" sz="1000" dirty="0" smtClean="0">
              <a:latin typeface="+mj-ea"/>
              <a:ea typeface="+mj-ea"/>
            </a:endParaRPr>
          </a:p>
        </p:txBody>
      </p:sp>
      <p:cxnSp>
        <p:nvCxnSpPr>
          <p:cNvPr id="560" name="直線矢印コネクタ 559"/>
          <p:cNvCxnSpPr/>
          <p:nvPr/>
        </p:nvCxnSpPr>
        <p:spPr>
          <a:xfrm>
            <a:off x="782190" y="8424836"/>
            <a:ext cx="1986" cy="4910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1" name="大かっこ 560"/>
          <p:cNvSpPr/>
          <p:nvPr/>
        </p:nvSpPr>
        <p:spPr>
          <a:xfrm>
            <a:off x="1745599" y="6420286"/>
            <a:ext cx="983482" cy="286725"/>
          </a:xfrm>
          <a:prstGeom prst="bracketPair">
            <a:avLst>
              <a:gd name="adj" fmla="val 743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562" name="テキスト ボックス 23"/>
          <p:cNvSpPr txBox="1"/>
          <p:nvPr/>
        </p:nvSpPr>
        <p:spPr>
          <a:xfrm>
            <a:off x="288032" y="7350088"/>
            <a:ext cx="1615050" cy="437043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流木となる危険性高い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倒木や渓流内の立木</a:t>
            </a:r>
            <a:endParaRPr lang="en-US" altLang="ja-JP" sz="1000" dirty="0" smtClean="0">
              <a:latin typeface="+mj-ea"/>
              <a:ea typeface="+mj-ea"/>
            </a:endParaRPr>
          </a:p>
        </p:txBody>
      </p:sp>
      <p:cxnSp>
        <p:nvCxnSpPr>
          <p:cNvPr id="563" name="直線矢印コネクタ 562"/>
          <p:cNvCxnSpPr>
            <a:stCxn id="562" idx="2"/>
            <a:endCxn id="481" idx="0"/>
          </p:cNvCxnSpPr>
          <p:nvPr/>
        </p:nvCxnSpPr>
        <p:spPr>
          <a:xfrm>
            <a:off x="1095557" y="7787131"/>
            <a:ext cx="1259237" cy="5416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直線矢印コネクタ 563"/>
          <p:cNvCxnSpPr>
            <a:stCxn id="562" idx="2"/>
            <a:endCxn id="493" idx="0"/>
          </p:cNvCxnSpPr>
          <p:nvPr/>
        </p:nvCxnSpPr>
        <p:spPr>
          <a:xfrm>
            <a:off x="1095557" y="7787131"/>
            <a:ext cx="741314" cy="816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5" name="テキスト ボックス 23"/>
          <p:cNvSpPr txBox="1"/>
          <p:nvPr/>
        </p:nvSpPr>
        <p:spPr>
          <a:xfrm rot="20333759">
            <a:off x="2785550" y="6338141"/>
            <a:ext cx="1441712" cy="290849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50" b="1" dirty="0" smtClean="0">
                <a:latin typeface="+mj-ea"/>
                <a:ea typeface="+mj-ea"/>
              </a:rPr>
              <a:t>流域界（尾根）</a:t>
            </a:r>
            <a:endParaRPr lang="en-US" altLang="ja-JP" sz="1050" b="1" dirty="0" smtClean="0">
              <a:latin typeface="+mj-ea"/>
              <a:ea typeface="+mj-ea"/>
            </a:endParaRPr>
          </a:p>
        </p:txBody>
      </p:sp>
      <p:sp>
        <p:nvSpPr>
          <p:cNvPr id="566" name="テキスト ボックス 23"/>
          <p:cNvSpPr txBox="1"/>
          <p:nvPr/>
        </p:nvSpPr>
        <p:spPr>
          <a:xfrm rot="19496659">
            <a:off x="2537137" y="8520158"/>
            <a:ext cx="1441712" cy="290849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50" b="1" dirty="0" smtClean="0">
                <a:latin typeface="+mj-ea"/>
                <a:ea typeface="+mj-ea"/>
              </a:rPr>
              <a:t>流域界（尾根）</a:t>
            </a:r>
            <a:endParaRPr lang="en-US" altLang="ja-JP" sz="1050" b="1" dirty="0" smtClean="0">
              <a:latin typeface="+mj-ea"/>
              <a:ea typeface="+mj-ea"/>
            </a:endParaRPr>
          </a:p>
        </p:txBody>
      </p:sp>
      <p:sp>
        <p:nvSpPr>
          <p:cNvPr id="567" name="テキスト ボックス 23"/>
          <p:cNvSpPr txBox="1"/>
          <p:nvPr/>
        </p:nvSpPr>
        <p:spPr>
          <a:xfrm rot="20333759">
            <a:off x="7412925" y="6382386"/>
            <a:ext cx="1441712" cy="290849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50" b="1" dirty="0" smtClean="0">
                <a:latin typeface="+mj-ea"/>
                <a:ea typeface="+mj-ea"/>
              </a:rPr>
              <a:t>流域界（尾根）</a:t>
            </a:r>
            <a:endParaRPr lang="en-US" altLang="ja-JP" sz="1050" b="1" dirty="0" smtClean="0">
              <a:latin typeface="+mj-ea"/>
              <a:ea typeface="+mj-ea"/>
            </a:endParaRPr>
          </a:p>
        </p:txBody>
      </p:sp>
      <p:sp>
        <p:nvSpPr>
          <p:cNvPr id="568" name="テキスト ボックス 23"/>
          <p:cNvSpPr txBox="1"/>
          <p:nvPr/>
        </p:nvSpPr>
        <p:spPr>
          <a:xfrm rot="19496659">
            <a:off x="7298950" y="8490756"/>
            <a:ext cx="1441712" cy="290849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50" b="1" dirty="0" smtClean="0">
                <a:latin typeface="+mj-ea"/>
                <a:ea typeface="+mj-ea"/>
              </a:rPr>
              <a:t>流域界（尾根）</a:t>
            </a:r>
            <a:endParaRPr lang="en-US" altLang="ja-JP" sz="1050" b="1" dirty="0" smtClean="0">
              <a:latin typeface="+mj-ea"/>
              <a:ea typeface="+mj-ea"/>
            </a:endParaRPr>
          </a:p>
        </p:txBody>
      </p:sp>
      <p:sp>
        <p:nvSpPr>
          <p:cNvPr id="569" name="テキスト ボックス 23"/>
          <p:cNvSpPr txBox="1"/>
          <p:nvPr/>
        </p:nvSpPr>
        <p:spPr>
          <a:xfrm>
            <a:off x="4959088" y="7859139"/>
            <a:ext cx="1441712" cy="590931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②防災意識向上を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図る</a:t>
            </a:r>
            <a:r>
              <a:rPr lang="ja-JP" altLang="en-US" sz="1000" b="1" dirty="0" smtClean="0">
                <a:latin typeface="+mj-ea"/>
                <a:ea typeface="+mj-ea"/>
              </a:rPr>
              <a:t>減災対策</a:t>
            </a:r>
            <a:endParaRPr lang="en-US" altLang="ja-JP" sz="1000" b="1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　（防災教室）</a:t>
            </a:r>
            <a:endParaRPr lang="en-US" altLang="ja-JP" sz="1000" dirty="0" smtClean="0">
              <a:latin typeface="+mj-ea"/>
              <a:ea typeface="+mj-ea"/>
            </a:endParaRPr>
          </a:p>
        </p:txBody>
      </p:sp>
      <p:cxnSp>
        <p:nvCxnSpPr>
          <p:cNvPr id="570" name="直線矢印コネクタ 569"/>
          <p:cNvCxnSpPr/>
          <p:nvPr/>
        </p:nvCxnSpPr>
        <p:spPr>
          <a:xfrm>
            <a:off x="5462710" y="8423787"/>
            <a:ext cx="1986" cy="4910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" name="テキスト ボックス 23"/>
          <p:cNvSpPr txBox="1"/>
          <p:nvPr/>
        </p:nvSpPr>
        <p:spPr>
          <a:xfrm>
            <a:off x="4816624" y="7067051"/>
            <a:ext cx="1441712" cy="590931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①渓流の侵食を防ぎ、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下流</a:t>
            </a:r>
            <a:r>
              <a:rPr lang="ja-JP" altLang="en-US" sz="1000" dirty="0">
                <a:latin typeface="+mj-ea"/>
                <a:ea typeface="+mj-ea"/>
              </a:rPr>
              <a:t>へ</a:t>
            </a:r>
            <a:r>
              <a:rPr lang="ja-JP" altLang="en-US" sz="1000" dirty="0" smtClean="0">
                <a:latin typeface="+mj-ea"/>
                <a:ea typeface="+mj-ea"/>
              </a:rPr>
              <a:t>の土砂流出　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を軽減する</a:t>
            </a:r>
            <a:r>
              <a:rPr lang="ja-JP" altLang="en-US" sz="1000" b="1" dirty="0" smtClean="0">
                <a:latin typeface="+mj-ea"/>
                <a:ea typeface="+mj-ea"/>
              </a:rPr>
              <a:t>治山ダム</a:t>
            </a:r>
            <a:endParaRPr lang="en-US" altLang="ja-JP" sz="1000" b="1" dirty="0" smtClean="0">
              <a:latin typeface="+mj-ea"/>
              <a:ea typeface="+mj-ea"/>
            </a:endParaRPr>
          </a:p>
        </p:txBody>
      </p:sp>
      <p:sp>
        <p:nvSpPr>
          <p:cNvPr id="573" name="テキスト ボックス 23"/>
          <p:cNvSpPr txBox="1"/>
          <p:nvPr/>
        </p:nvSpPr>
        <p:spPr>
          <a:xfrm>
            <a:off x="5392688" y="6630067"/>
            <a:ext cx="1441712" cy="437043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④流木の発生を抑制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する</a:t>
            </a:r>
            <a:r>
              <a:rPr lang="ja-JP" altLang="en-US" sz="1000" b="1" dirty="0" smtClean="0">
                <a:latin typeface="+mj-ea"/>
                <a:ea typeface="+mj-ea"/>
              </a:rPr>
              <a:t>危険木の除去</a:t>
            </a:r>
            <a:endParaRPr lang="en-US" altLang="ja-JP" sz="1000" b="1" dirty="0" smtClean="0">
              <a:latin typeface="+mj-ea"/>
              <a:ea typeface="+mj-ea"/>
            </a:endParaRPr>
          </a:p>
        </p:txBody>
      </p:sp>
      <p:cxnSp>
        <p:nvCxnSpPr>
          <p:cNvPr id="574" name="直線矢印コネクタ 573"/>
          <p:cNvCxnSpPr/>
          <p:nvPr/>
        </p:nvCxnSpPr>
        <p:spPr>
          <a:xfrm>
            <a:off x="6719288" y="6923035"/>
            <a:ext cx="670827" cy="8426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フリーフォーム 529"/>
          <p:cNvSpPr/>
          <p:nvPr/>
        </p:nvSpPr>
        <p:spPr>
          <a:xfrm>
            <a:off x="7670812" y="6697048"/>
            <a:ext cx="1034244" cy="874059"/>
          </a:xfrm>
          <a:custGeom>
            <a:avLst/>
            <a:gdLst>
              <a:gd name="connsiteX0" fmla="*/ 0 w 1062317"/>
              <a:gd name="connsiteY0" fmla="*/ 753035 h 874059"/>
              <a:gd name="connsiteX1" fmla="*/ 309282 w 1062317"/>
              <a:gd name="connsiteY1" fmla="*/ 443753 h 874059"/>
              <a:gd name="connsiteX2" fmla="*/ 537882 w 1062317"/>
              <a:gd name="connsiteY2" fmla="*/ 121024 h 874059"/>
              <a:gd name="connsiteX3" fmla="*/ 820270 w 1062317"/>
              <a:gd name="connsiteY3" fmla="*/ 0 h 874059"/>
              <a:gd name="connsiteX4" fmla="*/ 1008529 w 1062317"/>
              <a:gd name="connsiteY4" fmla="*/ 94129 h 874059"/>
              <a:gd name="connsiteX5" fmla="*/ 1062317 w 1062317"/>
              <a:gd name="connsiteY5" fmla="*/ 336177 h 874059"/>
              <a:gd name="connsiteX6" fmla="*/ 833717 w 1062317"/>
              <a:gd name="connsiteY6" fmla="*/ 564777 h 874059"/>
              <a:gd name="connsiteX7" fmla="*/ 537882 w 1062317"/>
              <a:gd name="connsiteY7" fmla="*/ 753035 h 874059"/>
              <a:gd name="connsiteX8" fmla="*/ 282388 w 1062317"/>
              <a:gd name="connsiteY8" fmla="*/ 874059 h 874059"/>
              <a:gd name="connsiteX0" fmla="*/ 0 w 1034244"/>
              <a:gd name="connsiteY0" fmla="*/ 761056 h 874059"/>
              <a:gd name="connsiteX1" fmla="*/ 281209 w 1034244"/>
              <a:gd name="connsiteY1" fmla="*/ 443753 h 874059"/>
              <a:gd name="connsiteX2" fmla="*/ 509809 w 1034244"/>
              <a:gd name="connsiteY2" fmla="*/ 121024 h 874059"/>
              <a:gd name="connsiteX3" fmla="*/ 792197 w 1034244"/>
              <a:gd name="connsiteY3" fmla="*/ 0 h 874059"/>
              <a:gd name="connsiteX4" fmla="*/ 980456 w 1034244"/>
              <a:gd name="connsiteY4" fmla="*/ 94129 h 874059"/>
              <a:gd name="connsiteX5" fmla="*/ 1034244 w 1034244"/>
              <a:gd name="connsiteY5" fmla="*/ 336177 h 874059"/>
              <a:gd name="connsiteX6" fmla="*/ 805644 w 1034244"/>
              <a:gd name="connsiteY6" fmla="*/ 564777 h 874059"/>
              <a:gd name="connsiteX7" fmla="*/ 509809 w 1034244"/>
              <a:gd name="connsiteY7" fmla="*/ 753035 h 874059"/>
              <a:gd name="connsiteX8" fmla="*/ 254315 w 1034244"/>
              <a:gd name="connsiteY8" fmla="*/ 874059 h 87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4244" h="874059">
                <a:moveTo>
                  <a:pt x="0" y="761056"/>
                </a:moveTo>
                <a:lnTo>
                  <a:pt x="281209" y="443753"/>
                </a:lnTo>
                <a:lnTo>
                  <a:pt x="509809" y="121024"/>
                </a:lnTo>
                <a:lnTo>
                  <a:pt x="792197" y="0"/>
                </a:lnTo>
                <a:lnTo>
                  <a:pt x="980456" y="94129"/>
                </a:lnTo>
                <a:lnTo>
                  <a:pt x="1034244" y="336177"/>
                </a:lnTo>
                <a:lnTo>
                  <a:pt x="805644" y="564777"/>
                </a:lnTo>
                <a:lnTo>
                  <a:pt x="509809" y="753035"/>
                </a:lnTo>
                <a:lnTo>
                  <a:pt x="254315" y="874059"/>
                </a:lnTo>
              </a:path>
            </a:pathLst>
          </a:custGeom>
          <a:noFill/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 1"/>
          <p:cNvSpPr/>
          <p:nvPr/>
        </p:nvSpPr>
        <p:spPr>
          <a:xfrm>
            <a:off x="7384176" y="6881565"/>
            <a:ext cx="1047941" cy="927830"/>
          </a:xfrm>
          <a:custGeom>
            <a:avLst/>
            <a:gdLst>
              <a:gd name="connsiteX0" fmla="*/ 0 w 816209"/>
              <a:gd name="connsiteY0" fmla="*/ 718019 h 810073"/>
              <a:gd name="connsiteX1" fmla="*/ 392762 w 816209"/>
              <a:gd name="connsiteY1" fmla="*/ 457200 h 810073"/>
              <a:gd name="connsiteX2" fmla="*/ 613691 w 816209"/>
              <a:gd name="connsiteY2" fmla="*/ 242408 h 810073"/>
              <a:gd name="connsiteX3" fmla="*/ 398899 w 816209"/>
              <a:gd name="connsiteY3" fmla="*/ 530843 h 810073"/>
              <a:gd name="connsiteX4" fmla="*/ 73643 w 816209"/>
              <a:gd name="connsiteY4" fmla="*/ 810073 h 810073"/>
              <a:gd name="connsiteX5" fmla="*/ 533911 w 816209"/>
              <a:gd name="connsiteY5" fmla="*/ 457200 h 810073"/>
              <a:gd name="connsiteX6" fmla="*/ 776319 w 816209"/>
              <a:gd name="connsiteY6" fmla="*/ 150354 h 810073"/>
              <a:gd name="connsiteX7" fmla="*/ 816209 w 816209"/>
              <a:gd name="connsiteY7" fmla="*/ 36822 h 810073"/>
              <a:gd name="connsiteX8" fmla="*/ 702676 w 816209"/>
              <a:gd name="connsiteY8" fmla="*/ 0 h 810073"/>
              <a:gd name="connsiteX9" fmla="*/ 368214 w 816209"/>
              <a:gd name="connsiteY9" fmla="*/ 426516 h 810073"/>
              <a:gd name="connsiteX10" fmla="*/ 0 w 816209"/>
              <a:gd name="connsiteY10" fmla="*/ 718019 h 810073"/>
              <a:gd name="connsiteX0" fmla="*/ 1513 w 817722"/>
              <a:gd name="connsiteY0" fmla="*/ 718019 h 885229"/>
              <a:gd name="connsiteX1" fmla="*/ 394275 w 817722"/>
              <a:gd name="connsiteY1" fmla="*/ 457200 h 885229"/>
              <a:gd name="connsiteX2" fmla="*/ 615204 w 817722"/>
              <a:gd name="connsiteY2" fmla="*/ 242408 h 885229"/>
              <a:gd name="connsiteX3" fmla="*/ 400412 w 817722"/>
              <a:gd name="connsiteY3" fmla="*/ 530843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57200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57200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309598 w 817722"/>
              <a:gd name="connsiteY3" fmla="*/ 602867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356570 w 817722"/>
              <a:gd name="connsiteY3" fmla="*/ 571552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394275 w 817722"/>
              <a:gd name="connsiteY1" fmla="*/ 447806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265883 w 817722"/>
              <a:gd name="connsiteY1" fmla="*/ 563672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1513 w 817722"/>
              <a:gd name="connsiteY0" fmla="*/ 718019 h 885229"/>
              <a:gd name="connsiteX1" fmla="*/ 265883 w 817722"/>
              <a:gd name="connsiteY1" fmla="*/ 563672 h 885229"/>
              <a:gd name="connsiteX2" fmla="*/ 615204 w 817722"/>
              <a:gd name="connsiteY2" fmla="*/ 242408 h 885229"/>
              <a:gd name="connsiteX3" fmla="*/ 256362 w 817722"/>
              <a:gd name="connsiteY3" fmla="*/ 646708 h 885229"/>
              <a:gd name="connsiteX4" fmla="*/ 0 w 817722"/>
              <a:gd name="connsiteY4" fmla="*/ 885229 h 885229"/>
              <a:gd name="connsiteX5" fmla="*/ 535424 w 817722"/>
              <a:gd name="connsiteY5" fmla="*/ 457200 h 885229"/>
              <a:gd name="connsiteX6" fmla="*/ 777832 w 817722"/>
              <a:gd name="connsiteY6" fmla="*/ 150354 h 885229"/>
              <a:gd name="connsiteX7" fmla="*/ 817722 w 817722"/>
              <a:gd name="connsiteY7" fmla="*/ 36822 h 885229"/>
              <a:gd name="connsiteX8" fmla="*/ 704189 w 817722"/>
              <a:gd name="connsiteY8" fmla="*/ 0 h 885229"/>
              <a:gd name="connsiteX9" fmla="*/ 369727 w 817722"/>
              <a:gd name="connsiteY9" fmla="*/ 426516 h 885229"/>
              <a:gd name="connsiteX10" fmla="*/ 1513 w 817722"/>
              <a:gd name="connsiteY10" fmla="*/ 718019 h 885229"/>
              <a:gd name="connsiteX0" fmla="*/ 0 w 928944"/>
              <a:gd name="connsiteY0" fmla="*/ 780649 h 885229"/>
              <a:gd name="connsiteX1" fmla="*/ 377105 w 928944"/>
              <a:gd name="connsiteY1" fmla="*/ 563672 h 885229"/>
              <a:gd name="connsiteX2" fmla="*/ 726426 w 928944"/>
              <a:gd name="connsiteY2" fmla="*/ 242408 h 885229"/>
              <a:gd name="connsiteX3" fmla="*/ 367584 w 928944"/>
              <a:gd name="connsiteY3" fmla="*/ 646708 h 885229"/>
              <a:gd name="connsiteX4" fmla="*/ 111222 w 928944"/>
              <a:gd name="connsiteY4" fmla="*/ 885229 h 885229"/>
              <a:gd name="connsiteX5" fmla="*/ 646646 w 928944"/>
              <a:gd name="connsiteY5" fmla="*/ 457200 h 885229"/>
              <a:gd name="connsiteX6" fmla="*/ 889054 w 928944"/>
              <a:gd name="connsiteY6" fmla="*/ 150354 h 885229"/>
              <a:gd name="connsiteX7" fmla="*/ 928944 w 928944"/>
              <a:gd name="connsiteY7" fmla="*/ 36822 h 885229"/>
              <a:gd name="connsiteX8" fmla="*/ 815411 w 928944"/>
              <a:gd name="connsiteY8" fmla="*/ 0 h 885229"/>
              <a:gd name="connsiteX9" fmla="*/ 480949 w 928944"/>
              <a:gd name="connsiteY9" fmla="*/ 426516 h 885229"/>
              <a:gd name="connsiteX10" fmla="*/ 0 w 928944"/>
              <a:gd name="connsiteY10" fmla="*/ 780649 h 885229"/>
              <a:gd name="connsiteX0" fmla="*/ 0 w 928944"/>
              <a:gd name="connsiteY0" fmla="*/ 780649 h 885229"/>
              <a:gd name="connsiteX1" fmla="*/ 377105 w 928944"/>
              <a:gd name="connsiteY1" fmla="*/ 563672 h 885229"/>
              <a:gd name="connsiteX2" fmla="*/ 726426 w 928944"/>
              <a:gd name="connsiteY2" fmla="*/ 242408 h 885229"/>
              <a:gd name="connsiteX3" fmla="*/ 367584 w 928944"/>
              <a:gd name="connsiteY3" fmla="*/ 646708 h 885229"/>
              <a:gd name="connsiteX4" fmla="*/ 111222 w 928944"/>
              <a:gd name="connsiteY4" fmla="*/ 885229 h 885229"/>
              <a:gd name="connsiteX5" fmla="*/ 646646 w 928944"/>
              <a:gd name="connsiteY5" fmla="*/ 457200 h 885229"/>
              <a:gd name="connsiteX6" fmla="*/ 889054 w 928944"/>
              <a:gd name="connsiteY6" fmla="*/ 150354 h 885229"/>
              <a:gd name="connsiteX7" fmla="*/ 928944 w 928944"/>
              <a:gd name="connsiteY7" fmla="*/ 36822 h 885229"/>
              <a:gd name="connsiteX8" fmla="*/ 815411 w 928944"/>
              <a:gd name="connsiteY8" fmla="*/ 0 h 885229"/>
              <a:gd name="connsiteX9" fmla="*/ 480949 w 928944"/>
              <a:gd name="connsiteY9" fmla="*/ 426516 h 885229"/>
              <a:gd name="connsiteX10" fmla="*/ 0 w 928944"/>
              <a:gd name="connsiteY10" fmla="*/ 780649 h 885229"/>
              <a:gd name="connsiteX0" fmla="*/ 0 w 1035415"/>
              <a:gd name="connsiteY0" fmla="*/ 883989 h 887211"/>
              <a:gd name="connsiteX1" fmla="*/ 483576 w 1035415"/>
              <a:gd name="connsiteY1" fmla="*/ 563672 h 887211"/>
              <a:gd name="connsiteX2" fmla="*/ 832897 w 1035415"/>
              <a:gd name="connsiteY2" fmla="*/ 242408 h 887211"/>
              <a:gd name="connsiteX3" fmla="*/ 474055 w 1035415"/>
              <a:gd name="connsiteY3" fmla="*/ 646708 h 887211"/>
              <a:gd name="connsiteX4" fmla="*/ 217693 w 1035415"/>
              <a:gd name="connsiteY4" fmla="*/ 885229 h 887211"/>
              <a:gd name="connsiteX5" fmla="*/ 753117 w 1035415"/>
              <a:gd name="connsiteY5" fmla="*/ 457200 h 887211"/>
              <a:gd name="connsiteX6" fmla="*/ 995525 w 1035415"/>
              <a:gd name="connsiteY6" fmla="*/ 150354 h 887211"/>
              <a:gd name="connsiteX7" fmla="*/ 1035415 w 1035415"/>
              <a:gd name="connsiteY7" fmla="*/ 36822 h 887211"/>
              <a:gd name="connsiteX8" fmla="*/ 921882 w 1035415"/>
              <a:gd name="connsiteY8" fmla="*/ 0 h 887211"/>
              <a:gd name="connsiteX9" fmla="*/ 587420 w 1035415"/>
              <a:gd name="connsiteY9" fmla="*/ 426516 h 887211"/>
              <a:gd name="connsiteX10" fmla="*/ 0 w 1035415"/>
              <a:gd name="connsiteY10" fmla="*/ 883989 h 887211"/>
              <a:gd name="connsiteX0" fmla="*/ 0 w 1035415"/>
              <a:gd name="connsiteY0" fmla="*/ 883989 h 885229"/>
              <a:gd name="connsiteX1" fmla="*/ 483576 w 1035415"/>
              <a:gd name="connsiteY1" fmla="*/ 563672 h 885229"/>
              <a:gd name="connsiteX2" fmla="*/ 832897 w 1035415"/>
              <a:gd name="connsiteY2" fmla="*/ 242408 h 885229"/>
              <a:gd name="connsiteX3" fmla="*/ 474055 w 1035415"/>
              <a:gd name="connsiteY3" fmla="*/ 646708 h 885229"/>
              <a:gd name="connsiteX4" fmla="*/ 217693 w 1035415"/>
              <a:gd name="connsiteY4" fmla="*/ 885229 h 885229"/>
              <a:gd name="connsiteX5" fmla="*/ 753117 w 1035415"/>
              <a:gd name="connsiteY5" fmla="*/ 457200 h 885229"/>
              <a:gd name="connsiteX6" fmla="*/ 995525 w 1035415"/>
              <a:gd name="connsiteY6" fmla="*/ 150354 h 885229"/>
              <a:gd name="connsiteX7" fmla="*/ 1035415 w 1035415"/>
              <a:gd name="connsiteY7" fmla="*/ 36822 h 885229"/>
              <a:gd name="connsiteX8" fmla="*/ 921882 w 1035415"/>
              <a:gd name="connsiteY8" fmla="*/ 0 h 885229"/>
              <a:gd name="connsiteX9" fmla="*/ 587420 w 1035415"/>
              <a:gd name="connsiteY9" fmla="*/ 426516 h 885229"/>
              <a:gd name="connsiteX10" fmla="*/ 0 w 1035415"/>
              <a:gd name="connsiteY10" fmla="*/ 883989 h 885229"/>
              <a:gd name="connsiteX0" fmla="*/ 0 w 1035415"/>
              <a:gd name="connsiteY0" fmla="*/ 883989 h 885229"/>
              <a:gd name="connsiteX1" fmla="*/ 483576 w 1035415"/>
              <a:gd name="connsiteY1" fmla="*/ 563672 h 885229"/>
              <a:gd name="connsiteX2" fmla="*/ 832897 w 1035415"/>
              <a:gd name="connsiteY2" fmla="*/ 242408 h 885229"/>
              <a:gd name="connsiteX3" fmla="*/ 474055 w 1035415"/>
              <a:gd name="connsiteY3" fmla="*/ 646708 h 885229"/>
              <a:gd name="connsiteX4" fmla="*/ 217693 w 1035415"/>
              <a:gd name="connsiteY4" fmla="*/ 885229 h 885229"/>
              <a:gd name="connsiteX5" fmla="*/ 753117 w 1035415"/>
              <a:gd name="connsiteY5" fmla="*/ 457200 h 885229"/>
              <a:gd name="connsiteX6" fmla="*/ 995525 w 1035415"/>
              <a:gd name="connsiteY6" fmla="*/ 150354 h 885229"/>
              <a:gd name="connsiteX7" fmla="*/ 1035415 w 1035415"/>
              <a:gd name="connsiteY7" fmla="*/ 36822 h 885229"/>
              <a:gd name="connsiteX8" fmla="*/ 921882 w 1035415"/>
              <a:gd name="connsiteY8" fmla="*/ 0 h 885229"/>
              <a:gd name="connsiteX9" fmla="*/ 587420 w 1035415"/>
              <a:gd name="connsiteY9" fmla="*/ 426516 h 885229"/>
              <a:gd name="connsiteX10" fmla="*/ 0 w 1035415"/>
              <a:gd name="connsiteY10" fmla="*/ 883989 h 885229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86581 w 1047941"/>
              <a:gd name="connsiteY3" fmla="*/ 646708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49003 w 1047941"/>
              <a:gd name="connsiteY3" fmla="*/ 646708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467792 w 1047941"/>
              <a:gd name="connsiteY3" fmla="*/ 65297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  <a:gd name="connsiteX0" fmla="*/ 0 w 1047941"/>
              <a:gd name="connsiteY0" fmla="*/ 927830 h 927830"/>
              <a:gd name="connsiteX1" fmla="*/ 496102 w 1047941"/>
              <a:gd name="connsiteY1" fmla="*/ 563672 h 927830"/>
              <a:gd name="connsiteX2" fmla="*/ 845423 w 1047941"/>
              <a:gd name="connsiteY2" fmla="*/ 242408 h 927830"/>
              <a:gd name="connsiteX3" fmla="*/ 518084 w 1047941"/>
              <a:gd name="connsiteY3" fmla="*/ 630111 h 927830"/>
              <a:gd name="connsiteX4" fmla="*/ 230219 w 1047941"/>
              <a:gd name="connsiteY4" fmla="*/ 885229 h 927830"/>
              <a:gd name="connsiteX5" fmla="*/ 765643 w 1047941"/>
              <a:gd name="connsiteY5" fmla="*/ 457200 h 927830"/>
              <a:gd name="connsiteX6" fmla="*/ 1008051 w 1047941"/>
              <a:gd name="connsiteY6" fmla="*/ 150354 h 927830"/>
              <a:gd name="connsiteX7" fmla="*/ 1047941 w 1047941"/>
              <a:gd name="connsiteY7" fmla="*/ 36822 h 927830"/>
              <a:gd name="connsiteX8" fmla="*/ 934408 w 1047941"/>
              <a:gd name="connsiteY8" fmla="*/ 0 h 927830"/>
              <a:gd name="connsiteX9" fmla="*/ 599946 w 1047941"/>
              <a:gd name="connsiteY9" fmla="*/ 426516 h 927830"/>
              <a:gd name="connsiteX10" fmla="*/ 0 w 1047941"/>
              <a:gd name="connsiteY10" fmla="*/ 927830 h 927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47941" h="927830">
                <a:moveTo>
                  <a:pt x="0" y="927830"/>
                </a:moveTo>
                <a:cubicBezTo>
                  <a:pt x="200857" y="785568"/>
                  <a:pt x="326559" y="687146"/>
                  <a:pt x="496102" y="563672"/>
                </a:cubicBezTo>
                <a:cubicBezTo>
                  <a:pt x="588534" y="476417"/>
                  <a:pt x="771780" y="310874"/>
                  <a:pt x="845423" y="242408"/>
                </a:cubicBezTo>
                <a:cubicBezTo>
                  <a:pt x="743554" y="362561"/>
                  <a:pt x="648137" y="500563"/>
                  <a:pt x="518084" y="630111"/>
                </a:cubicBezTo>
                <a:cubicBezTo>
                  <a:pt x="357473" y="782686"/>
                  <a:pt x="309410" y="807810"/>
                  <a:pt x="230219" y="885229"/>
                </a:cubicBezTo>
                <a:lnTo>
                  <a:pt x="765643" y="457200"/>
                </a:lnTo>
                <a:lnTo>
                  <a:pt x="1008051" y="150354"/>
                </a:lnTo>
                <a:lnTo>
                  <a:pt x="1047941" y="36822"/>
                </a:lnTo>
                <a:lnTo>
                  <a:pt x="934408" y="0"/>
                </a:lnTo>
                <a:lnTo>
                  <a:pt x="599946" y="426516"/>
                </a:lnTo>
                <a:lnTo>
                  <a:pt x="0" y="9278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5747696" y="7018497"/>
            <a:ext cx="2553644" cy="2170402"/>
          </a:xfrm>
          <a:custGeom>
            <a:avLst/>
            <a:gdLst>
              <a:gd name="connsiteX0" fmla="*/ 0 w 2753895"/>
              <a:gd name="connsiteY0" fmla="*/ 2181726 h 2336800"/>
              <a:gd name="connsiteX1" fmla="*/ 689811 w 2753895"/>
              <a:gd name="connsiteY1" fmla="*/ 1909010 h 2336800"/>
              <a:gd name="connsiteX2" fmla="*/ 1069474 w 2753895"/>
              <a:gd name="connsiteY2" fmla="*/ 1753937 h 2336800"/>
              <a:gd name="connsiteX3" fmla="*/ 1240590 w 2753895"/>
              <a:gd name="connsiteY3" fmla="*/ 1614905 h 2336800"/>
              <a:gd name="connsiteX4" fmla="*/ 1310105 w 2753895"/>
              <a:gd name="connsiteY4" fmla="*/ 1336842 h 2336800"/>
              <a:gd name="connsiteX5" fmla="*/ 1507958 w 2753895"/>
              <a:gd name="connsiteY5" fmla="*/ 994610 h 2336800"/>
              <a:gd name="connsiteX6" fmla="*/ 1796716 w 2753895"/>
              <a:gd name="connsiteY6" fmla="*/ 705852 h 2336800"/>
              <a:gd name="connsiteX7" fmla="*/ 2165684 w 2753895"/>
              <a:gd name="connsiteY7" fmla="*/ 438484 h 2336800"/>
              <a:gd name="connsiteX8" fmla="*/ 2443748 w 2753895"/>
              <a:gd name="connsiteY8" fmla="*/ 133684 h 2336800"/>
              <a:gd name="connsiteX9" fmla="*/ 2577432 w 2753895"/>
              <a:gd name="connsiteY9" fmla="*/ 0 h 2336800"/>
              <a:gd name="connsiteX10" fmla="*/ 2753895 w 2753895"/>
              <a:gd name="connsiteY10" fmla="*/ 58821 h 2336800"/>
              <a:gd name="connsiteX11" fmla="*/ 2614863 w 2753895"/>
              <a:gd name="connsiteY11" fmla="*/ 283410 h 2336800"/>
              <a:gd name="connsiteX12" fmla="*/ 2438400 w 2753895"/>
              <a:gd name="connsiteY12" fmla="*/ 513347 h 2336800"/>
              <a:gd name="connsiteX13" fmla="*/ 2144295 w 2753895"/>
              <a:gd name="connsiteY13" fmla="*/ 732589 h 2336800"/>
              <a:gd name="connsiteX14" fmla="*/ 1919705 w 2753895"/>
              <a:gd name="connsiteY14" fmla="*/ 903705 h 2336800"/>
              <a:gd name="connsiteX15" fmla="*/ 1679074 w 2753895"/>
              <a:gd name="connsiteY15" fmla="*/ 1144337 h 2336800"/>
              <a:gd name="connsiteX16" fmla="*/ 1593516 w 2753895"/>
              <a:gd name="connsiteY16" fmla="*/ 1347537 h 2336800"/>
              <a:gd name="connsiteX17" fmla="*/ 1465179 w 2753895"/>
              <a:gd name="connsiteY17" fmla="*/ 1737894 h 2336800"/>
              <a:gd name="connsiteX18" fmla="*/ 1224548 w 2753895"/>
              <a:gd name="connsiteY18" fmla="*/ 1930400 h 2336800"/>
              <a:gd name="connsiteX19" fmla="*/ 802105 w 2753895"/>
              <a:gd name="connsiteY19" fmla="*/ 2138947 h 2336800"/>
              <a:gd name="connsiteX20" fmla="*/ 395705 w 2753895"/>
              <a:gd name="connsiteY20" fmla="*/ 2299368 h 2336800"/>
              <a:gd name="connsiteX21" fmla="*/ 181811 w 2753895"/>
              <a:gd name="connsiteY21" fmla="*/ 2336800 h 2336800"/>
              <a:gd name="connsiteX0" fmla="*/ 0 w 2753895"/>
              <a:gd name="connsiteY0" fmla="*/ 2122905 h 2277979"/>
              <a:gd name="connsiteX1" fmla="*/ 689811 w 2753895"/>
              <a:gd name="connsiteY1" fmla="*/ 1850189 h 2277979"/>
              <a:gd name="connsiteX2" fmla="*/ 1069474 w 2753895"/>
              <a:gd name="connsiteY2" fmla="*/ 1695116 h 2277979"/>
              <a:gd name="connsiteX3" fmla="*/ 1240590 w 2753895"/>
              <a:gd name="connsiteY3" fmla="*/ 1556084 h 2277979"/>
              <a:gd name="connsiteX4" fmla="*/ 1310105 w 2753895"/>
              <a:gd name="connsiteY4" fmla="*/ 1278021 h 2277979"/>
              <a:gd name="connsiteX5" fmla="*/ 1507958 w 2753895"/>
              <a:gd name="connsiteY5" fmla="*/ 935789 h 2277979"/>
              <a:gd name="connsiteX6" fmla="*/ 1796716 w 2753895"/>
              <a:gd name="connsiteY6" fmla="*/ 647031 h 2277979"/>
              <a:gd name="connsiteX7" fmla="*/ 2165684 w 2753895"/>
              <a:gd name="connsiteY7" fmla="*/ 379663 h 2277979"/>
              <a:gd name="connsiteX8" fmla="*/ 2443748 w 2753895"/>
              <a:gd name="connsiteY8" fmla="*/ 74863 h 2277979"/>
              <a:gd name="connsiteX9" fmla="*/ 2753895 w 2753895"/>
              <a:gd name="connsiteY9" fmla="*/ 0 h 2277979"/>
              <a:gd name="connsiteX10" fmla="*/ 2614863 w 2753895"/>
              <a:gd name="connsiteY10" fmla="*/ 224589 h 2277979"/>
              <a:gd name="connsiteX11" fmla="*/ 2438400 w 2753895"/>
              <a:gd name="connsiteY11" fmla="*/ 454526 h 2277979"/>
              <a:gd name="connsiteX12" fmla="*/ 2144295 w 2753895"/>
              <a:gd name="connsiteY12" fmla="*/ 673768 h 2277979"/>
              <a:gd name="connsiteX13" fmla="*/ 1919705 w 2753895"/>
              <a:gd name="connsiteY13" fmla="*/ 844884 h 2277979"/>
              <a:gd name="connsiteX14" fmla="*/ 1679074 w 2753895"/>
              <a:gd name="connsiteY14" fmla="*/ 1085516 h 2277979"/>
              <a:gd name="connsiteX15" fmla="*/ 1593516 w 2753895"/>
              <a:gd name="connsiteY15" fmla="*/ 1288716 h 2277979"/>
              <a:gd name="connsiteX16" fmla="*/ 1465179 w 2753895"/>
              <a:gd name="connsiteY16" fmla="*/ 1679073 h 2277979"/>
              <a:gd name="connsiteX17" fmla="*/ 1224548 w 2753895"/>
              <a:gd name="connsiteY17" fmla="*/ 1871579 h 2277979"/>
              <a:gd name="connsiteX18" fmla="*/ 802105 w 2753895"/>
              <a:gd name="connsiteY18" fmla="*/ 2080126 h 2277979"/>
              <a:gd name="connsiteX19" fmla="*/ 395705 w 2753895"/>
              <a:gd name="connsiteY19" fmla="*/ 2240547 h 2277979"/>
              <a:gd name="connsiteX20" fmla="*/ 181811 w 2753895"/>
              <a:gd name="connsiteY20" fmla="*/ 2277979 h 2277979"/>
              <a:gd name="connsiteX0" fmla="*/ 0 w 2753895"/>
              <a:gd name="connsiteY0" fmla="*/ 2122905 h 2277979"/>
              <a:gd name="connsiteX1" fmla="*/ 689811 w 2753895"/>
              <a:gd name="connsiteY1" fmla="*/ 1850189 h 2277979"/>
              <a:gd name="connsiteX2" fmla="*/ 1069474 w 2753895"/>
              <a:gd name="connsiteY2" fmla="*/ 1695116 h 2277979"/>
              <a:gd name="connsiteX3" fmla="*/ 1240590 w 2753895"/>
              <a:gd name="connsiteY3" fmla="*/ 1556084 h 2277979"/>
              <a:gd name="connsiteX4" fmla="*/ 1310105 w 2753895"/>
              <a:gd name="connsiteY4" fmla="*/ 1278021 h 2277979"/>
              <a:gd name="connsiteX5" fmla="*/ 1507958 w 2753895"/>
              <a:gd name="connsiteY5" fmla="*/ 935789 h 2277979"/>
              <a:gd name="connsiteX6" fmla="*/ 1796716 w 2753895"/>
              <a:gd name="connsiteY6" fmla="*/ 647031 h 2277979"/>
              <a:gd name="connsiteX7" fmla="*/ 2165684 w 2753895"/>
              <a:gd name="connsiteY7" fmla="*/ 379663 h 2277979"/>
              <a:gd name="connsiteX8" fmla="*/ 2354101 w 2753895"/>
              <a:gd name="connsiteY8" fmla="*/ 254157 h 2277979"/>
              <a:gd name="connsiteX9" fmla="*/ 2753895 w 2753895"/>
              <a:gd name="connsiteY9" fmla="*/ 0 h 2277979"/>
              <a:gd name="connsiteX10" fmla="*/ 2614863 w 2753895"/>
              <a:gd name="connsiteY10" fmla="*/ 224589 h 2277979"/>
              <a:gd name="connsiteX11" fmla="*/ 2438400 w 2753895"/>
              <a:gd name="connsiteY11" fmla="*/ 454526 h 2277979"/>
              <a:gd name="connsiteX12" fmla="*/ 2144295 w 2753895"/>
              <a:gd name="connsiteY12" fmla="*/ 673768 h 2277979"/>
              <a:gd name="connsiteX13" fmla="*/ 1919705 w 2753895"/>
              <a:gd name="connsiteY13" fmla="*/ 844884 h 2277979"/>
              <a:gd name="connsiteX14" fmla="*/ 1679074 w 2753895"/>
              <a:gd name="connsiteY14" fmla="*/ 1085516 h 2277979"/>
              <a:gd name="connsiteX15" fmla="*/ 1593516 w 2753895"/>
              <a:gd name="connsiteY15" fmla="*/ 1288716 h 2277979"/>
              <a:gd name="connsiteX16" fmla="*/ 1465179 w 2753895"/>
              <a:gd name="connsiteY16" fmla="*/ 1679073 h 2277979"/>
              <a:gd name="connsiteX17" fmla="*/ 1224548 w 2753895"/>
              <a:gd name="connsiteY17" fmla="*/ 1871579 h 2277979"/>
              <a:gd name="connsiteX18" fmla="*/ 802105 w 2753895"/>
              <a:gd name="connsiteY18" fmla="*/ 2080126 h 2277979"/>
              <a:gd name="connsiteX19" fmla="*/ 395705 w 2753895"/>
              <a:gd name="connsiteY19" fmla="*/ 2240547 h 2277979"/>
              <a:gd name="connsiteX20" fmla="*/ 181811 w 2753895"/>
              <a:gd name="connsiteY20" fmla="*/ 2277979 h 2277979"/>
              <a:gd name="connsiteX0" fmla="*/ 0 w 2614863"/>
              <a:gd name="connsiteY0" fmla="*/ 2015328 h 2170402"/>
              <a:gd name="connsiteX1" fmla="*/ 689811 w 2614863"/>
              <a:gd name="connsiteY1" fmla="*/ 1742612 h 2170402"/>
              <a:gd name="connsiteX2" fmla="*/ 1069474 w 2614863"/>
              <a:gd name="connsiteY2" fmla="*/ 1587539 h 2170402"/>
              <a:gd name="connsiteX3" fmla="*/ 1240590 w 2614863"/>
              <a:gd name="connsiteY3" fmla="*/ 1448507 h 2170402"/>
              <a:gd name="connsiteX4" fmla="*/ 1310105 w 2614863"/>
              <a:gd name="connsiteY4" fmla="*/ 1170444 h 2170402"/>
              <a:gd name="connsiteX5" fmla="*/ 1507958 w 2614863"/>
              <a:gd name="connsiteY5" fmla="*/ 828212 h 2170402"/>
              <a:gd name="connsiteX6" fmla="*/ 1796716 w 2614863"/>
              <a:gd name="connsiteY6" fmla="*/ 539454 h 2170402"/>
              <a:gd name="connsiteX7" fmla="*/ 2165684 w 2614863"/>
              <a:gd name="connsiteY7" fmla="*/ 272086 h 2170402"/>
              <a:gd name="connsiteX8" fmla="*/ 2354101 w 2614863"/>
              <a:gd name="connsiteY8" fmla="*/ 146580 h 2170402"/>
              <a:gd name="connsiteX9" fmla="*/ 2520813 w 2614863"/>
              <a:gd name="connsiteY9" fmla="*/ 0 h 2170402"/>
              <a:gd name="connsiteX10" fmla="*/ 2614863 w 2614863"/>
              <a:gd name="connsiteY10" fmla="*/ 117012 h 2170402"/>
              <a:gd name="connsiteX11" fmla="*/ 2438400 w 2614863"/>
              <a:gd name="connsiteY11" fmla="*/ 346949 h 2170402"/>
              <a:gd name="connsiteX12" fmla="*/ 2144295 w 2614863"/>
              <a:gd name="connsiteY12" fmla="*/ 566191 h 2170402"/>
              <a:gd name="connsiteX13" fmla="*/ 1919705 w 2614863"/>
              <a:gd name="connsiteY13" fmla="*/ 737307 h 2170402"/>
              <a:gd name="connsiteX14" fmla="*/ 1679074 w 2614863"/>
              <a:gd name="connsiteY14" fmla="*/ 977939 h 2170402"/>
              <a:gd name="connsiteX15" fmla="*/ 1593516 w 2614863"/>
              <a:gd name="connsiteY15" fmla="*/ 1181139 h 2170402"/>
              <a:gd name="connsiteX16" fmla="*/ 1465179 w 2614863"/>
              <a:gd name="connsiteY16" fmla="*/ 1571496 h 2170402"/>
              <a:gd name="connsiteX17" fmla="*/ 1224548 w 2614863"/>
              <a:gd name="connsiteY17" fmla="*/ 1764002 h 2170402"/>
              <a:gd name="connsiteX18" fmla="*/ 802105 w 2614863"/>
              <a:gd name="connsiteY18" fmla="*/ 1972549 h 2170402"/>
              <a:gd name="connsiteX19" fmla="*/ 395705 w 2614863"/>
              <a:gd name="connsiteY19" fmla="*/ 2132970 h 2170402"/>
              <a:gd name="connsiteX20" fmla="*/ 181811 w 2614863"/>
              <a:gd name="connsiteY20" fmla="*/ 2170402 h 2170402"/>
              <a:gd name="connsiteX0" fmla="*/ 0 w 2520813"/>
              <a:gd name="connsiteY0" fmla="*/ 2015328 h 2170402"/>
              <a:gd name="connsiteX1" fmla="*/ 689811 w 2520813"/>
              <a:gd name="connsiteY1" fmla="*/ 1742612 h 2170402"/>
              <a:gd name="connsiteX2" fmla="*/ 1069474 w 2520813"/>
              <a:gd name="connsiteY2" fmla="*/ 1587539 h 2170402"/>
              <a:gd name="connsiteX3" fmla="*/ 1240590 w 2520813"/>
              <a:gd name="connsiteY3" fmla="*/ 1448507 h 2170402"/>
              <a:gd name="connsiteX4" fmla="*/ 1310105 w 2520813"/>
              <a:gd name="connsiteY4" fmla="*/ 1170444 h 2170402"/>
              <a:gd name="connsiteX5" fmla="*/ 1507958 w 2520813"/>
              <a:gd name="connsiteY5" fmla="*/ 828212 h 2170402"/>
              <a:gd name="connsiteX6" fmla="*/ 1796716 w 2520813"/>
              <a:gd name="connsiteY6" fmla="*/ 539454 h 2170402"/>
              <a:gd name="connsiteX7" fmla="*/ 2165684 w 2520813"/>
              <a:gd name="connsiteY7" fmla="*/ 272086 h 2170402"/>
              <a:gd name="connsiteX8" fmla="*/ 2354101 w 2520813"/>
              <a:gd name="connsiteY8" fmla="*/ 146580 h 2170402"/>
              <a:gd name="connsiteX9" fmla="*/ 2520813 w 2520813"/>
              <a:gd name="connsiteY9" fmla="*/ 0 h 2170402"/>
              <a:gd name="connsiteX10" fmla="*/ 2489357 w 2520813"/>
              <a:gd name="connsiteY10" fmla="*/ 161836 h 2170402"/>
              <a:gd name="connsiteX11" fmla="*/ 2438400 w 2520813"/>
              <a:gd name="connsiteY11" fmla="*/ 346949 h 2170402"/>
              <a:gd name="connsiteX12" fmla="*/ 2144295 w 2520813"/>
              <a:gd name="connsiteY12" fmla="*/ 566191 h 2170402"/>
              <a:gd name="connsiteX13" fmla="*/ 1919705 w 2520813"/>
              <a:gd name="connsiteY13" fmla="*/ 737307 h 2170402"/>
              <a:gd name="connsiteX14" fmla="*/ 1679074 w 2520813"/>
              <a:gd name="connsiteY14" fmla="*/ 977939 h 2170402"/>
              <a:gd name="connsiteX15" fmla="*/ 1593516 w 2520813"/>
              <a:gd name="connsiteY15" fmla="*/ 1181139 h 2170402"/>
              <a:gd name="connsiteX16" fmla="*/ 1465179 w 2520813"/>
              <a:gd name="connsiteY16" fmla="*/ 1571496 h 2170402"/>
              <a:gd name="connsiteX17" fmla="*/ 1224548 w 2520813"/>
              <a:gd name="connsiteY17" fmla="*/ 1764002 h 2170402"/>
              <a:gd name="connsiteX18" fmla="*/ 802105 w 2520813"/>
              <a:gd name="connsiteY18" fmla="*/ 1972549 h 2170402"/>
              <a:gd name="connsiteX19" fmla="*/ 395705 w 2520813"/>
              <a:gd name="connsiteY19" fmla="*/ 2132970 h 2170402"/>
              <a:gd name="connsiteX20" fmla="*/ 181811 w 2520813"/>
              <a:gd name="connsiteY20" fmla="*/ 2170402 h 2170402"/>
              <a:gd name="connsiteX0" fmla="*/ 0 w 2520813"/>
              <a:gd name="connsiteY0" fmla="*/ 2015328 h 2170402"/>
              <a:gd name="connsiteX1" fmla="*/ 689811 w 2520813"/>
              <a:gd name="connsiteY1" fmla="*/ 1742612 h 2170402"/>
              <a:gd name="connsiteX2" fmla="*/ 1069474 w 2520813"/>
              <a:gd name="connsiteY2" fmla="*/ 1587539 h 2170402"/>
              <a:gd name="connsiteX3" fmla="*/ 1240590 w 2520813"/>
              <a:gd name="connsiteY3" fmla="*/ 1448507 h 2170402"/>
              <a:gd name="connsiteX4" fmla="*/ 1310105 w 2520813"/>
              <a:gd name="connsiteY4" fmla="*/ 1170444 h 2170402"/>
              <a:gd name="connsiteX5" fmla="*/ 1507958 w 2520813"/>
              <a:gd name="connsiteY5" fmla="*/ 828212 h 2170402"/>
              <a:gd name="connsiteX6" fmla="*/ 1796716 w 2520813"/>
              <a:gd name="connsiteY6" fmla="*/ 539454 h 2170402"/>
              <a:gd name="connsiteX7" fmla="*/ 2165684 w 2520813"/>
              <a:gd name="connsiteY7" fmla="*/ 272086 h 2170402"/>
              <a:gd name="connsiteX8" fmla="*/ 2354101 w 2520813"/>
              <a:gd name="connsiteY8" fmla="*/ 146580 h 2170402"/>
              <a:gd name="connsiteX9" fmla="*/ 2520813 w 2520813"/>
              <a:gd name="connsiteY9" fmla="*/ 0 h 2170402"/>
              <a:gd name="connsiteX10" fmla="*/ 2489357 w 2520813"/>
              <a:gd name="connsiteY10" fmla="*/ 161836 h 2170402"/>
              <a:gd name="connsiteX11" fmla="*/ 2303930 w 2520813"/>
              <a:gd name="connsiteY11" fmla="*/ 418666 h 2170402"/>
              <a:gd name="connsiteX12" fmla="*/ 2144295 w 2520813"/>
              <a:gd name="connsiteY12" fmla="*/ 566191 h 2170402"/>
              <a:gd name="connsiteX13" fmla="*/ 1919705 w 2520813"/>
              <a:gd name="connsiteY13" fmla="*/ 737307 h 2170402"/>
              <a:gd name="connsiteX14" fmla="*/ 1679074 w 2520813"/>
              <a:gd name="connsiteY14" fmla="*/ 977939 h 2170402"/>
              <a:gd name="connsiteX15" fmla="*/ 1593516 w 2520813"/>
              <a:gd name="connsiteY15" fmla="*/ 1181139 h 2170402"/>
              <a:gd name="connsiteX16" fmla="*/ 1465179 w 2520813"/>
              <a:gd name="connsiteY16" fmla="*/ 1571496 h 2170402"/>
              <a:gd name="connsiteX17" fmla="*/ 1224548 w 2520813"/>
              <a:gd name="connsiteY17" fmla="*/ 1764002 h 2170402"/>
              <a:gd name="connsiteX18" fmla="*/ 802105 w 2520813"/>
              <a:gd name="connsiteY18" fmla="*/ 1972549 h 2170402"/>
              <a:gd name="connsiteX19" fmla="*/ 395705 w 2520813"/>
              <a:gd name="connsiteY19" fmla="*/ 2132970 h 2170402"/>
              <a:gd name="connsiteX20" fmla="*/ 181811 w 2520813"/>
              <a:gd name="connsiteY20" fmla="*/ 2170402 h 2170402"/>
              <a:gd name="connsiteX0" fmla="*/ 0 w 2520813"/>
              <a:gd name="connsiteY0" fmla="*/ 2015328 h 2170402"/>
              <a:gd name="connsiteX1" fmla="*/ 689811 w 2520813"/>
              <a:gd name="connsiteY1" fmla="*/ 1742612 h 2170402"/>
              <a:gd name="connsiteX2" fmla="*/ 1069474 w 2520813"/>
              <a:gd name="connsiteY2" fmla="*/ 1587539 h 2170402"/>
              <a:gd name="connsiteX3" fmla="*/ 1240590 w 2520813"/>
              <a:gd name="connsiteY3" fmla="*/ 1448507 h 2170402"/>
              <a:gd name="connsiteX4" fmla="*/ 1310105 w 2520813"/>
              <a:gd name="connsiteY4" fmla="*/ 1170444 h 2170402"/>
              <a:gd name="connsiteX5" fmla="*/ 1507958 w 2520813"/>
              <a:gd name="connsiteY5" fmla="*/ 828212 h 2170402"/>
              <a:gd name="connsiteX6" fmla="*/ 1796716 w 2520813"/>
              <a:gd name="connsiteY6" fmla="*/ 539454 h 2170402"/>
              <a:gd name="connsiteX7" fmla="*/ 2192578 w 2520813"/>
              <a:gd name="connsiteY7" fmla="*/ 298980 h 2170402"/>
              <a:gd name="connsiteX8" fmla="*/ 2354101 w 2520813"/>
              <a:gd name="connsiteY8" fmla="*/ 146580 h 2170402"/>
              <a:gd name="connsiteX9" fmla="*/ 2520813 w 2520813"/>
              <a:gd name="connsiteY9" fmla="*/ 0 h 2170402"/>
              <a:gd name="connsiteX10" fmla="*/ 2489357 w 2520813"/>
              <a:gd name="connsiteY10" fmla="*/ 161836 h 2170402"/>
              <a:gd name="connsiteX11" fmla="*/ 2303930 w 2520813"/>
              <a:gd name="connsiteY11" fmla="*/ 418666 h 2170402"/>
              <a:gd name="connsiteX12" fmla="*/ 2144295 w 2520813"/>
              <a:gd name="connsiteY12" fmla="*/ 566191 h 2170402"/>
              <a:gd name="connsiteX13" fmla="*/ 1919705 w 2520813"/>
              <a:gd name="connsiteY13" fmla="*/ 737307 h 2170402"/>
              <a:gd name="connsiteX14" fmla="*/ 1679074 w 2520813"/>
              <a:gd name="connsiteY14" fmla="*/ 977939 h 2170402"/>
              <a:gd name="connsiteX15" fmla="*/ 1593516 w 2520813"/>
              <a:gd name="connsiteY15" fmla="*/ 1181139 h 2170402"/>
              <a:gd name="connsiteX16" fmla="*/ 1465179 w 2520813"/>
              <a:gd name="connsiteY16" fmla="*/ 1571496 h 2170402"/>
              <a:gd name="connsiteX17" fmla="*/ 1224548 w 2520813"/>
              <a:gd name="connsiteY17" fmla="*/ 1764002 h 2170402"/>
              <a:gd name="connsiteX18" fmla="*/ 802105 w 2520813"/>
              <a:gd name="connsiteY18" fmla="*/ 1972549 h 2170402"/>
              <a:gd name="connsiteX19" fmla="*/ 395705 w 2520813"/>
              <a:gd name="connsiteY19" fmla="*/ 2132970 h 2170402"/>
              <a:gd name="connsiteX20" fmla="*/ 181811 w 2520813"/>
              <a:gd name="connsiteY20" fmla="*/ 2170402 h 2170402"/>
              <a:gd name="connsiteX0" fmla="*/ 0 w 2553644"/>
              <a:gd name="connsiteY0" fmla="*/ 2015328 h 2170402"/>
              <a:gd name="connsiteX1" fmla="*/ 689811 w 2553644"/>
              <a:gd name="connsiteY1" fmla="*/ 1742612 h 2170402"/>
              <a:gd name="connsiteX2" fmla="*/ 1069474 w 2553644"/>
              <a:gd name="connsiteY2" fmla="*/ 1587539 h 2170402"/>
              <a:gd name="connsiteX3" fmla="*/ 1240590 w 2553644"/>
              <a:gd name="connsiteY3" fmla="*/ 1448507 h 2170402"/>
              <a:gd name="connsiteX4" fmla="*/ 1310105 w 2553644"/>
              <a:gd name="connsiteY4" fmla="*/ 1170444 h 2170402"/>
              <a:gd name="connsiteX5" fmla="*/ 1507958 w 2553644"/>
              <a:gd name="connsiteY5" fmla="*/ 828212 h 2170402"/>
              <a:gd name="connsiteX6" fmla="*/ 1796716 w 2553644"/>
              <a:gd name="connsiteY6" fmla="*/ 539454 h 2170402"/>
              <a:gd name="connsiteX7" fmla="*/ 2192578 w 2553644"/>
              <a:gd name="connsiteY7" fmla="*/ 298980 h 2170402"/>
              <a:gd name="connsiteX8" fmla="*/ 2354101 w 2553644"/>
              <a:gd name="connsiteY8" fmla="*/ 146580 h 2170402"/>
              <a:gd name="connsiteX9" fmla="*/ 2520813 w 2553644"/>
              <a:gd name="connsiteY9" fmla="*/ 0 h 2170402"/>
              <a:gd name="connsiteX10" fmla="*/ 2553623 w 2553644"/>
              <a:gd name="connsiteY10" fmla="*/ 79604 h 2170402"/>
              <a:gd name="connsiteX11" fmla="*/ 2489357 w 2553644"/>
              <a:gd name="connsiteY11" fmla="*/ 161836 h 2170402"/>
              <a:gd name="connsiteX12" fmla="*/ 2303930 w 2553644"/>
              <a:gd name="connsiteY12" fmla="*/ 418666 h 2170402"/>
              <a:gd name="connsiteX13" fmla="*/ 2144295 w 2553644"/>
              <a:gd name="connsiteY13" fmla="*/ 566191 h 2170402"/>
              <a:gd name="connsiteX14" fmla="*/ 1919705 w 2553644"/>
              <a:gd name="connsiteY14" fmla="*/ 737307 h 2170402"/>
              <a:gd name="connsiteX15" fmla="*/ 1679074 w 2553644"/>
              <a:gd name="connsiteY15" fmla="*/ 977939 h 2170402"/>
              <a:gd name="connsiteX16" fmla="*/ 1593516 w 2553644"/>
              <a:gd name="connsiteY16" fmla="*/ 1181139 h 2170402"/>
              <a:gd name="connsiteX17" fmla="*/ 1465179 w 2553644"/>
              <a:gd name="connsiteY17" fmla="*/ 1571496 h 2170402"/>
              <a:gd name="connsiteX18" fmla="*/ 1224548 w 2553644"/>
              <a:gd name="connsiteY18" fmla="*/ 1764002 h 2170402"/>
              <a:gd name="connsiteX19" fmla="*/ 802105 w 2553644"/>
              <a:gd name="connsiteY19" fmla="*/ 1972549 h 2170402"/>
              <a:gd name="connsiteX20" fmla="*/ 395705 w 2553644"/>
              <a:gd name="connsiteY20" fmla="*/ 2132970 h 2170402"/>
              <a:gd name="connsiteX21" fmla="*/ 181811 w 2553644"/>
              <a:gd name="connsiteY21" fmla="*/ 2170402 h 2170402"/>
              <a:gd name="connsiteX0" fmla="*/ 0 w 2553644"/>
              <a:gd name="connsiteY0" fmla="*/ 2015328 h 2170402"/>
              <a:gd name="connsiteX1" fmla="*/ 689811 w 2553644"/>
              <a:gd name="connsiteY1" fmla="*/ 1742612 h 2170402"/>
              <a:gd name="connsiteX2" fmla="*/ 1069474 w 2553644"/>
              <a:gd name="connsiteY2" fmla="*/ 1587539 h 2170402"/>
              <a:gd name="connsiteX3" fmla="*/ 1240590 w 2553644"/>
              <a:gd name="connsiteY3" fmla="*/ 1448507 h 2170402"/>
              <a:gd name="connsiteX4" fmla="*/ 1310105 w 2553644"/>
              <a:gd name="connsiteY4" fmla="*/ 1170444 h 2170402"/>
              <a:gd name="connsiteX5" fmla="*/ 1507958 w 2553644"/>
              <a:gd name="connsiteY5" fmla="*/ 828212 h 2170402"/>
              <a:gd name="connsiteX6" fmla="*/ 1796716 w 2553644"/>
              <a:gd name="connsiteY6" fmla="*/ 539454 h 2170402"/>
              <a:gd name="connsiteX7" fmla="*/ 2192578 w 2553644"/>
              <a:gd name="connsiteY7" fmla="*/ 298980 h 2170402"/>
              <a:gd name="connsiteX8" fmla="*/ 2354101 w 2553644"/>
              <a:gd name="connsiteY8" fmla="*/ 146580 h 2170402"/>
              <a:gd name="connsiteX9" fmla="*/ 2520813 w 2553644"/>
              <a:gd name="connsiteY9" fmla="*/ 0 h 2170402"/>
              <a:gd name="connsiteX10" fmla="*/ 2553623 w 2553644"/>
              <a:gd name="connsiteY10" fmla="*/ 79604 h 2170402"/>
              <a:gd name="connsiteX11" fmla="*/ 2489357 w 2553644"/>
              <a:gd name="connsiteY11" fmla="*/ 188730 h 2170402"/>
              <a:gd name="connsiteX12" fmla="*/ 2303930 w 2553644"/>
              <a:gd name="connsiteY12" fmla="*/ 418666 h 2170402"/>
              <a:gd name="connsiteX13" fmla="*/ 2144295 w 2553644"/>
              <a:gd name="connsiteY13" fmla="*/ 566191 h 2170402"/>
              <a:gd name="connsiteX14" fmla="*/ 1919705 w 2553644"/>
              <a:gd name="connsiteY14" fmla="*/ 737307 h 2170402"/>
              <a:gd name="connsiteX15" fmla="*/ 1679074 w 2553644"/>
              <a:gd name="connsiteY15" fmla="*/ 977939 h 2170402"/>
              <a:gd name="connsiteX16" fmla="*/ 1593516 w 2553644"/>
              <a:gd name="connsiteY16" fmla="*/ 1181139 h 2170402"/>
              <a:gd name="connsiteX17" fmla="*/ 1465179 w 2553644"/>
              <a:gd name="connsiteY17" fmla="*/ 1571496 h 2170402"/>
              <a:gd name="connsiteX18" fmla="*/ 1224548 w 2553644"/>
              <a:gd name="connsiteY18" fmla="*/ 1764002 h 2170402"/>
              <a:gd name="connsiteX19" fmla="*/ 802105 w 2553644"/>
              <a:gd name="connsiteY19" fmla="*/ 1972549 h 2170402"/>
              <a:gd name="connsiteX20" fmla="*/ 395705 w 2553644"/>
              <a:gd name="connsiteY20" fmla="*/ 2132970 h 2170402"/>
              <a:gd name="connsiteX21" fmla="*/ 181811 w 2553644"/>
              <a:gd name="connsiteY21" fmla="*/ 2170402 h 2170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53644" h="2170402">
                <a:moveTo>
                  <a:pt x="0" y="2015328"/>
                </a:moveTo>
                <a:lnTo>
                  <a:pt x="689811" y="1742612"/>
                </a:lnTo>
                <a:lnTo>
                  <a:pt x="1069474" y="1587539"/>
                </a:lnTo>
                <a:lnTo>
                  <a:pt x="1240590" y="1448507"/>
                </a:lnTo>
                <a:lnTo>
                  <a:pt x="1310105" y="1170444"/>
                </a:lnTo>
                <a:lnTo>
                  <a:pt x="1507958" y="828212"/>
                </a:lnTo>
                <a:lnTo>
                  <a:pt x="1796716" y="539454"/>
                </a:lnTo>
                <a:lnTo>
                  <a:pt x="2192578" y="298980"/>
                </a:lnTo>
                <a:lnTo>
                  <a:pt x="2354101" y="146580"/>
                </a:lnTo>
                <a:lnTo>
                  <a:pt x="2520813" y="0"/>
                </a:lnTo>
                <a:cubicBezTo>
                  <a:pt x="2519797" y="11593"/>
                  <a:pt x="2554639" y="68011"/>
                  <a:pt x="2553623" y="79604"/>
                </a:cubicBezTo>
                <a:lnTo>
                  <a:pt x="2489357" y="188730"/>
                </a:lnTo>
                <a:lnTo>
                  <a:pt x="2303930" y="418666"/>
                </a:lnTo>
                <a:lnTo>
                  <a:pt x="2144295" y="566191"/>
                </a:lnTo>
                <a:lnTo>
                  <a:pt x="1919705" y="737307"/>
                </a:lnTo>
                <a:lnTo>
                  <a:pt x="1679074" y="977939"/>
                </a:lnTo>
                <a:lnTo>
                  <a:pt x="1593516" y="1181139"/>
                </a:lnTo>
                <a:lnTo>
                  <a:pt x="1465179" y="1571496"/>
                </a:lnTo>
                <a:lnTo>
                  <a:pt x="1224548" y="1764002"/>
                </a:lnTo>
                <a:lnTo>
                  <a:pt x="802105" y="1972549"/>
                </a:lnTo>
                <a:lnTo>
                  <a:pt x="395705" y="2132970"/>
                </a:lnTo>
                <a:lnTo>
                  <a:pt x="181811" y="2170402"/>
                </a:lnTo>
              </a:path>
            </a:pathLst>
          </a:custGeom>
          <a:noFill/>
          <a:ln w="158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535" name="図 53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0000">
            <a:off x="3570152" y="6879786"/>
            <a:ext cx="90427" cy="21042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5" name="グループ化 204"/>
          <p:cNvGrpSpPr/>
          <p:nvPr/>
        </p:nvGrpSpPr>
        <p:grpSpPr>
          <a:xfrm>
            <a:off x="5615788" y="6373000"/>
            <a:ext cx="3449308" cy="3040000"/>
            <a:chOff x="-61545" y="0"/>
            <a:chExt cx="5462220" cy="4886325"/>
          </a:xfrm>
        </p:grpSpPr>
        <p:grpSp>
          <p:nvGrpSpPr>
            <p:cNvPr id="272" name="グループ化 271"/>
            <p:cNvGrpSpPr/>
            <p:nvPr/>
          </p:nvGrpSpPr>
          <p:grpSpPr>
            <a:xfrm>
              <a:off x="-61545" y="0"/>
              <a:ext cx="5462220" cy="4886325"/>
              <a:chOff x="-90120" y="0"/>
              <a:chExt cx="5462220" cy="4886325"/>
            </a:xfrm>
          </p:grpSpPr>
          <p:pic>
            <p:nvPicPr>
              <p:cNvPr id="275" name="図 274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19475" y="2895600"/>
                <a:ext cx="142875" cy="3333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276" name="グループ化 275"/>
              <p:cNvGrpSpPr/>
              <p:nvPr/>
            </p:nvGrpSpPr>
            <p:grpSpPr>
              <a:xfrm>
                <a:off x="-90120" y="0"/>
                <a:ext cx="5462220" cy="4886325"/>
                <a:chOff x="-90120" y="0"/>
                <a:chExt cx="5462220" cy="4886325"/>
              </a:xfrm>
            </p:grpSpPr>
            <p:pic>
              <p:nvPicPr>
                <p:cNvPr id="277" name="図 276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76650" y="60960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78" name="図 277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29150" y="33337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79" name="図 278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62400" y="26670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0" name="図 279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95700" y="333375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1" name="図 280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10100" y="6667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2" name="図 281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3950" y="3238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3" name="図 282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33900" y="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4" name="図 283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10125" y="952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5" name="図 284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14925" y="4000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6" name="図 285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67325" y="5524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7" name="図 286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14925" y="771525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8" name="図 287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05325" y="962025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89" name="図 288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00550" y="15240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0" name="図 289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95825" y="92392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1" name="図 290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24200" y="107632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2" name="図 291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71925" y="224790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3" name="図 292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676650" y="266700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4" name="図 293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95825" y="170497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5" name="図 294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24350" y="7810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6" name="図 295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00550" y="1275578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7" name="図 296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86150" y="221932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8" name="図 297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81475" y="16192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99" name="図 298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67275" y="128587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0" name="図 299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19600" y="20764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1" name="図 300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19550" y="189547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2" name="図 301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24075" y="18478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3" name="図 302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05150" y="7810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4" name="図 303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57450" y="164782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5" name="図 304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095750" y="7620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6" name="図 305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71950" y="34290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7" name="図 306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14900" y="923925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8" name="図 307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76750" y="3619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09" name="図 308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975" y="5524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0" name="図 309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57575" y="476250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1" name="図 310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05050" y="13525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2" name="図 311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24075" y="147637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3" name="図 312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57500" y="8953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4" name="図 313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38400" y="1238250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5" name="図 314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52875" y="279082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6" name="図 315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71950" y="2219325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grpSp>
              <p:nvGrpSpPr>
                <p:cNvPr id="317" name="グループ化 316"/>
                <p:cNvGrpSpPr/>
                <p:nvPr/>
              </p:nvGrpSpPr>
              <p:grpSpPr>
                <a:xfrm>
                  <a:off x="-90120" y="2266950"/>
                  <a:ext cx="3804870" cy="2619375"/>
                  <a:chOff x="-90120" y="1485900"/>
                  <a:chExt cx="3804870" cy="2619375"/>
                </a:xfrm>
              </p:grpSpPr>
              <p:pic>
                <p:nvPicPr>
                  <p:cNvPr id="320" name="図 319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200275" y="1485900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1" name="図 320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105150" y="1819275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2" name="図 321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704975" y="2057400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3" name="図 322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752725" y="2533650"/>
                    <a:ext cx="180975" cy="4286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4" name="図 323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57375" y="1695450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5" name="図 324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409950" y="2457450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6" name="図 325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457450" y="2924175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7" name="図 326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571875" y="2266950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8" name="図 327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752725" y="3057525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29" name="図 328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295650" y="1600200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30" name="図 329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514475" y="1495425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31" name="図 330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323975" y="1762125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grpSp>
                <p:nvGrpSpPr>
                  <p:cNvPr id="332" name="グループ化 331"/>
                  <p:cNvGrpSpPr/>
                  <p:nvPr/>
                </p:nvGrpSpPr>
                <p:grpSpPr>
                  <a:xfrm>
                    <a:off x="-90120" y="1933575"/>
                    <a:ext cx="2242770" cy="2171700"/>
                    <a:chOff x="-90120" y="1933575"/>
                    <a:chExt cx="2242770" cy="2171700"/>
                  </a:xfrm>
                </p:grpSpPr>
                <p:pic>
                  <p:nvPicPr>
                    <p:cNvPr id="335" name="図 334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047750" y="3499870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36" name="図 335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42950" y="3649665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37" name="図 336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504825" y="2724150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38" name="図 337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19075" y="2771775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39" name="図 338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611321" y="3357104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0" name="図 339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971675" y="3267075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1" name="図 340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-90120" y="3676650"/>
                      <a:ext cx="180976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2" name="図 341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76275" y="2533650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3" name="図 342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047750" y="2219325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4" name="図 343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990600" y="1933575"/>
                      <a:ext cx="142875" cy="3333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5" name="図 344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501929" y="2302644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6" name="図 345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264505" y="2475542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pic>
                  <p:nvPicPr>
                    <p:cNvPr id="347" name="図 346"/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495311" y="3559250"/>
                      <a:ext cx="180975" cy="42862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</p:grpSp>
              <p:pic>
                <p:nvPicPr>
                  <p:cNvPr id="333" name="図 332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895593" y="2103335"/>
                    <a:ext cx="180975" cy="4286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334" name="図 333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229571" y="2649484"/>
                    <a:ext cx="142875" cy="3333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pic>
              <p:nvPicPr>
                <p:cNvPr id="318" name="図 317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33702" y="1323897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319" name="図 318"/>
                <p:cNvPicPr>
                  <a:picLocks noChangeAspect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48215" y="1527951"/>
                  <a:ext cx="142875" cy="3333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37" name="図 536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19563" y="590578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38" name="図 537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5188" y="1079548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540" name="図 539"/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67150" y="819679"/>
                  <a:ext cx="104775" cy="24765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pic>
          <p:nvPicPr>
            <p:cNvPr id="273" name="図 27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2873" y="3782291"/>
              <a:ext cx="187037" cy="4364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4" name="図 27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0061" y="3894381"/>
              <a:ext cx="187037" cy="43641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6" name="グループ化 205"/>
          <p:cNvGrpSpPr/>
          <p:nvPr/>
        </p:nvGrpSpPr>
        <p:grpSpPr>
          <a:xfrm>
            <a:off x="6344820" y="6717659"/>
            <a:ext cx="2444963" cy="2534237"/>
            <a:chOff x="0" y="0"/>
            <a:chExt cx="4008609" cy="4223727"/>
          </a:xfrm>
        </p:grpSpPr>
        <p:grpSp>
          <p:nvGrpSpPr>
            <p:cNvPr id="208" name="グループ化 207"/>
            <p:cNvGrpSpPr/>
            <p:nvPr/>
          </p:nvGrpSpPr>
          <p:grpSpPr>
            <a:xfrm>
              <a:off x="0" y="2977661"/>
              <a:ext cx="128271" cy="273050"/>
              <a:chOff x="0" y="0"/>
              <a:chExt cx="191220" cy="540164"/>
            </a:xfrm>
          </p:grpSpPr>
          <p:sp>
            <p:nvSpPr>
              <p:cNvPr id="269" name="正方形/長方形 268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70" name="円/楕円 269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71" name="円/楕円 270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09" name="グループ化 208"/>
            <p:cNvGrpSpPr/>
            <p:nvPr/>
          </p:nvGrpSpPr>
          <p:grpSpPr>
            <a:xfrm>
              <a:off x="914400" y="1746738"/>
              <a:ext cx="128271" cy="273050"/>
              <a:chOff x="0" y="0"/>
              <a:chExt cx="191220" cy="540164"/>
            </a:xfrm>
          </p:grpSpPr>
          <p:sp>
            <p:nvSpPr>
              <p:cNvPr id="266" name="正方形/長方形 265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67" name="円/楕円 266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68" name="円/楕円 267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0" name="グループ化 209"/>
            <p:cNvGrpSpPr/>
            <p:nvPr/>
          </p:nvGrpSpPr>
          <p:grpSpPr>
            <a:xfrm>
              <a:off x="2754923" y="1863968"/>
              <a:ext cx="128826" cy="273062"/>
              <a:chOff x="0" y="0"/>
              <a:chExt cx="191220" cy="540164"/>
            </a:xfrm>
          </p:grpSpPr>
          <p:sp>
            <p:nvSpPr>
              <p:cNvPr id="263" name="正方形/長方形 262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64" name="円/楕円 263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65" name="円/楕円 264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1" name="グループ化 210"/>
            <p:cNvGrpSpPr/>
            <p:nvPr/>
          </p:nvGrpSpPr>
          <p:grpSpPr>
            <a:xfrm>
              <a:off x="351692" y="2461846"/>
              <a:ext cx="128271" cy="273050"/>
              <a:chOff x="0" y="0"/>
              <a:chExt cx="191220" cy="540164"/>
            </a:xfrm>
          </p:grpSpPr>
          <p:sp>
            <p:nvSpPr>
              <p:cNvPr id="260" name="正方形/長方形 259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61" name="円/楕円 260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62" name="円/楕円 261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2" name="グループ化 211"/>
            <p:cNvGrpSpPr/>
            <p:nvPr/>
          </p:nvGrpSpPr>
          <p:grpSpPr>
            <a:xfrm>
              <a:off x="2508738" y="222738"/>
              <a:ext cx="128271" cy="273050"/>
              <a:chOff x="0" y="0"/>
              <a:chExt cx="191220" cy="540164"/>
            </a:xfrm>
          </p:grpSpPr>
          <p:sp>
            <p:nvSpPr>
              <p:cNvPr id="257" name="正方形/長方形 256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58" name="円/楕円 257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59" name="円/楕円 258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3" name="グループ化 212"/>
            <p:cNvGrpSpPr/>
            <p:nvPr/>
          </p:nvGrpSpPr>
          <p:grpSpPr>
            <a:xfrm>
              <a:off x="269631" y="3950677"/>
              <a:ext cx="128271" cy="273050"/>
              <a:chOff x="0" y="0"/>
              <a:chExt cx="191220" cy="540164"/>
            </a:xfrm>
          </p:grpSpPr>
          <p:sp>
            <p:nvSpPr>
              <p:cNvPr id="254" name="正方形/長方形 253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55" name="円/楕円 254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56" name="円/楕円 255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4" name="グループ化 213"/>
            <p:cNvGrpSpPr/>
            <p:nvPr/>
          </p:nvGrpSpPr>
          <p:grpSpPr>
            <a:xfrm>
              <a:off x="1453661" y="3645877"/>
              <a:ext cx="128271" cy="273050"/>
              <a:chOff x="0" y="0"/>
              <a:chExt cx="191220" cy="540164"/>
            </a:xfrm>
          </p:grpSpPr>
          <p:sp>
            <p:nvSpPr>
              <p:cNvPr id="251" name="正方形/長方形 250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52" name="円/楕円 251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53" name="円/楕円 252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5" name="グループ化 214"/>
            <p:cNvGrpSpPr/>
            <p:nvPr/>
          </p:nvGrpSpPr>
          <p:grpSpPr>
            <a:xfrm>
              <a:off x="3200400" y="844061"/>
              <a:ext cx="128271" cy="273050"/>
              <a:chOff x="0" y="0"/>
              <a:chExt cx="191220" cy="540164"/>
            </a:xfrm>
          </p:grpSpPr>
          <p:sp>
            <p:nvSpPr>
              <p:cNvPr id="248" name="正方形/長方形 247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49" name="円/楕円 248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50" name="円/楕円 249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6" name="グループ化 215"/>
            <p:cNvGrpSpPr/>
            <p:nvPr/>
          </p:nvGrpSpPr>
          <p:grpSpPr>
            <a:xfrm>
              <a:off x="2074984" y="2778369"/>
              <a:ext cx="128271" cy="273050"/>
              <a:chOff x="0" y="0"/>
              <a:chExt cx="191220" cy="540164"/>
            </a:xfrm>
          </p:grpSpPr>
          <p:sp>
            <p:nvSpPr>
              <p:cNvPr id="245" name="正方形/長方形 244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46" name="円/楕円 245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47" name="円/楕円 246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7" name="グループ化 216"/>
            <p:cNvGrpSpPr/>
            <p:nvPr/>
          </p:nvGrpSpPr>
          <p:grpSpPr>
            <a:xfrm>
              <a:off x="2754923" y="1336431"/>
              <a:ext cx="128271" cy="273050"/>
              <a:chOff x="0" y="0"/>
              <a:chExt cx="191220" cy="540164"/>
            </a:xfrm>
          </p:grpSpPr>
          <p:sp>
            <p:nvSpPr>
              <p:cNvPr id="242" name="正方形/長方形 241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43" name="円/楕円 242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44" name="円/楕円 243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8" name="グループ化 217"/>
            <p:cNvGrpSpPr/>
            <p:nvPr/>
          </p:nvGrpSpPr>
          <p:grpSpPr>
            <a:xfrm>
              <a:off x="3001108" y="0"/>
              <a:ext cx="128271" cy="273050"/>
              <a:chOff x="0" y="0"/>
              <a:chExt cx="191220" cy="540164"/>
            </a:xfrm>
          </p:grpSpPr>
          <p:sp>
            <p:nvSpPr>
              <p:cNvPr id="239" name="正方形/長方形 238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40" name="円/楕円 239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41" name="円/楕円 240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19" name="グループ化 218"/>
            <p:cNvGrpSpPr/>
            <p:nvPr/>
          </p:nvGrpSpPr>
          <p:grpSpPr>
            <a:xfrm>
              <a:off x="1711569" y="691661"/>
              <a:ext cx="128271" cy="273050"/>
              <a:chOff x="0" y="0"/>
              <a:chExt cx="191220" cy="540164"/>
            </a:xfrm>
          </p:grpSpPr>
          <p:sp>
            <p:nvSpPr>
              <p:cNvPr id="236" name="正方形/長方形 235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37" name="円/楕円 236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38" name="円/楕円 237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20" name="グループ化 219"/>
            <p:cNvGrpSpPr/>
            <p:nvPr/>
          </p:nvGrpSpPr>
          <p:grpSpPr>
            <a:xfrm>
              <a:off x="3880338" y="70338"/>
              <a:ext cx="128271" cy="273050"/>
              <a:chOff x="0" y="0"/>
              <a:chExt cx="191220" cy="540164"/>
            </a:xfrm>
          </p:grpSpPr>
          <p:sp>
            <p:nvSpPr>
              <p:cNvPr id="233" name="正方形/長方形 232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34" name="円/楕円 233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35" name="円/楕円 234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21" name="グループ化 220"/>
            <p:cNvGrpSpPr/>
            <p:nvPr/>
          </p:nvGrpSpPr>
          <p:grpSpPr>
            <a:xfrm>
              <a:off x="3470031" y="1242646"/>
              <a:ext cx="128271" cy="273050"/>
              <a:chOff x="0" y="0"/>
              <a:chExt cx="191220" cy="540164"/>
            </a:xfrm>
          </p:grpSpPr>
          <p:sp>
            <p:nvSpPr>
              <p:cNvPr id="230" name="正方形/長方形 229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31" name="円/楕円 230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32" name="円/楕円 231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22" name="グループ化 221"/>
            <p:cNvGrpSpPr/>
            <p:nvPr/>
          </p:nvGrpSpPr>
          <p:grpSpPr>
            <a:xfrm>
              <a:off x="1383323" y="1441938"/>
              <a:ext cx="128271" cy="273050"/>
              <a:chOff x="0" y="0"/>
              <a:chExt cx="191220" cy="540164"/>
            </a:xfrm>
          </p:grpSpPr>
          <p:sp>
            <p:nvSpPr>
              <p:cNvPr id="227" name="正方形/長方形 226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28" name="円/楕円 227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29" name="円/楕円 228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  <p:grpSp>
          <p:nvGrpSpPr>
            <p:cNvPr id="223" name="グループ化 222"/>
            <p:cNvGrpSpPr/>
            <p:nvPr/>
          </p:nvGrpSpPr>
          <p:grpSpPr>
            <a:xfrm>
              <a:off x="2074984" y="3165230"/>
              <a:ext cx="128826" cy="273062"/>
              <a:chOff x="0" y="0"/>
              <a:chExt cx="191220" cy="540164"/>
            </a:xfrm>
          </p:grpSpPr>
          <p:sp>
            <p:nvSpPr>
              <p:cNvPr id="224" name="正方形/長方形 223"/>
              <p:cNvSpPr/>
              <p:nvPr/>
            </p:nvSpPr>
            <p:spPr>
              <a:xfrm>
                <a:off x="74428" y="180754"/>
                <a:ext cx="48895" cy="359410"/>
              </a:xfrm>
              <a:prstGeom prst="rect">
                <a:avLst/>
              </a:prstGeom>
              <a:solidFill>
                <a:srgbClr val="F79646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25" name="円/楕円 224"/>
              <p:cNvSpPr/>
              <p:nvPr/>
            </p:nvSpPr>
            <p:spPr>
              <a:xfrm>
                <a:off x="0" y="116959"/>
                <a:ext cx="191135" cy="323850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  <p:sp>
            <p:nvSpPr>
              <p:cNvPr id="226" name="円/楕円 225"/>
              <p:cNvSpPr/>
              <p:nvPr/>
            </p:nvSpPr>
            <p:spPr>
              <a:xfrm>
                <a:off x="0" y="0"/>
                <a:ext cx="191220" cy="324243"/>
              </a:xfrm>
              <a:prstGeom prst="ellipse">
                <a:avLst/>
              </a:prstGeom>
              <a:solidFill>
                <a:srgbClr val="00B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+mj-ea"/>
                  <a:ea typeface="+mj-ea"/>
                </a:endParaRPr>
              </a:p>
            </p:txBody>
          </p:sp>
        </p:grpSp>
      </p:grpSp>
      <p:pic>
        <p:nvPicPr>
          <p:cNvPr id="207" name="図 20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819" y="8093851"/>
            <a:ext cx="358462" cy="1815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2" name="直線矢印コネクタ 571"/>
          <p:cNvCxnSpPr/>
          <p:nvPr/>
        </p:nvCxnSpPr>
        <p:spPr>
          <a:xfrm>
            <a:off x="6186517" y="7551253"/>
            <a:ext cx="827501" cy="5432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テキスト ボックス 23"/>
          <p:cNvSpPr txBox="1"/>
          <p:nvPr/>
        </p:nvSpPr>
        <p:spPr>
          <a:xfrm>
            <a:off x="7497322" y="7918835"/>
            <a:ext cx="919702" cy="307777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③本数調整伐等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の</a:t>
            </a:r>
            <a:r>
              <a:rPr lang="ja-JP" altLang="en-US" sz="1000" b="1" dirty="0" smtClean="0">
                <a:latin typeface="+mj-ea"/>
                <a:ea typeface="+mj-ea"/>
              </a:rPr>
              <a:t>森林整備</a:t>
            </a:r>
            <a:endParaRPr lang="en-US" altLang="ja-JP" sz="1000" b="1" dirty="0" smtClean="0">
              <a:latin typeface="+mj-ea"/>
              <a:ea typeface="+mj-ea"/>
            </a:endParaRPr>
          </a:p>
        </p:txBody>
      </p:sp>
      <p:sp>
        <p:nvSpPr>
          <p:cNvPr id="442" name="テキスト ボックス 23"/>
          <p:cNvSpPr txBox="1"/>
          <p:nvPr/>
        </p:nvSpPr>
        <p:spPr>
          <a:xfrm>
            <a:off x="9258458" y="439411"/>
            <a:ext cx="3240199" cy="544765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200" b="1" dirty="0" smtClean="0">
                <a:latin typeface="+mj-ea"/>
                <a:ea typeface="+mj-ea"/>
              </a:rPr>
              <a:t>■　治山ダム等による被害の軽減効果</a:t>
            </a:r>
            <a:endParaRPr lang="en-US" altLang="ja-JP" sz="1200" b="1" dirty="0" smtClean="0">
              <a:latin typeface="+mj-ea"/>
              <a:ea typeface="+mj-ea"/>
            </a:endParaRPr>
          </a:p>
          <a:p>
            <a:endParaRPr lang="en-US" altLang="ja-JP" sz="300" b="1" dirty="0" smtClean="0">
              <a:latin typeface="+mj-ea"/>
              <a:ea typeface="+mj-ea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○平成</a:t>
            </a:r>
            <a:r>
              <a:rPr lang="en-US" altLang="zh-TW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zh-TW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zh-TW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zh-TW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月九州北部豪雨</a:t>
            </a:r>
            <a:r>
              <a:rPr lang="zh-TW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災害</a:t>
            </a:r>
            <a:endParaRPr lang="en-US" altLang="ja-JP" sz="1200" dirty="0" smtClean="0">
              <a:latin typeface="+mj-ea"/>
              <a:ea typeface="+mj-ea"/>
            </a:endParaRPr>
          </a:p>
        </p:txBody>
      </p:sp>
      <p:sp>
        <p:nvSpPr>
          <p:cNvPr id="479" name="テキスト ボックス 23"/>
          <p:cNvSpPr txBox="1"/>
          <p:nvPr/>
        </p:nvSpPr>
        <p:spPr>
          <a:xfrm>
            <a:off x="9258458" y="2240814"/>
            <a:ext cx="2925826" cy="313932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200" dirty="0">
                <a:latin typeface="+mn-ea"/>
              </a:rPr>
              <a:t>○平成</a:t>
            </a:r>
            <a:r>
              <a:rPr lang="en-US" altLang="ja-JP" sz="1200" dirty="0">
                <a:latin typeface="+mn-ea"/>
              </a:rPr>
              <a:t>30</a:t>
            </a:r>
            <a:r>
              <a:rPr lang="ja-JP" altLang="en-US" sz="1200" dirty="0">
                <a:latin typeface="+mn-ea"/>
              </a:rPr>
              <a:t>年</a:t>
            </a:r>
            <a:r>
              <a:rPr lang="en-US" altLang="ja-JP" sz="1200" dirty="0">
                <a:latin typeface="+mn-ea"/>
              </a:rPr>
              <a:t>7</a:t>
            </a:r>
            <a:r>
              <a:rPr lang="ja-JP" altLang="en-US" sz="1200" dirty="0">
                <a:latin typeface="+mn-ea"/>
              </a:rPr>
              <a:t>月西日本豪雨</a:t>
            </a:r>
            <a:r>
              <a:rPr lang="ja-JP" altLang="en-US" sz="1200" dirty="0" smtClean="0">
                <a:latin typeface="+mn-ea"/>
              </a:rPr>
              <a:t>災害</a:t>
            </a:r>
            <a:endParaRPr lang="en-US" altLang="ja-JP" sz="1000" dirty="0">
              <a:latin typeface="+mn-ea"/>
            </a:endParaRPr>
          </a:p>
        </p:txBody>
      </p:sp>
      <p:sp>
        <p:nvSpPr>
          <p:cNvPr id="549" name="テキスト ボックス 23"/>
          <p:cNvSpPr txBox="1"/>
          <p:nvPr/>
        </p:nvSpPr>
        <p:spPr>
          <a:xfrm>
            <a:off x="9114442" y="4040218"/>
            <a:ext cx="2766890" cy="313932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200" dirty="0">
                <a:latin typeface="+mn-ea"/>
              </a:rPr>
              <a:t>■　抽出箇所の森林の状況 </a:t>
            </a:r>
            <a:endParaRPr lang="en-US" altLang="ja-JP" sz="1000" dirty="0">
              <a:latin typeface="+mn-ea"/>
            </a:endParaRPr>
          </a:p>
        </p:txBody>
      </p:sp>
      <p:sp>
        <p:nvSpPr>
          <p:cNvPr id="550" name="テキスト ボックス 23"/>
          <p:cNvSpPr txBox="1"/>
          <p:nvPr/>
        </p:nvSpPr>
        <p:spPr>
          <a:xfrm>
            <a:off x="-151929" y="537726"/>
            <a:ext cx="9576259" cy="539635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300" b="1" dirty="0" smtClean="0">
                <a:latin typeface="+mn-ea"/>
              </a:rPr>
              <a:t>・平成２９年</a:t>
            </a:r>
            <a:r>
              <a:rPr lang="ja-JP" altLang="en-US" sz="1300" b="1" dirty="0">
                <a:latin typeface="+mn-ea"/>
              </a:rPr>
              <a:t>７</a:t>
            </a:r>
            <a:r>
              <a:rPr lang="ja-JP" altLang="en-US" sz="1300" b="1" dirty="0" smtClean="0">
                <a:latin typeface="+mn-ea"/>
              </a:rPr>
              <a:t>月の九州北部豪雨、平成３０年７月の西日本豪雨などによる災害が多発している。</a:t>
            </a:r>
            <a:endParaRPr lang="en-US" altLang="ja-JP" sz="1300" b="1" dirty="0" smtClean="0">
              <a:latin typeface="+mn-ea"/>
            </a:endParaRPr>
          </a:p>
          <a:p>
            <a:pPr>
              <a:lnSpc>
                <a:spcPts val="1600"/>
              </a:lnSpc>
            </a:pPr>
            <a:r>
              <a:rPr lang="ja-JP" altLang="en-US" sz="1300" b="1" dirty="0" smtClean="0">
                <a:latin typeface="+mn-ea"/>
              </a:rPr>
              <a:t>・被災地の調査等により得られた、災害発生の新たな知見をふまえ、土石流・流木対策を実施し、人的被害の軽減を図ることが必要。</a:t>
            </a:r>
            <a:endParaRPr lang="en-US" altLang="ja-JP" sz="1300" b="1" dirty="0">
              <a:latin typeface="+mn-ea"/>
            </a:endParaRPr>
          </a:p>
        </p:txBody>
      </p:sp>
      <p:sp>
        <p:nvSpPr>
          <p:cNvPr id="554" name="大かっこ 553"/>
          <p:cNvSpPr/>
          <p:nvPr/>
        </p:nvSpPr>
        <p:spPr>
          <a:xfrm>
            <a:off x="676271" y="7103075"/>
            <a:ext cx="1069328" cy="144000"/>
          </a:xfrm>
          <a:prstGeom prst="bracketPair">
            <a:avLst>
              <a:gd name="adj" fmla="val 13949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pic>
        <p:nvPicPr>
          <p:cNvPr id="576" name="図 575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458" y="8635814"/>
            <a:ext cx="393263" cy="1969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5" name="直線矢印コネクタ 524"/>
          <p:cNvCxnSpPr/>
          <p:nvPr/>
        </p:nvCxnSpPr>
        <p:spPr>
          <a:xfrm>
            <a:off x="6186517" y="7552259"/>
            <a:ext cx="487659" cy="10645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4416" y="3150184"/>
            <a:ext cx="1389559" cy="1242907"/>
          </a:xfrm>
          <a:prstGeom prst="rect">
            <a:avLst/>
          </a:prstGeom>
        </p:spPr>
      </p:pic>
      <p:sp>
        <p:nvSpPr>
          <p:cNvPr id="5" name="フリーフォーム 4"/>
          <p:cNvSpPr/>
          <p:nvPr/>
        </p:nvSpPr>
        <p:spPr>
          <a:xfrm>
            <a:off x="7163844" y="2457906"/>
            <a:ext cx="621256" cy="1993900"/>
          </a:xfrm>
          <a:custGeom>
            <a:avLst/>
            <a:gdLst>
              <a:gd name="connsiteX0" fmla="*/ 0 w 628650"/>
              <a:gd name="connsiteY0" fmla="*/ 0 h 1993900"/>
              <a:gd name="connsiteX1" fmla="*/ 0 w 628650"/>
              <a:gd name="connsiteY1" fmla="*/ 1993900 h 1993900"/>
              <a:gd name="connsiteX2" fmla="*/ 628650 w 628650"/>
              <a:gd name="connsiteY2" fmla="*/ 958850 h 1993900"/>
              <a:gd name="connsiteX3" fmla="*/ 628650 w 628650"/>
              <a:gd name="connsiteY3" fmla="*/ 6350 h 1993900"/>
              <a:gd name="connsiteX4" fmla="*/ 0 w 628650"/>
              <a:gd name="connsiteY4" fmla="*/ 0 h 1993900"/>
              <a:gd name="connsiteX0" fmla="*/ 0 w 628650"/>
              <a:gd name="connsiteY0" fmla="*/ 0 h 1993900"/>
              <a:gd name="connsiteX1" fmla="*/ 0 w 628650"/>
              <a:gd name="connsiteY1" fmla="*/ 1993900 h 1993900"/>
              <a:gd name="connsiteX2" fmla="*/ 628650 w 628650"/>
              <a:gd name="connsiteY2" fmla="*/ 958850 h 1993900"/>
              <a:gd name="connsiteX3" fmla="*/ 622224 w 628650"/>
              <a:gd name="connsiteY3" fmla="*/ 0 h 1993900"/>
              <a:gd name="connsiteX4" fmla="*/ 0 w 628650"/>
              <a:gd name="connsiteY4" fmla="*/ 0 h 199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8650" h="1993900">
                <a:moveTo>
                  <a:pt x="0" y="0"/>
                </a:moveTo>
                <a:lnTo>
                  <a:pt x="0" y="1993900"/>
                </a:lnTo>
                <a:lnTo>
                  <a:pt x="628650" y="958850"/>
                </a:lnTo>
                <a:lnTo>
                  <a:pt x="622224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3" name="テキスト ボックス 23"/>
          <p:cNvSpPr txBox="1"/>
          <p:nvPr/>
        </p:nvSpPr>
        <p:spPr>
          <a:xfrm>
            <a:off x="7266748" y="4116446"/>
            <a:ext cx="790146" cy="290849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050" b="1" dirty="0" smtClean="0">
                <a:latin typeface="+mn-ea"/>
              </a:rPr>
              <a:t>現地調査</a:t>
            </a:r>
            <a:endParaRPr lang="en-US" altLang="ja-JP" sz="800" b="1" dirty="0">
              <a:latin typeface="+mn-ea"/>
            </a:endParaRPr>
          </a:p>
        </p:txBody>
      </p:sp>
      <p:sp>
        <p:nvSpPr>
          <p:cNvPr id="580" name="テキスト ボックス 23"/>
          <p:cNvSpPr txBox="1"/>
          <p:nvPr/>
        </p:nvSpPr>
        <p:spPr>
          <a:xfrm>
            <a:off x="8309136" y="4053488"/>
            <a:ext cx="1116000" cy="467820"/>
          </a:xfrm>
          <a:prstGeom prst="rect">
            <a:avLst/>
          </a:prstGeom>
          <a:noFill/>
        </p:spPr>
        <p:txBody>
          <a:bodyPr wrap="square" lIns="128016" tIns="64008" rIns="128016" bIns="64008" rtlCol="0" anchor="ctr" anchorCtr="1">
            <a:spAutoFit/>
          </a:bodyPr>
          <a:lstStyle/>
          <a:p>
            <a:r>
              <a:rPr lang="ja-JP" altLang="en-US" sz="1100" b="1" dirty="0" smtClean="0">
                <a:latin typeface="+mn-ea"/>
              </a:rPr>
              <a:t>重点</a:t>
            </a:r>
            <a:endParaRPr lang="en-US" altLang="ja-JP" sz="1100" b="1" dirty="0" smtClean="0">
              <a:latin typeface="+mn-ea"/>
            </a:endParaRPr>
          </a:p>
          <a:p>
            <a:r>
              <a:rPr lang="ja-JP" altLang="en-US" sz="1100" b="1" dirty="0" smtClean="0">
                <a:latin typeface="+mn-ea"/>
              </a:rPr>
              <a:t>対策箇所</a:t>
            </a:r>
            <a:endParaRPr lang="en-US" altLang="ja-JP" sz="1100" b="1" dirty="0">
              <a:latin typeface="+mn-ea"/>
            </a:endParaRPr>
          </a:p>
        </p:txBody>
      </p:sp>
      <p:sp>
        <p:nvSpPr>
          <p:cNvPr id="581" name="正方形/長方形 580"/>
          <p:cNvSpPr/>
          <p:nvPr/>
        </p:nvSpPr>
        <p:spPr>
          <a:xfrm>
            <a:off x="8417024" y="3782525"/>
            <a:ext cx="913442" cy="16407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j-ea"/>
              <a:ea typeface="+mj-ea"/>
            </a:endParaRPr>
          </a:p>
        </p:txBody>
      </p:sp>
      <p:sp>
        <p:nvSpPr>
          <p:cNvPr id="582" name="テキスト ボックス 581"/>
          <p:cNvSpPr txBox="1"/>
          <p:nvPr/>
        </p:nvSpPr>
        <p:spPr>
          <a:xfrm>
            <a:off x="65512" y="48072"/>
            <a:ext cx="12672000" cy="43441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sz="2223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豪雨</a:t>
            </a:r>
            <a:r>
              <a:rPr lang="ja-JP" altLang="en-US" sz="2223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災害等の新たな知見に基づく土石流・</a:t>
            </a:r>
            <a:r>
              <a:rPr lang="ja-JP" altLang="en-US" sz="2223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流木対策</a:t>
            </a:r>
            <a:endParaRPr lang="ja-JP" altLang="en-US" sz="2223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83" name="テキスト ボックス 11"/>
          <p:cNvSpPr txBox="1"/>
          <p:nvPr/>
        </p:nvSpPr>
        <p:spPr>
          <a:xfrm>
            <a:off x="11009312" y="43195"/>
            <a:ext cx="1743551" cy="424583"/>
          </a:xfrm>
          <a:prstGeom prst="rect">
            <a:avLst/>
          </a:prstGeom>
          <a:solidFill>
            <a:schemeClr val="lt1"/>
          </a:solidFill>
          <a:ln w="19050">
            <a:solidFill>
              <a:prstClr val="black"/>
            </a:solidFill>
          </a:ln>
        </p:spPr>
        <p:txBody>
          <a:bodyPr rot="0" spcFirstLastPara="0" vert="horz" wrap="square" lIns="37800" tIns="37800" rIns="37800" bIns="37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60" b="1" kern="100" dirty="0"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環境農林水産部</a:t>
            </a:r>
            <a:endParaRPr lang="ja-JP" altLang="en-US" sz="1103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24" name="テキスト ボックス 23"/>
          <p:cNvSpPr txBox="1"/>
          <p:nvPr/>
        </p:nvSpPr>
        <p:spPr>
          <a:xfrm>
            <a:off x="9498408" y="4099596"/>
            <a:ext cx="3237238" cy="138451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00800" bIns="64008" rtlCol="0" anchor="t" anchorCtr="0"/>
          <a:lstStyle>
            <a:defPPr>
              <a:defRPr lang="ja-JP"/>
            </a:defPPr>
            <a:lvl1pPr>
              <a:defRPr sz="900" b="1">
                <a:latin typeface="Meiryo UI" panose="020B0604030504040204" charset="-128"/>
                <a:ea typeface="Meiryo UI" panose="020B0604030504040204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n-US" altLang="ja-JP" sz="5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</a:t>
            </a:r>
            <a:endParaRPr lang="en-US" altLang="ja-JP" sz="10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b="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200" b="0" dirty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2400" b="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ja-JP" sz="1600" b="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200" b="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+mn-ea"/>
                <a:ea typeface="+mn-ea"/>
              </a:rPr>
              <a:t>　　　　　　</a:t>
            </a:r>
            <a:r>
              <a:rPr lang="ja-JP" altLang="en-US" sz="1000" dirty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　　　　　　　　　　　　　　　　　　　　　　　　　　　　　　　　　　　　　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  <a:ea typeface="+mn-ea"/>
              </a:rPr>
              <a:t>　　　　　　　　　　　　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ea typeface="+mn-ea"/>
              </a:rPr>
              <a:t>　　　　　　　　</a:t>
            </a:r>
            <a:endParaRPr lang="en-US" altLang="ja-JP"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4627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6">
            <a:lumMod val="20000"/>
            <a:lumOff val="80000"/>
          </a:schemeClr>
        </a:solidFill>
        <a:ln w="9525">
          <a:solidFill>
            <a:schemeClr val="tx1"/>
          </a:solidFill>
        </a:ln>
      </a:spPr>
      <a:bodyPr rIns="0" rtlCol="0" anchor="t" anchorCtr="0"/>
      <a:lstStyle>
        <a:defPPr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385</Words>
  <Application>Microsoft Office PowerPoint</Application>
  <PresentationFormat>A3 297x420 mm</PresentationFormat>
  <Paragraphs>150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ImotoMa</dc:creator>
  <cp:lastModifiedBy>村上　富士夫</cp:lastModifiedBy>
  <cp:revision>388</cp:revision>
  <cp:lastPrinted>2019-04-17T05:26:34Z</cp:lastPrinted>
  <dcterms:created xsi:type="dcterms:W3CDTF">2016-05-30T08:44:00Z</dcterms:created>
  <dcterms:modified xsi:type="dcterms:W3CDTF">2019-05-09T08:57:14Z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