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61" r:id="rId2"/>
  </p:sldIdLst>
  <p:sldSz cx="12801600" cy="9601200" type="A3"/>
  <p:notesSz cx="6807200" cy="9939338"/>
  <p:defaultTextStyle>
    <a:defPPr>
      <a:defRPr lang="ja-JP"/>
    </a:defPPr>
    <a:lvl1pPr marL="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25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926">
          <p15:clr>
            <a:srgbClr val="A4A3A4"/>
          </p15:clr>
        </p15:guide>
        <p15:guide id="2" pos="40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DF2F9"/>
    <a:srgbClr val="E9EDF4"/>
    <a:srgbClr val="D0D8E8"/>
    <a:srgbClr val="FF0066"/>
    <a:srgbClr val="FF9999"/>
    <a:srgbClr val="FFFF66"/>
    <a:srgbClr val="FFFF99"/>
    <a:srgbClr val="FFCCFF"/>
    <a:srgbClr val="99CCFF"/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7853C-536D-4A76-A0AE-DD22124D55A5}" styleName="主题样式 1 - 强调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テーマ スタイル 1 - アクセント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1187" autoAdjust="0"/>
  </p:normalViewPr>
  <p:slideViewPr>
    <p:cSldViewPr>
      <p:cViewPr varScale="1">
        <p:scale>
          <a:sx n="49" d="100"/>
          <a:sy n="49" d="100"/>
        </p:scale>
        <p:origin x="1680" y="48"/>
      </p:cViewPr>
      <p:guideLst>
        <p:guide orient="horz" pos="2926"/>
        <p:guide pos="403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9" y="13"/>
            <a:ext cx="2949787" cy="498677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48" y="13"/>
            <a:ext cx="2949787" cy="498677"/>
          </a:xfrm>
          <a:prstGeom prst="rect">
            <a:avLst/>
          </a:prstGeom>
        </p:spPr>
        <p:txBody>
          <a:bodyPr vert="horz" lIns="91139" tIns="45570" rIns="91139" bIns="45570" rtlCol="0"/>
          <a:lstStyle>
            <a:lvl1pPr algn="r">
              <a:defRPr sz="1100"/>
            </a:lvl1pPr>
          </a:lstStyle>
          <a:p>
            <a:fld id="{B25F93F1-D337-477A-B98A-83DE47DDB92A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8400" y="1243013"/>
            <a:ext cx="4470400" cy="33528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139" tIns="45570" rIns="91139" bIns="4557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7" y="4783157"/>
            <a:ext cx="5445758" cy="3913488"/>
          </a:xfrm>
          <a:prstGeom prst="rect">
            <a:avLst/>
          </a:prstGeom>
        </p:spPr>
        <p:txBody>
          <a:bodyPr vert="horz" lIns="91139" tIns="45570" rIns="91139" bIns="45570" rtlCol="0"/>
          <a:lstStyle/>
          <a:p>
            <a:pPr lvl="0"/>
            <a:r>
              <a:rPr kumimoji="1" lang="ja-JP" altLang="en-US" dirty="0" smtClean="0"/>
              <a:t>マスタ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  <a:p>
            <a:pPr lvl="3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4 </a:t>
            </a:r>
            <a:r>
              <a:rPr kumimoji="1" lang="ja-JP" altLang="en-US" dirty="0" smtClean="0"/>
              <a:t>レベル</a:t>
            </a:r>
          </a:p>
          <a:p>
            <a:pPr lvl="4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5 </a:t>
            </a:r>
            <a:r>
              <a:rPr kumimoji="1" lang="ja-JP" altLang="en-US" dirty="0" smtClean="0"/>
              <a:t>レベル</a:t>
            </a:r>
            <a:endParaRPr kumimoji="1" lang="ja-JP" altLang="en-US" dirty="0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9" y="9440344"/>
            <a:ext cx="2949787" cy="498676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l">
              <a:defRPr sz="11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48" y="9440344"/>
            <a:ext cx="2949787" cy="498676"/>
          </a:xfrm>
          <a:prstGeom prst="rect">
            <a:avLst/>
          </a:prstGeom>
        </p:spPr>
        <p:txBody>
          <a:bodyPr vert="horz" lIns="91139" tIns="45570" rIns="91139" bIns="45570" rtlCol="0" anchor="b"/>
          <a:lstStyle>
            <a:lvl1pPr algn="r">
              <a:defRPr sz="1100"/>
            </a:lvl1pPr>
          </a:lstStyle>
          <a:p>
            <a:fld id="{1F2EF2D7-A99A-4AC5-BC01-384F23EAC7C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149848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1pPr>
    <a:lvl2pPr marL="6400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2pPr>
    <a:lvl3pPr marL="12801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3pPr>
    <a:lvl4pPr marL="19202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4pPr>
    <a:lvl5pPr marL="256032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5pPr>
    <a:lvl6pPr marL="320040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6pPr>
    <a:lvl7pPr marL="384048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7pPr>
    <a:lvl8pPr marL="448056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8pPr>
    <a:lvl9pPr marL="5120640" algn="l" defTabSz="1280160" rtl="0" eaLnBrk="1" latinLnBrk="0" hangingPunct="1">
      <a:defRPr kumimoji="1" sz="17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F2EF2D7-A99A-4AC5-BC01-384F23EAC7CE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676853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960120" y="2982597"/>
            <a:ext cx="10881360" cy="205803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920240" y="5440680"/>
            <a:ext cx="8961120" cy="245364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6400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2801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92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25603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38404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448056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51206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960870" y="513399"/>
            <a:ext cx="2160271" cy="1092136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80062" y="513399"/>
            <a:ext cx="6267451" cy="1092136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011238" y="6169661"/>
            <a:ext cx="10881360" cy="1906905"/>
          </a:xfrm>
        </p:spPr>
        <p:txBody>
          <a:bodyPr anchor="t"/>
          <a:lstStyle>
            <a:lvl1pPr algn="l">
              <a:defRPr sz="56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1011238" y="4069400"/>
            <a:ext cx="10881360" cy="2100262"/>
          </a:xfrm>
        </p:spPr>
        <p:txBody>
          <a:bodyPr anchor="b"/>
          <a:lstStyle>
            <a:lvl1pPr marL="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1pPr>
            <a:lvl2pPr marL="64008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80061" y="2987042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07281" y="2987042"/>
            <a:ext cx="4213860" cy="8447723"/>
          </a:xfrm>
        </p:spPr>
        <p:txBody>
          <a:bodyPr/>
          <a:lstStyle>
            <a:lvl1pPr>
              <a:defRPr sz="3900"/>
            </a:lvl1pPr>
            <a:lvl2pPr>
              <a:defRPr sz="3400"/>
            </a:lvl2pPr>
            <a:lvl3pPr>
              <a:defRPr sz="2800"/>
            </a:lvl3pPr>
            <a:lvl4pPr>
              <a:defRPr sz="2500"/>
            </a:lvl4pPr>
            <a:lvl5pPr>
              <a:defRPr sz="2500"/>
            </a:lvl5pPr>
            <a:lvl6pPr>
              <a:defRPr sz="2500"/>
            </a:lvl6pPr>
            <a:lvl7pPr>
              <a:defRPr sz="2500"/>
            </a:lvl7pPr>
            <a:lvl8pPr>
              <a:defRPr sz="2500"/>
            </a:lvl8pPr>
            <a:lvl9pPr>
              <a:defRPr sz="25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2" y="2149158"/>
            <a:ext cx="5656263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40082" y="3044825"/>
            <a:ext cx="5656263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503037" y="2149158"/>
            <a:ext cx="5658485" cy="895667"/>
          </a:xfrm>
        </p:spPr>
        <p:txBody>
          <a:bodyPr anchor="b"/>
          <a:lstStyle>
            <a:lvl1pPr marL="0" indent="0">
              <a:buNone/>
              <a:defRPr sz="340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00" b="1"/>
            </a:lvl3pPr>
            <a:lvl4pPr marL="1920240" indent="0">
              <a:buNone/>
              <a:defRPr sz="2200" b="1"/>
            </a:lvl4pPr>
            <a:lvl5pPr marL="2560320" indent="0">
              <a:buNone/>
              <a:defRPr sz="2200" b="1"/>
            </a:lvl5pPr>
            <a:lvl6pPr marL="3200400" indent="0">
              <a:buNone/>
              <a:defRPr sz="2200" b="1"/>
            </a:lvl6pPr>
            <a:lvl7pPr marL="3840480" indent="0">
              <a:buNone/>
              <a:defRPr sz="2200" b="1"/>
            </a:lvl7pPr>
            <a:lvl8pPr marL="4480560" indent="0">
              <a:buNone/>
              <a:defRPr sz="2200" b="1"/>
            </a:lvl8pPr>
            <a:lvl9pPr marL="5120640" indent="0">
              <a:buNone/>
              <a:defRPr sz="22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6503037" y="3044825"/>
            <a:ext cx="5658485" cy="5531803"/>
          </a:xfrm>
        </p:spPr>
        <p:txBody>
          <a:bodyPr/>
          <a:lstStyle>
            <a:lvl1pPr>
              <a:defRPr sz="3400"/>
            </a:lvl1pPr>
            <a:lvl2pPr>
              <a:defRPr sz="2800"/>
            </a:lvl2pPr>
            <a:lvl3pPr>
              <a:defRPr sz="25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40082" y="382270"/>
            <a:ext cx="4211638" cy="1626870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5005071" y="382272"/>
            <a:ext cx="7156451" cy="8194358"/>
          </a:xfrm>
        </p:spPr>
        <p:txBody>
          <a:bodyPr/>
          <a:lstStyle>
            <a:lvl1pPr>
              <a:defRPr sz="4500"/>
            </a:lvl1pPr>
            <a:lvl2pPr>
              <a:defRPr sz="3900"/>
            </a:lvl2pPr>
            <a:lvl3pPr>
              <a:defRPr sz="340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40082" y="2009142"/>
            <a:ext cx="4211638" cy="6567488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509203" y="6720842"/>
            <a:ext cx="7680960" cy="793433"/>
          </a:xfrm>
        </p:spPr>
        <p:txBody>
          <a:bodyPr anchor="b"/>
          <a:lstStyle>
            <a:lvl1pPr algn="l">
              <a:defRPr sz="28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509203" y="857885"/>
            <a:ext cx="7680960" cy="5760720"/>
          </a:xfrm>
        </p:spPr>
        <p:txBody>
          <a:bodyPr/>
          <a:lstStyle>
            <a:lvl1pPr marL="0" indent="0">
              <a:buNone/>
              <a:defRPr sz="4500"/>
            </a:lvl1pPr>
            <a:lvl2pPr marL="640080" indent="0">
              <a:buNone/>
              <a:defRPr sz="3900"/>
            </a:lvl2pPr>
            <a:lvl3pPr marL="1280160" indent="0">
              <a:buNone/>
              <a:defRPr sz="340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509203" y="7514275"/>
            <a:ext cx="7680960" cy="1126807"/>
          </a:xfrm>
        </p:spPr>
        <p:txBody>
          <a:bodyPr/>
          <a:lstStyle>
            <a:lvl1pPr marL="0" indent="0">
              <a:buNone/>
              <a:defRPr sz="2000"/>
            </a:lvl1pPr>
            <a:lvl2pPr marL="640080" indent="0">
              <a:buNone/>
              <a:defRPr sz="1700"/>
            </a:lvl2pPr>
            <a:lvl3pPr marL="1280160" indent="0">
              <a:buNone/>
              <a:defRPr sz="1400"/>
            </a:lvl3pPr>
            <a:lvl4pPr marL="1920240" indent="0">
              <a:buNone/>
              <a:defRPr sz="1300"/>
            </a:lvl4pPr>
            <a:lvl5pPr marL="2560320" indent="0">
              <a:buNone/>
              <a:defRPr sz="1300"/>
            </a:lvl5pPr>
            <a:lvl6pPr marL="3200400" indent="0">
              <a:buNone/>
              <a:defRPr sz="1300"/>
            </a:lvl6pPr>
            <a:lvl7pPr marL="3840480" indent="0">
              <a:buNone/>
              <a:defRPr sz="1300"/>
            </a:lvl7pPr>
            <a:lvl8pPr marL="4480560" indent="0">
              <a:buNone/>
              <a:defRPr sz="1300"/>
            </a:lvl8pPr>
            <a:lvl9pPr marL="5120640" indent="0">
              <a:buNone/>
              <a:defRPr sz="13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640080" y="384493"/>
            <a:ext cx="11521440" cy="1600200"/>
          </a:xfrm>
          <a:prstGeom prst="rect">
            <a:avLst/>
          </a:prstGeom>
        </p:spPr>
        <p:txBody>
          <a:bodyPr vert="horz" lIns="128016" tIns="64008" rIns="128016" bIns="64008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40080" y="2240282"/>
            <a:ext cx="11521440" cy="6336348"/>
          </a:xfrm>
          <a:prstGeom prst="rect">
            <a:avLst/>
          </a:prstGeom>
        </p:spPr>
        <p:txBody>
          <a:bodyPr vert="horz" lIns="128016" tIns="64008" rIns="128016" bIns="64008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6400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l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224DA0-321D-4EDF-8364-B1A2051D0C86}" type="datetimeFigureOut">
              <a:rPr kumimoji="1" lang="ja-JP" altLang="en-US" smtClean="0"/>
              <a:t>2019/5/9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4373880" y="8898892"/>
            <a:ext cx="40538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ct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9174480" y="8898892"/>
            <a:ext cx="2987040" cy="511175"/>
          </a:xfrm>
          <a:prstGeom prst="rect">
            <a:avLst/>
          </a:prstGeom>
        </p:spPr>
        <p:txBody>
          <a:bodyPr vert="horz" lIns="128016" tIns="64008" rIns="128016" bIns="64008" rtlCol="0" anchor="ctr"/>
          <a:lstStyle>
            <a:lvl1pPr algn="r">
              <a:defRPr sz="17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71F3BA-66F1-43C3-AC7D-75F36B9CC53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280160" rtl="0" eaLnBrk="1" latinLnBrk="0" hangingPunct="1">
        <a:spcBef>
          <a:spcPct val="0"/>
        </a:spcBef>
        <a:buNone/>
        <a:defRPr kumimoji="1" sz="6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80060" indent="-48006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4500" kern="1200">
          <a:solidFill>
            <a:schemeClr val="tx1"/>
          </a:solidFill>
          <a:latin typeface="+mn-lt"/>
          <a:ea typeface="+mn-ea"/>
          <a:cs typeface="+mn-cs"/>
        </a:defRPr>
      </a:lvl1pPr>
      <a:lvl2pPr marL="1040130" indent="-40005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390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4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13" Type="http://schemas.openxmlformats.org/officeDocument/2006/relationships/image" Target="../media/image11.png"/><Relationship Id="rId18" Type="http://schemas.openxmlformats.org/officeDocument/2006/relationships/image" Target="../media/image16.jpeg"/><Relationship Id="rId3" Type="http://schemas.openxmlformats.org/officeDocument/2006/relationships/image" Target="../media/image1.jpeg"/><Relationship Id="rId21" Type="http://schemas.openxmlformats.org/officeDocument/2006/relationships/image" Target="../media/image19.png"/><Relationship Id="rId7" Type="http://schemas.openxmlformats.org/officeDocument/2006/relationships/image" Target="../media/image5.jpeg"/><Relationship Id="rId12" Type="http://schemas.openxmlformats.org/officeDocument/2006/relationships/image" Target="../media/image10.png"/><Relationship Id="rId17" Type="http://schemas.openxmlformats.org/officeDocument/2006/relationships/image" Target="../media/image15.jpeg"/><Relationship Id="rId2" Type="http://schemas.openxmlformats.org/officeDocument/2006/relationships/notesSlide" Target="../notesSlides/notesSlide1.xml"/><Relationship Id="rId16" Type="http://schemas.openxmlformats.org/officeDocument/2006/relationships/image" Target="../media/image14.jpeg"/><Relationship Id="rId20" Type="http://schemas.openxmlformats.org/officeDocument/2006/relationships/image" Target="../media/image1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jpeg"/><Relationship Id="rId11" Type="http://schemas.openxmlformats.org/officeDocument/2006/relationships/image" Target="../media/image9.png"/><Relationship Id="rId5" Type="http://schemas.openxmlformats.org/officeDocument/2006/relationships/image" Target="../media/image3.jpeg"/><Relationship Id="rId15" Type="http://schemas.openxmlformats.org/officeDocument/2006/relationships/image" Target="../media/image13.jpeg"/><Relationship Id="rId10" Type="http://schemas.openxmlformats.org/officeDocument/2006/relationships/image" Target="../media/image8.png"/><Relationship Id="rId19" Type="http://schemas.openxmlformats.org/officeDocument/2006/relationships/image" Target="../media/image17.jpeg"/><Relationship Id="rId4" Type="http://schemas.openxmlformats.org/officeDocument/2006/relationships/image" Target="../media/image2.jpeg"/><Relationship Id="rId9" Type="http://schemas.openxmlformats.org/officeDocument/2006/relationships/image" Target="../media/image7.png"/><Relationship Id="rId14" Type="http://schemas.openxmlformats.org/officeDocument/2006/relationships/image" Target="../media/image12.png"/><Relationship Id="rId22" Type="http://schemas.openxmlformats.org/officeDocument/2006/relationships/image" Target="../media/image2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3"/>
          <p:cNvSpPr txBox="1"/>
          <p:nvPr/>
        </p:nvSpPr>
        <p:spPr>
          <a:xfrm>
            <a:off x="64816" y="1128113"/>
            <a:ext cx="9360000" cy="4356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00800" bIns="64008" rtlCol="0" anchor="t" anchorCtr="0"/>
          <a:lstStyle>
            <a:defPPr>
              <a:defRPr lang="ja-JP"/>
            </a:defPPr>
            <a:lvl1pPr>
              <a:defRPr sz="900" b="1">
                <a:latin typeface="Meiryo UI" panose="020B0604030504040204" charset="-128"/>
                <a:ea typeface="Meiryo UI" panose="020B060403050404020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■　新たな知見に基づく重点対策箇所の推定　　　　　　　　　　　　　　　　　　　　　　　　　　　　　　　　　　　　　　　　　　　　　　　　  </a:t>
            </a:r>
          </a:p>
          <a:p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○　これまで、崩壊土砂流出危険地区のうち危険度Ａランクを対象に土石流・流木対策を実施。</a:t>
            </a:r>
            <a:endParaRPr lang="en-US" altLang="ja-JP" sz="11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　○　平成</a:t>
            </a:r>
            <a:r>
              <a:rPr lang="en-US" altLang="ja-JP" sz="1100" b="0" dirty="0" smtClean="0">
                <a:solidFill>
                  <a:schemeClr val="tx1"/>
                </a:solidFill>
                <a:latin typeface="+mn-ea"/>
                <a:ea typeface="+mn-ea"/>
              </a:rPr>
              <a:t>29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年</a:t>
            </a:r>
            <a:r>
              <a:rPr lang="en-US" altLang="ja-JP" sz="1100" b="0" dirty="0" smtClean="0">
                <a:solidFill>
                  <a:schemeClr val="tx1"/>
                </a:solidFill>
                <a:latin typeface="+mn-ea"/>
                <a:ea typeface="+mn-ea"/>
              </a:rPr>
              <a:t>7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月九州北部豪雨災害や平成</a:t>
            </a:r>
            <a:r>
              <a:rPr lang="en-US" altLang="ja-JP" sz="1100" b="0" dirty="0" smtClean="0">
                <a:solidFill>
                  <a:schemeClr val="tx1"/>
                </a:solidFill>
                <a:latin typeface="+mn-ea"/>
                <a:ea typeface="+mn-ea"/>
              </a:rPr>
              <a:t>30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年</a:t>
            </a:r>
            <a:r>
              <a:rPr lang="en-US" altLang="ja-JP" sz="1100" b="0" dirty="0" smtClean="0">
                <a:solidFill>
                  <a:schemeClr val="tx1"/>
                </a:solidFill>
                <a:latin typeface="+mn-ea"/>
                <a:ea typeface="+mn-ea"/>
              </a:rPr>
              <a:t>7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月西日本豪雨災害から得られた「新たな知見」に基づき、専門家の意見もふまえ対象箇所を地形図上で</a:t>
            </a:r>
            <a:endParaRPr lang="en-US" altLang="ja-JP" sz="11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100" b="0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　　抽出するとともに、渓流の荒廃状況や下流人家への影響等を現地調査したところ、府域全体で </a:t>
            </a:r>
            <a:r>
              <a:rPr lang="en-US" altLang="ja-JP" sz="1100" dirty="0" smtClean="0">
                <a:solidFill>
                  <a:schemeClr val="tx1"/>
                </a:solidFill>
                <a:latin typeface="+mn-ea"/>
                <a:ea typeface="+mn-ea"/>
              </a:rPr>
              <a:t>56</a:t>
            </a:r>
            <a:r>
              <a:rPr lang="ja-JP" altLang="en-US" sz="1100" dirty="0" smtClean="0">
                <a:solidFill>
                  <a:schemeClr val="tx1"/>
                </a:solidFill>
                <a:latin typeface="+mn-ea"/>
                <a:ea typeface="+mn-ea"/>
              </a:rPr>
              <a:t>箇所の重点対策箇所 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が</a:t>
            </a:r>
            <a:r>
              <a:rPr lang="ja-JP" altLang="en-US" sz="1100" b="0" dirty="0">
                <a:solidFill>
                  <a:schemeClr val="tx1"/>
                </a:solidFill>
                <a:latin typeface="+mn-ea"/>
                <a:ea typeface="+mn-ea"/>
              </a:rPr>
              <a:t>抽出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された。</a:t>
            </a:r>
          </a:p>
          <a:p>
            <a:endParaRPr lang="ja-JP" altLang="en-US" sz="11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1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0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2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6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　　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</a:t>
            </a:r>
            <a:endParaRPr lang="en-US" altLang="ja-JP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164301"/>
              </p:ext>
            </p:extLst>
          </p:nvPr>
        </p:nvGraphicFramePr>
        <p:xfrm>
          <a:off x="140414" y="1956176"/>
          <a:ext cx="9198932" cy="3475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33001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0645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942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06458">
                  <a:extLst>
                    <a:ext uri="{9D8B030D-6E8A-4147-A177-3AD203B41FA5}">
                      <a16:colId xmlns:a16="http://schemas.microsoft.com/office/drawing/2014/main" val="704886189"/>
                    </a:ext>
                  </a:extLst>
                </a:gridCol>
                <a:gridCol w="952661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288032">
                  <a:extLst>
                    <a:ext uri="{9D8B030D-6E8A-4147-A177-3AD203B41FA5}">
                      <a16:colId xmlns:a16="http://schemas.microsoft.com/office/drawing/2014/main" val="4133580825"/>
                    </a:ext>
                  </a:extLst>
                </a:gridCol>
                <a:gridCol w="921011">
                  <a:extLst>
                    <a:ext uri="{9D8B030D-6E8A-4147-A177-3AD203B41FA5}">
                      <a16:colId xmlns:a16="http://schemas.microsoft.com/office/drawing/2014/main" val="1179892698"/>
                    </a:ext>
                  </a:extLst>
                </a:gridCol>
              </a:tblGrid>
              <a:tr h="4980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九州北部豪雨災害等から得られた新たな知見</a:t>
                      </a:r>
                      <a:endParaRPr kumimoji="1" lang="ja-JP" altLang="en-US" sz="1100" b="1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  <a:cs typeface="Meiryo UI" panose="020B0604030504040204" pitchFamily="50" charset="-128"/>
                        </a:rPr>
                        <a:t>新たな知見をふまえた</a:t>
                      </a:r>
                      <a:endParaRPr kumimoji="1" lang="en-US" altLang="ja-JP" sz="1100" b="1" dirty="0" smtClean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+mn-ea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100" b="1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+mn-ea"/>
                          <a:cs typeface="Meiryo UI" panose="020B0604030504040204" pitchFamily="50" charset="-128"/>
                        </a:rPr>
                        <a:t>重点対策箇所の抽出条件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ja-JP" altLang="en-US" sz="1100" b="1" spc="-100" baseline="0" dirty="0" smtClean="0">
                          <a:solidFill>
                            <a:schemeClr val="tx1"/>
                          </a:solidFill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抽出箇所数</a:t>
                      </a:r>
                      <a:endParaRPr kumimoji="1" lang="ja-JP" altLang="en-US" sz="1100" b="1" spc="-100" baseline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spc="-100" baseline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spc="-100" baseline="0" dirty="0">
                        <a:solidFill>
                          <a:schemeClr val="tx1"/>
                        </a:solidFill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tx2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60882">
                <a:tc>
                  <a:txBody>
                    <a:bodyPr/>
                    <a:lstStyle/>
                    <a:p>
                      <a:pPr marL="0" indent="0"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①線状降水帯による記録的豪雨により、</a:t>
                      </a:r>
                      <a:r>
                        <a:rPr kumimoji="1" lang="ja-JP" altLang="en-US" sz="1100" b="0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崩壊土砂流出</a:t>
                      </a:r>
                      <a:endParaRPr kumimoji="1" lang="en-US" altLang="ja-JP" sz="1100" b="0" u="sng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marL="0" indent="0" algn="l"/>
                      <a:r>
                        <a:rPr kumimoji="1" lang="ja-JP" altLang="en-US" sz="1100" b="0" u="none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　</a:t>
                      </a:r>
                      <a:r>
                        <a:rPr kumimoji="1" lang="ja-JP" altLang="en-US" sz="1100" b="0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危険地区外でも</a:t>
                      </a: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災害が発生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崩壊土砂流出危険地区内外を問わず、全森林を調査対象とする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2,901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b="1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en-US" altLang="ja-JP" sz="1100" b="1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85110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②流域内の</a:t>
                      </a:r>
                      <a:r>
                        <a:rPr kumimoji="1" lang="ja-JP" altLang="en-US" sz="1100" b="0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凹地形（おうちけい）</a:t>
                      </a: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において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　崩壊が発生し、渓流沿いの立木や土砂を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　巻き込みながら</a:t>
                      </a:r>
                      <a:r>
                        <a:rPr kumimoji="1" lang="ja-JP" altLang="en-US" sz="1100" b="0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流下を続け</a:t>
                      </a: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被害拡大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4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凹地形が流域内に占める割合が</a:t>
                      </a:r>
                      <a:r>
                        <a:rPr kumimoji="1" lang="en-US" altLang="ja-JP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25</a:t>
                      </a: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％以上の箇所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kumimoji="1" lang="en-US" altLang="ja-JP" sz="16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1,899</a:t>
                      </a:r>
                      <a:r>
                        <a:rPr kumimoji="1" lang="en-US" altLang="ja-JP" sz="10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/2901</a:t>
                      </a:r>
                      <a:endParaRPr kumimoji="1" lang="ja-JP" altLang="en-US" sz="10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85110">
                <a:tc vMerge="1">
                  <a:txBody>
                    <a:bodyPr/>
                    <a:lstStyle/>
                    <a:p>
                      <a:pPr algn="l"/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渓流の勾配が</a:t>
                      </a:r>
                      <a:r>
                        <a:rPr kumimoji="1" lang="en-US" altLang="ja-JP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18</a:t>
                      </a: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％（</a:t>
                      </a:r>
                      <a:r>
                        <a:rPr kumimoji="1" lang="en-US" altLang="ja-JP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10</a:t>
                      </a: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度）を超える箇所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0D8E8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100" b="1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240</a:t>
                      </a:r>
                      <a:r>
                        <a:rPr kumimoji="1" lang="en-US" altLang="ja-JP" sz="1000" b="1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/1899</a:t>
                      </a:r>
                      <a:endParaRPr kumimoji="1" lang="ja-JP" altLang="en-US" sz="10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endParaRPr kumimoji="1" lang="en-US" altLang="ja-JP" sz="1100" b="1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600" b="1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56</a:t>
                      </a:r>
                      <a:r>
                        <a:rPr kumimoji="1" lang="en-US" altLang="ja-JP" sz="1000" b="1" dirty="0" smtClean="0">
                          <a:effectLst/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/240</a:t>
                      </a:r>
                      <a:endParaRPr kumimoji="1" lang="ja-JP" altLang="en-US" sz="1000" b="1" dirty="0">
                        <a:effectLst/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DF2F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487939">
                <a:tc rowSpan="2"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③治山ダムや砂防堰堤等の</a:t>
                      </a:r>
                      <a:r>
                        <a:rPr kumimoji="1" lang="ja-JP" altLang="en-US" sz="1100" b="0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構造物がない箇所（未着手箇所）</a:t>
                      </a:r>
                      <a:endParaRPr kumimoji="1" lang="en-US" altLang="ja-JP" sz="1100" b="0" u="sng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　かつ、人家等の</a:t>
                      </a:r>
                      <a:r>
                        <a:rPr kumimoji="1" lang="ja-JP" altLang="en-US" sz="1100" b="0" u="sng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保全対象が多い</a:t>
                      </a: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地区で甚大な被害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治山ダムや砂防堰堤のいずれも未設置の箇所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28575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128016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+mn-ea"/>
                          <a:cs typeface="Meiryo UI" panose="020B0604030504040204" pitchFamily="50" charset="-128"/>
                        </a:rPr>
                        <a:t>⇒</a:t>
                      </a: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87939">
                <a:tc vMerge="1">
                  <a:txBody>
                    <a:bodyPr/>
                    <a:lstStyle/>
                    <a:p>
                      <a:pPr algn="l"/>
                      <a:endParaRPr kumimoji="1" lang="ja-JP" altLang="en-US" sz="1400" b="0" dirty="0">
                        <a:latin typeface="Meiryo UI" panose="020B0604030504040204" pitchFamily="50" charset="-128"/>
                        <a:ea typeface="Meiryo UI" panose="020B060403050404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人家</a:t>
                      </a:r>
                      <a:r>
                        <a:rPr kumimoji="1" lang="en-US" altLang="ja-JP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20</a:t>
                      </a:r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戸以上の箇所</a:t>
                      </a:r>
                      <a:endParaRPr kumimoji="1" lang="en-US" altLang="ja-JP" sz="1100" b="0" dirty="0" smtClean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100" b="0" dirty="0" smtClean="0">
                          <a:latin typeface="ＭＳ Ｐゴシック" panose="020B0600070205080204" pitchFamily="50" charset="-128"/>
                          <a:ea typeface="ＭＳ Ｐゴシック" panose="020B0600070205080204" pitchFamily="50" charset="-128"/>
                          <a:cs typeface="Meiryo UI" panose="020B0604030504040204" pitchFamily="50" charset="-128"/>
                        </a:rPr>
                        <a:t>⇒</a:t>
                      </a:r>
                      <a:endParaRPr kumimoji="1" lang="ja-JP" altLang="en-US" sz="1100" b="0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9EDF4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kumimoji="1" lang="ja-JP" altLang="en-US" sz="1100" b="1" dirty="0">
                        <a:latin typeface="ＭＳ Ｐゴシック" panose="020B0600070205080204" pitchFamily="50" charset="-128"/>
                        <a:ea typeface="ＭＳ Ｐゴシック" panose="020B0600070205080204" pitchFamily="50" charset="-128"/>
                        <a:cs typeface="Meiryo UI" panose="020B0604030504040204" pitchFamily="50" charset="-128"/>
                      </a:endParaRPr>
                    </a:p>
                  </a:txBody>
                  <a:tcPr marL="128016" marR="128016" marT="64008" marB="64008"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  <p:sp>
        <p:nvSpPr>
          <p:cNvPr id="3" name="角丸四角形 2"/>
          <p:cNvSpPr/>
          <p:nvPr/>
        </p:nvSpPr>
        <p:spPr>
          <a:xfrm>
            <a:off x="64096" y="515931"/>
            <a:ext cx="9363040" cy="555747"/>
          </a:xfrm>
          <a:prstGeom prst="roundRect">
            <a:avLst>
              <a:gd name="adj" fmla="val 8754"/>
            </a:avLst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75" name="テキスト ボックス 23"/>
          <p:cNvSpPr txBox="1"/>
          <p:nvPr/>
        </p:nvSpPr>
        <p:spPr>
          <a:xfrm>
            <a:off x="9497144" y="517868"/>
            <a:ext cx="3237238" cy="358172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00800" bIns="64008" rtlCol="0" anchor="t" anchorCtr="0"/>
          <a:lstStyle>
            <a:defPPr>
              <a:defRPr lang="ja-JP"/>
            </a:defPPr>
            <a:lvl1pPr>
              <a:defRPr sz="900" b="1">
                <a:latin typeface="Meiryo UI" panose="020B0604030504040204" charset="-128"/>
                <a:ea typeface="Meiryo UI" panose="020B060403050404020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n-US" altLang="ja-JP" sz="5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</a:t>
            </a:r>
            <a:endParaRPr lang="en-US" altLang="ja-JP" sz="10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b="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b="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2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600" b="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+mn-ea"/>
                <a:ea typeface="+mn-ea"/>
              </a:rPr>
              <a:t>　　　　　　</a:t>
            </a:r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　　　　　　　　</a:t>
            </a:r>
            <a:endParaRPr lang="en-US" altLang="ja-JP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pic>
        <p:nvPicPr>
          <p:cNvPr id="1026" name="Picture 2" descr="Z:\治山Ｇ\30年度関係\29 森林環境税\■新たな流木対策の検討\20180831 ３役レク（知事レク前）\写真\図4,15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0342" y="2525813"/>
            <a:ext cx="1295741" cy="9718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84" name="フリーフォーム 483"/>
          <p:cNvSpPr/>
          <p:nvPr/>
        </p:nvSpPr>
        <p:spPr>
          <a:xfrm>
            <a:off x="977816" y="6877800"/>
            <a:ext cx="2709588" cy="2268958"/>
          </a:xfrm>
          <a:custGeom>
            <a:avLst/>
            <a:gdLst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350818 w 2701637"/>
              <a:gd name="connsiteY7" fmla="*/ 1226128 h 3408218"/>
              <a:gd name="connsiteX8" fmla="*/ 1288473 w 2701637"/>
              <a:gd name="connsiteY8" fmla="*/ 1288473 h 3408218"/>
              <a:gd name="connsiteX9" fmla="*/ 1184564 w 2701637"/>
              <a:gd name="connsiteY9" fmla="*/ 1433946 h 3408218"/>
              <a:gd name="connsiteX10" fmla="*/ 1184564 w 2701637"/>
              <a:gd name="connsiteY10" fmla="*/ 1808018 h 3408218"/>
              <a:gd name="connsiteX11" fmla="*/ 1309255 w 2701637"/>
              <a:gd name="connsiteY11" fmla="*/ 2015837 h 3408218"/>
              <a:gd name="connsiteX12" fmla="*/ 1350818 w 2701637"/>
              <a:gd name="connsiteY12" fmla="*/ 2078182 h 3408218"/>
              <a:gd name="connsiteX13" fmla="*/ 1433946 w 2701637"/>
              <a:gd name="connsiteY13" fmla="*/ 2161309 h 3408218"/>
              <a:gd name="connsiteX14" fmla="*/ 1537855 w 2701637"/>
              <a:gd name="connsiteY14" fmla="*/ 2410691 h 3408218"/>
              <a:gd name="connsiteX15" fmla="*/ 1558637 w 2701637"/>
              <a:gd name="connsiteY15" fmla="*/ 2680855 h 3408218"/>
              <a:gd name="connsiteX16" fmla="*/ 1517073 w 2701637"/>
              <a:gd name="connsiteY16" fmla="*/ 2805546 h 3408218"/>
              <a:gd name="connsiteX17" fmla="*/ 1433946 w 2701637"/>
              <a:gd name="connsiteY17" fmla="*/ 2951018 h 3408218"/>
              <a:gd name="connsiteX18" fmla="*/ 1309255 w 2701637"/>
              <a:gd name="connsiteY18" fmla="*/ 3054928 h 3408218"/>
              <a:gd name="connsiteX19" fmla="*/ 1059873 w 2701637"/>
              <a:gd name="connsiteY19" fmla="*/ 3179618 h 3408218"/>
              <a:gd name="connsiteX20" fmla="*/ 914400 w 2701637"/>
              <a:gd name="connsiteY20" fmla="*/ 3200400 h 3408218"/>
              <a:gd name="connsiteX21" fmla="*/ 436418 w 2701637"/>
              <a:gd name="connsiteY21" fmla="*/ 3283528 h 3408218"/>
              <a:gd name="connsiteX22" fmla="*/ 270164 w 2701637"/>
              <a:gd name="connsiteY22" fmla="*/ 3345873 h 3408218"/>
              <a:gd name="connsiteX23" fmla="*/ 187037 w 2701637"/>
              <a:gd name="connsiteY23" fmla="*/ 3366655 h 3408218"/>
              <a:gd name="connsiteX24" fmla="*/ 124691 w 2701637"/>
              <a:gd name="connsiteY24" fmla="*/ 3387437 h 3408218"/>
              <a:gd name="connsiteX25" fmla="*/ 0 w 2701637"/>
              <a:gd name="connsiteY25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288473 w 2701637"/>
              <a:gd name="connsiteY7" fmla="*/ 1288473 h 3408218"/>
              <a:gd name="connsiteX8" fmla="*/ 1184564 w 2701637"/>
              <a:gd name="connsiteY8" fmla="*/ 1433946 h 3408218"/>
              <a:gd name="connsiteX9" fmla="*/ 1184564 w 2701637"/>
              <a:gd name="connsiteY9" fmla="*/ 1808018 h 3408218"/>
              <a:gd name="connsiteX10" fmla="*/ 1309255 w 2701637"/>
              <a:gd name="connsiteY10" fmla="*/ 2015837 h 3408218"/>
              <a:gd name="connsiteX11" fmla="*/ 1350818 w 2701637"/>
              <a:gd name="connsiteY11" fmla="*/ 2078182 h 3408218"/>
              <a:gd name="connsiteX12" fmla="*/ 1433946 w 2701637"/>
              <a:gd name="connsiteY12" fmla="*/ 2161309 h 3408218"/>
              <a:gd name="connsiteX13" fmla="*/ 1537855 w 2701637"/>
              <a:gd name="connsiteY13" fmla="*/ 2410691 h 3408218"/>
              <a:gd name="connsiteX14" fmla="*/ 1558637 w 2701637"/>
              <a:gd name="connsiteY14" fmla="*/ 2680855 h 3408218"/>
              <a:gd name="connsiteX15" fmla="*/ 1517073 w 2701637"/>
              <a:gd name="connsiteY15" fmla="*/ 2805546 h 3408218"/>
              <a:gd name="connsiteX16" fmla="*/ 1433946 w 2701637"/>
              <a:gd name="connsiteY16" fmla="*/ 2951018 h 3408218"/>
              <a:gd name="connsiteX17" fmla="*/ 1309255 w 2701637"/>
              <a:gd name="connsiteY17" fmla="*/ 3054928 h 3408218"/>
              <a:gd name="connsiteX18" fmla="*/ 1059873 w 2701637"/>
              <a:gd name="connsiteY18" fmla="*/ 3179618 h 3408218"/>
              <a:gd name="connsiteX19" fmla="*/ 914400 w 2701637"/>
              <a:gd name="connsiteY19" fmla="*/ 3200400 h 3408218"/>
              <a:gd name="connsiteX20" fmla="*/ 436418 w 2701637"/>
              <a:gd name="connsiteY20" fmla="*/ 3283528 h 3408218"/>
              <a:gd name="connsiteX21" fmla="*/ 270164 w 2701637"/>
              <a:gd name="connsiteY21" fmla="*/ 3345873 h 3408218"/>
              <a:gd name="connsiteX22" fmla="*/ 187037 w 2701637"/>
              <a:gd name="connsiteY22" fmla="*/ 3366655 h 3408218"/>
              <a:gd name="connsiteX23" fmla="*/ 124691 w 2701637"/>
              <a:gd name="connsiteY23" fmla="*/ 3387437 h 3408218"/>
              <a:gd name="connsiteX24" fmla="*/ 0 w 2701637"/>
              <a:gd name="connsiteY24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184564 w 2701637"/>
              <a:gd name="connsiteY7" fmla="*/ 1433946 h 3408218"/>
              <a:gd name="connsiteX8" fmla="*/ 1184564 w 2701637"/>
              <a:gd name="connsiteY8" fmla="*/ 1808018 h 3408218"/>
              <a:gd name="connsiteX9" fmla="*/ 1309255 w 2701637"/>
              <a:gd name="connsiteY9" fmla="*/ 2015837 h 3408218"/>
              <a:gd name="connsiteX10" fmla="*/ 1350818 w 2701637"/>
              <a:gd name="connsiteY10" fmla="*/ 2078182 h 3408218"/>
              <a:gd name="connsiteX11" fmla="*/ 1433946 w 2701637"/>
              <a:gd name="connsiteY11" fmla="*/ 2161309 h 3408218"/>
              <a:gd name="connsiteX12" fmla="*/ 1537855 w 2701637"/>
              <a:gd name="connsiteY12" fmla="*/ 2410691 h 3408218"/>
              <a:gd name="connsiteX13" fmla="*/ 1558637 w 2701637"/>
              <a:gd name="connsiteY13" fmla="*/ 2680855 h 3408218"/>
              <a:gd name="connsiteX14" fmla="*/ 1517073 w 2701637"/>
              <a:gd name="connsiteY14" fmla="*/ 2805546 h 3408218"/>
              <a:gd name="connsiteX15" fmla="*/ 1433946 w 2701637"/>
              <a:gd name="connsiteY15" fmla="*/ 2951018 h 3408218"/>
              <a:gd name="connsiteX16" fmla="*/ 1309255 w 2701637"/>
              <a:gd name="connsiteY16" fmla="*/ 3054928 h 3408218"/>
              <a:gd name="connsiteX17" fmla="*/ 1059873 w 2701637"/>
              <a:gd name="connsiteY17" fmla="*/ 3179618 h 3408218"/>
              <a:gd name="connsiteX18" fmla="*/ 914400 w 2701637"/>
              <a:gd name="connsiteY18" fmla="*/ 3200400 h 3408218"/>
              <a:gd name="connsiteX19" fmla="*/ 436418 w 2701637"/>
              <a:gd name="connsiteY19" fmla="*/ 3283528 h 3408218"/>
              <a:gd name="connsiteX20" fmla="*/ 270164 w 2701637"/>
              <a:gd name="connsiteY20" fmla="*/ 3345873 h 3408218"/>
              <a:gd name="connsiteX21" fmla="*/ 187037 w 2701637"/>
              <a:gd name="connsiteY21" fmla="*/ 3366655 h 3408218"/>
              <a:gd name="connsiteX22" fmla="*/ 124691 w 2701637"/>
              <a:gd name="connsiteY22" fmla="*/ 3387437 h 3408218"/>
              <a:gd name="connsiteX23" fmla="*/ 0 w 2701637"/>
              <a:gd name="connsiteY2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184564 w 2701637"/>
              <a:gd name="connsiteY7" fmla="*/ 1433946 h 3408218"/>
              <a:gd name="connsiteX8" fmla="*/ 1179954 w 2701637"/>
              <a:gd name="connsiteY8" fmla="*/ 1496291 h 3408218"/>
              <a:gd name="connsiteX9" fmla="*/ 1184564 w 2701637"/>
              <a:gd name="connsiteY9" fmla="*/ 1808018 h 3408218"/>
              <a:gd name="connsiteX10" fmla="*/ 1309255 w 2701637"/>
              <a:gd name="connsiteY10" fmla="*/ 2015837 h 3408218"/>
              <a:gd name="connsiteX11" fmla="*/ 1350818 w 2701637"/>
              <a:gd name="connsiteY11" fmla="*/ 2078182 h 3408218"/>
              <a:gd name="connsiteX12" fmla="*/ 1433946 w 2701637"/>
              <a:gd name="connsiteY12" fmla="*/ 2161309 h 3408218"/>
              <a:gd name="connsiteX13" fmla="*/ 1537855 w 2701637"/>
              <a:gd name="connsiteY13" fmla="*/ 2410691 h 3408218"/>
              <a:gd name="connsiteX14" fmla="*/ 1558637 w 2701637"/>
              <a:gd name="connsiteY14" fmla="*/ 2680855 h 3408218"/>
              <a:gd name="connsiteX15" fmla="*/ 1517073 w 2701637"/>
              <a:gd name="connsiteY15" fmla="*/ 2805546 h 3408218"/>
              <a:gd name="connsiteX16" fmla="*/ 1433946 w 2701637"/>
              <a:gd name="connsiteY16" fmla="*/ 2951018 h 3408218"/>
              <a:gd name="connsiteX17" fmla="*/ 1309255 w 2701637"/>
              <a:gd name="connsiteY17" fmla="*/ 3054928 h 3408218"/>
              <a:gd name="connsiteX18" fmla="*/ 1059873 w 2701637"/>
              <a:gd name="connsiteY18" fmla="*/ 3179618 h 3408218"/>
              <a:gd name="connsiteX19" fmla="*/ 914400 w 2701637"/>
              <a:gd name="connsiteY19" fmla="*/ 3200400 h 3408218"/>
              <a:gd name="connsiteX20" fmla="*/ 436418 w 2701637"/>
              <a:gd name="connsiteY20" fmla="*/ 3283528 h 3408218"/>
              <a:gd name="connsiteX21" fmla="*/ 270164 w 2701637"/>
              <a:gd name="connsiteY21" fmla="*/ 3345873 h 3408218"/>
              <a:gd name="connsiteX22" fmla="*/ 187037 w 2701637"/>
              <a:gd name="connsiteY22" fmla="*/ 3366655 h 3408218"/>
              <a:gd name="connsiteX23" fmla="*/ 124691 w 2701637"/>
              <a:gd name="connsiteY23" fmla="*/ 3387437 h 3408218"/>
              <a:gd name="connsiteX24" fmla="*/ 0 w 2701637"/>
              <a:gd name="connsiteY24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184564 w 2701637"/>
              <a:gd name="connsiteY7" fmla="*/ 1433946 h 3408218"/>
              <a:gd name="connsiteX8" fmla="*/ 1179954 w 2701637"/>
              <a:gd name="connsiteY8" fmla="*/ 1496291 h 3408218"/>
              <a:gd name="connsiteX9" fmla="*/ 1309255 w 2701637"/>
              <a:gd name="connsiteY9" fmla="*/ 2015837 h 3408218"/>
              <a:gd name="connsiteX10" fmla="*/ 1350818 w 2701637"/>
              <a:gd name="connsiteY10" fmla="*/ 2078182 h 3408218"/>
              <a:gd name="connsiteX11" fmla="*/ 1433946 w 2701637"/>
              <a:gd name="connsiteY11" fmla="*/ 2161309 h 3408218"/>
              <a:gd name="connsiteX12" fmla="*/ 1537855 w 2701637"/>
              <a:gd name="connsiteY12" fmla="*/ 2410691 h 3408218"/>
              <a:gd name="connsiteX13" fmla="*/ 1558637 w 2701637"/>
              <a:gd name="connsiteY13" fmla="*/ 2680855 h 3408218"/>
              <a:gd name="connsiteX14" fmla="*/ 1517073 w 2701637"/>
              <a:gd name="connsiteY14" fmla="*/ 2805546 h 3408218"/>
              <a:gd name="connsiteX15" fmla="*/ 1433946 w 2701637"/>
              <a:gd name="connsiteY15" fmla="*/ 2951018 h 3408218"/>
              <a:gd name="connsiteX16" fmla="*/ 1309255 w 2701637"/>
              <a:gd name="connsiteY16" fmla="*/ 3054928 h 3408218"/>
              <a:gd name="connsiteX17" fmla="*/ 1059873 w 2701637"/>
              <a:gd name="connsiteY17" fmla="*/ 3179618 h 3408218"/>
              <a:gd name="connsiteX18" fmla="*/ 914400 w 2701637"/>
              <a:gd name="connsiteY18" fmla="*/ 3200400 h 3408218"/>
              <a:gd name="connsiteX19" fmla="*/ 436418 w 2701637"/>
              <a:gd name="connsiteY19" fmla="*/ 3283528 h 3408218"/>
              <a:gd name="connsiteX20" fmla="*/ 270164 w 2701637"/>
              <a:gd name="connsiteY20" fmla="*/ 3345873 h 3408218"/>
              <a:gd name="connsiteX21" fmla="*/ 187037 w 2701637"/>
              <a:gd name="connsiteY21" fmla="*/ 3366655 h 3408218"/>
              <a:gd name="connsiteX22" fmla="*/ 124691 w 2701637"/>
              <a:gd name="connsiteY22" fmla="*/ 3387437 h 3408218"/>
              <a:gd name="connsiteX23" fmla="*/ 0 w 2701637"/>
              <a:gd name="connsiteY2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184564 w 2701637"/>
              <a:gd name="connsiteY7" fmla="*/ 1433946 h 3408218"/>
              <a:gd name="connsiteX8" fmla="*/ 1309255 w 2701637"/>
              <a:gd name="connsiteY8" fmla="*/ 2015837 h 3408218"/>
              <a:gd name="connsiteX9" fmla="*/ 1350818 w 2701637"/>
              <a:gd name="connsiteY9" fmla="*/ 2078182 h 3408218"/>
              <a:gd name="connsiteX10" fmla="*/ 1433946 w 2701637"/>
              <a:gd name="connsiteY10" fmla="*/ 2161309 h 3408218"/>
              <a:gd name="connsiteX11" fmla="*/ 1537855 w 2701637"/>
              <a:gd name="connsiteY11" fmla="*/ 2410691 h 3408218"/>
              <a:gd name="connsiteX12" fmla="*/ 1558637 w 2701637"/>
              <a:gd name="connsiteY12" fmla="*/ 2680855 h 3408218"/>
              <a:gd name="connsiteX13" fmla="*/ 1517073 w 2701637"/>
              <a:gd name="connsiteY13" fmla="*/ 2805546 h 3408218"/>
              <a:gd name="connsiteX14" fmla="*/ 1433946 w 2701637"/>
              <a:gd name="connsiteY14" fmla="*/ 2951018 h 3408218"/>
              <a:gd name="connsiteX15" fmla="*/ 1309255 w 2701637"/>
              <a:gd name="connsiteY15" fmla="*/ 3054928 h 3408218"/>
              <a:gd name="connsiteX16" fmla="*/ 1059873 w 2701637"/>
              <a:gd name="connsiteY16" fmla="*/ 3179618 h 3408218"/>
              <a:gd name="connsiteX17" fmla="*/ 914400 w 2701637"/>
              <a:gd name="connsiteY17" fmla="*/ 3200400 h 3408218"/>
              <a:gd name="connsiteX18" fmla="*/ 436418 w 2701637"/>
              <a:gd name="connsiteY18" fmla="*/ 3283528 h 3408218"/>
              <a:gd name="connsiteX19" fmla="*/ 270164 w 2701637"/>
              <a:gd name="connsiteY19" fmla="*/ 3345873 h 3408218"/>
              <a:gd name="connsiteX20" fmla="*/ 187037 w 2701637"/>
              <a:gd name="connsiteY20" fmla="*/ 3366655 h 3408218"/>
              <a:gd name="connsiteX21" fmla="*/ 124691 w 2701637"/>
              <a:gd name="connsiteY21" fmla="*/ 3387437 h 3408218"/>
              <a:gd name="connsiteX22" fmla="*/ 0 w 2701637"/>
              <a:gd name="connsiteY22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309255 w 2701637"/>
              <a:gd name="connsiteY7" fmla="*/ 2015837 h 3408218"/>
              <a:gd name="connsiteX8" fmla="*/ 1350818 w 2701637"/>
              <a:gd name="connsiteY8" fmla="*/ 2078182 h 3408218"/>
              <a:gd name="connsiteX9" fmla="*/ 1433946 w 2701637"/>
              <a:gd name="connsiteY9" fmla="*/ 2161309 h 3408218"/>
              <a:gd name="connsiteX10" fmla="*/ 1537855 w 2701637"/>
              <a:gd name="connsiteY10" fmla="*/ 2410691 h 3408218"/>
              <a:gd name="connsiteX11" fmla="*/ 1558637 w 2701637"/>
              <a:gd name="connsiteY11" fmla="*/ 2680855 h 3408218"/>
              <a:gd name="connsiteX12" fmla="*/ 1517073 w 2701637"/>
              <a:gd name="connsiteY12" fmla="*/ 2805546 h 3408218"/>
              <a:gd name="connsiteX13" fmla="*/ 1433946 w 2701637"/>
              <a:gd name="connsiteY13" fmla="*/ 2951018 h 3408218"/>
              <a:gd name="connsiteX14" fmla="*/ 1309255 w 2701637"/>
              <a:gd name="connsiteY14" fmla="*/ 3054928 h 3408218"/>
              <a:gd name="connsiteX15" fmla="*/ 1059873 w 2701637"/>
              <a:gd name="connsiteY15" fmla="*/ 3179618 h 3408218"/>
              <a:gd name="connsiteX16" fmla="*/ 914400 w 2701637"/>
              <a:gd name="connsiteY16" fmla="*/ 3200400 h 3408218"/>
              <a:gd name="connsiteX17" fmla="*/ 436418 w 2701637"/>
              <a:gd name="connsiteY17" fmla="*/ 3283528 h 3408218"/>
              <a:gd name="connsiteX18" fmla="*/ 270164 w 2701637"/>
              <a:gd name="connsiteY18" fmla="*/ 3345873 h 3408218"/>
              <a:gd name="connsiteX19" fmla="*/ 187037 w 2701637"/>
              <a:gd name="connsiteY19" fmla="*/ 3366655 h 3408218"/>
              <a:gd name="connsiteX20" fmla="*/ 124691 w 2701637"/>
              <a:gd name="connsiteY20" fmla="*/ 3387437 h 3408218"/>
              <a:gd name="connsiteX21" fmla="*/ 0 w 2701637"/>
              <a:gd name="connsiteY21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309255 w 2701637"/>
              <a:gd name="connsiteY6" fmla="*/ 2015837 h 3408218"/>
              <a:gd name="connsiteX7" fmla="*/ 1350818 w 2701637"/>
              <a:gd name="connsiteY7" fmla="*/ 2078182 h 3408218"/>
              <a:gd name="connsiteX8" fmla="*/ 1433946 w 2701637"/>
              <a:gd name="connsiteY8" fmla="*/ 2161309 h 3408218"/>
              <a:gd name="connsiteX9" fmla="*/ 1537855 w 2701637"/>
              <a:gd name="connsiteY9" fmla="*/ 2410691 h 3408218"/>
              <a:gd name="connsiteX10" fmla="*/ 1558637 w 2701637"/>
              <a:gd name="connsiteY10" fmla="*/ 2680855 h 3408218"/>
              <a:gd name="connsiteX11" fmla="*/ 1517073 w 2701637"/>
              <a:gd name="connsiteY11" fmla="*/ 2805546 h 3408218"/>
              <a:gd name="connsiteX12" fmla="*/ 1433946 w 2701637"/>
              <a:gd name="connsiteY12" fmla="*/ 2951018 h 3408218"/>
              <a:gd name="connsiteX13" fmla="*/ 1309255 w 2701637"/>
              <a:gd name="connsiteY13" fmla="*/ 3054928 h 3408218"/>
              <a:gd name="connsiteX14" fmla="*/ 1059873 w 2701637"/>
              <a:gd name="connsiteY14" fmla="*/ 3179618 h 3408218"/>
              <a:gd name="connsiteX15" fmla="*/ 914400 w 2701637"/>
              <a:gd name="connsiteY15" fmla="*/ 3200400 h 3408218"/>
              <a:gd name="connsiteX16" fmla="*/ 436418 w 2701637"/>
              <a:gd name="connsiteY16" fmla="*/ 3283528 h 3408218"/>
              <a:gd name="connsiteX17" fmla="*/ 270164 w 2701637"/>
              <a:gd name="connsiteY17" fmla="*/ 3345873 h 3408218"/>
              <a:gd name="connsiteX18" fmla="*/ 187037 w 2701637"/>
              <a:gd name="connsiteY18" fmla="*/ 3366655 h 3408218"/>
              <a:gd name="connsiteX19" fmla="*/ 124691 w 2701637"/>
              <a:gd name="connsiteY19" fmla="*/ 3387437 h 3408218"/>
              <a:gd name="connsiteX20" fmla="*/ 0 w 2701637"/>
              <a:gd name="connsiteY20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350818 w 2701637"/>
              <a:gd name="connsiteY6" fmla="*/ 2078182 h 3408218"/>
              <a:gd name="connsiteX7" fmla="*/ 1433946 w 2701637"/>
              <a:gd name="connsiteY7" fmla="*/ 2161309 h 3408218"/>
              <a:gd name="connsiteX8" fmla="*/ 1537855 w 2701637"/>
              <a:gd name="connsiteY8" fmla="*/ 2410691 h 3408218"/>
              <a:gd name="connsiteX9" fmla="*/ 1558637 w 2701637"/>
              <a:gd name="connsiteY9" fmla="*/ 2680855 h 3408218"/>
              <a:gd name="connsiteX10" fmla="*/ 1517073 w 2701637"/>
              <a:gd name="connsiteY10" fmla="*/ 2805546 h 3408218"/>
              <a:gd name="connsiteX11" fmla="*/ 1433946 w 2701637"/>
              <a:gd name="connsiteY11" fmla="*/ 2951018 h 3408218"/>
              <a:gd name="connsiteX12" fmla="*/ 1309255 w 2701637"/>
              <a:gd name="connsiteY12" fmla="*/ 3054928 h 3408218"/>
              <a:gd name="connsiteX13" fmla="*/ 1059873 w 2701637"/>
              <a:gd name="connsiteY13" fmla="*/ 3179618 h 3408218"/>
              <a:gd name="connsiteX14" fmla="*/ 914400 w 2701637"/>
              <a:gd name="connsiteY14" fmla="*/ 3200400 h 3408218"/>
              <a:gd name="connsiteX15" fmla="*/ 436418 w 2701637"/>
              <a:gd name="connsiteY15" fmla="*/ 3283528 h 3408218"/>
              <a:gd name="connsiteX16" fmla="*/ 270164 w 2701637"/>
              <a:gd name="connsiteY16" fmla="*/ 3345873 h 3408218"/>
              <a:gd name="connsiteX17" fmla="*/ 187037 w 2701637"/>
              <a:gd name="connsiteY17" fmla="*/ 3366655 h 3408218"/>
              <a:gd name="connsiteX18" fmla="*/ 124691 w 2701637"/>
              <a:gd name="connsiteY18" fmla="*/ 3387437 h 3408218"/>
              <a:gd name="connsiteX19" fmla="*/ 0 w 2701637"/>
              <a:gd name="connsiteY19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33946 w 2701637"/>
              <a:gd name="connsiteY6" fmla="*/ 2161309 h 3408218"/>
              <a:gd name="connsiteX7" fmla="*/ 1537855 w 2701637"/>
              <a:gd name="connsiteY7" fmla="*/ 2410691 h 3408218"/>
              <a:gd name="connsiteX8" fmla="*/ 1558637 w 2701637"/>
              <a:gd name="connsiteY8" fmla="*/ 2680855 h 3408218"/>
              <a:gd name="connsiteX9" fmla="*/ 1517073 w 2701637"/>
              <a:gd name="connsiteY9" fmla="*/ 2805546 h 3408218"/>
              <a:gd name="connsiteX10" fmla="*/ 1433946 w 2701637"/>
              <a:gd name="connsiteY10" fmla="*/ 2951018 h 3408218"/>
              <a:gd name="connsiteX11" fmla="*/ 1309255 w 2701637"/>
              <a:gd name="connsiteY11" fmla="*/ 3054928 h 3408218"/>
              <a:gd name="connsiteX12" fmla="*/ 1059873 w 2701637"/>
              <a:gd name="connsiteY12" fmla="*/ 3179618 h 3408218"/>
              <a:gd name="connsiteX13" fmla="*/ 914400 w 2701637"/>
              <a:gd name="connsiteY13" fmla="*/ 3200400 h 3408218"/>
              <a:gd name="connsiteX14" fmla="*/ 436418 w 2701637"/>
              <a:gd name="connsiteY14" fmla="*/ 3283528 h 3408218"/>
              <a:gd name="connsiteX15" fmla="*/ 270164 w 2701637"/>
              <a:gd name="connsiteY15" fmla="*/ 3345873 h 3408218"/>
              <a:gd name="connsiteX16" fmla="*/ 187037 w 2701637"/>
              <a:gd name="connsiteY16" fmla="*/ 3366655 h 3408218"/>
              <a:gd name="connsiteX17" fmla="*/ 124691 w 2701637"/>
              <a:gd name="connsiteY17" fmla="*/ 3387437 h 3408218"/>
              <a:gd name="connsiteX18" fmla="*/ 0 w 2701637"/>
              <a:gd name="connsiteY18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537855 w 2701637"/>
              <a:gd name="connsiteY6" fmla="*/ 2410691 h 3408218"/>
              <a:gd name="connsiteX7" fmla="*/ 1558637 w 2701637"/>
              <a:gd name="connsiteY7" fmla="*/ 2680855 h 3408218"/>
              <a:gd name="connsiteX8" fmla="*/ 1517073 w 2701637"/>
              <a:gd name="connsiteY8" fmla="*/ 2805546 h 3408218"/>
              <a:gd name="connsiteX9" fmla="*/ 1433946 w 2701637"/>
              <a:gd name="connsiteY9" fmla="*/ 2951018 h 3408218"/>
              <a:gd name="connsiteX10" fmla="*/ 1309255 w 2701637"/>
              <a:gd name="connsiteY10" fmla="*/ 3054928 h 3408218"/>
              <a:gd name="connsiteX11" fmla="*/ 1059873 w 2701637"/>
              <a:gd name="connsiteY11" fmla="*/ 3179618 h 3408218"/>
              <a:gd name="connsiteX12" fmla="*/ 914400 w 2701637"/>
              <a:gd name="connsiteY12" fmla="*/ 3200400 h 3408218"/>
              <a:gd name="connsiteX13" fmla="*/ 436418 w 2701637"/>
              <a:gd name="connsiteY13" fmla="*/ 3283528 h 3408218"/>
              <a:gd name="connsiteX14" fmla="*/ 270164 w 2701637"/>
              <a:gd name="connsiteY14" fmla="*/ 3345873 h 3408218"/>
              <a:gd name="connsiteX15" fmla="*/ 187037 w 2701637"/>
              <a:gd name="connsiteY15" fmla="*/ 3366655 h 3408218"/>
              <a:gd name="connsiteX16" fmla="*/ 124691 w 2701637"/>
              <a:gd name="connsiteY16" fmla="*/ 3387437 h 3408218"/>
              <a:gd name="connsiteX17" fmla="*/ 0 w 2701637"/>
              <a:gd name="connsiteY17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537855 w 2701637"/>
              <a:gd name="connsiteY5" fmla="*/ 2410691 h 3408218"/>
              <a:gd name="connsiteX6" fmla="*/ 1558637 w 2701637"/>
              <a:gd name="connsiteY6" fmla="*/ 2680855 h 3408218"/>
              <a:gd name="connsiteX7" fmla="*/ 1517073 w 2701637"/>
              <a:gd name="connsiteY7" fmla="*/ 2805546 h 3408218"/>
              <a:gd name="connsiteX8" fmla="*/ 1433946 w 2701637"/>
              <a:gd name="connsiteY8" fmla="*/ 2951018 h 3408218"/>
              <a:gd name="connsiteX9" fmla="*/ 1309255 w 2701637"/>
              <a:gd name="connsiteY9" fmla="*/ 3054928 h 3408218"/>
              <a:gd name="connsiteX10" fmla="*/ 1059873 w 2701637"/>
              <a:gd name="connsiteY10" fmla="*/ 3179618 h 3408218"/>
              <a:gd name="connsiteX11" fmla="*/ 914400 w 2701637"/>
              <a:gd name="connsiteY11" fmla="*/ 3200400 h 3408218"/>
              <a:gd name="connsiteX12" fmla="*/ 436418 w 2701637"/>
              <a:gd name="connsiteY12" fmla="*/ 3283528 h 3408218"/>
              <a:gd name="connsiteX13" fmla="*/ 270164 w 2701637"/>
              <a:gd name="connsiteY13" fmla="*/ 3345873 h 3408218"/>
              <a:gd name="connsiteX14" fmla="*/ 187037 w 2701637"/>
              <a:gd name="connsiteY14" fmla="*/ 3366655 h 3408218"/>
              <a:gd name="connsiteX15" fmla="*/ 124691 w 2701637"/>
              <a:gd name="connsiteY15" fmla="*/ 3387437 h 3408218"/>
              <a:gd name="connsiteX16" fmla="*/ 0 w 2701637"/>
              <a:gd name="connsiteY16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558637 w 2701637"/>
              <a:gd name="connsiteY7" fmla="*/ 2680855 h 3408218"/>
              <a:gd name="connsiteX8" fmla="*/ 1517073 w 2701637"/>
              <a:gd name="connsiteY8" fmla="*/ 2805546 h 3408218"/>
              <a:gd name="connsiteX9" fmla="*/ 1433946 w 2701637"/>
              <a:gd name="connsiteY9" fmla="*/ 2951018 h 3408218"/>
              <a:gd name="connsiteX10" fmla="*/ 1309255 w 2701637"/>
              <a:gd name="connsiteY10" fmla="*/ 3054928 h 3408218"/>
              <a:gd name="connsiteX11" fmla="*/ 1059873 w 2701637"/>
              <a:gd name="connsiteY11" fmla="*/ 3179618 h 3408218"/>
              <a:gd name="connsiteX12" fmla="*/ 914400 w 2701637"/>
              <a:gd name="connsiteY12" fmla="*/ 3200400 h 3408218"/>
              <a:gd name="connsiteX13" fmla="*/ 436418 w 2701637"/>
              <a:gd name="connsiteY13" fmla="*/ 3283528 h 3408218"/>
              <a:gd name="connsiteX14" fmla="*/ 270164 w 2701637"/>
              <a:gd name="connsiteY14" fmla="*/ 3345873 h 3408218"/>
              <a:gd name="connsiteX15" fmla="*/ 187037 w 2701637"/>
              <a:gd name="connsiteY15" fmla="*/ 3366655 h 3408218"/>
              <a:gd name="connsiteX16" fmla="*/ 124691 w 2701637"/>
              <a:gd name="connsiteY16" fmla="*/ 3387437 h 3408218"/>
              <a:gd name="connsiteX17" fmla="*/ 0 w 2701637"/>
              <a:gd name="connsiteY17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517073 w 2701637"/>
              <a:gd name="connsiteY7" fmla="*/ 2805546 h 3408218"/>
              <a:gd name="connsiteX8" fmla="*/ 1433946 w 2701637"/>
              <a:gd name="connsiteY8" fmla="*/ 2951018 h 3408218"/>
              <a:gd name="connsiteX9" fmla="*/ 1309255 w 2701637"/>
              <a:gd name="connsiteY9" fmla="*/ 3054928 h 3408218"/>
              <a:gd name="connsiteX10" fmla="*/ 1059873 w 2701637"/>
              <a:gd name="connsiteY10" fmla="*/ 3179618 h 3408218"/>
              <a:gd name="connsiteX11" fmla="*/ 914400 w 2701637"/>
              <a:gd name="connsiteY11" fmla="*/ 3200400 h 3408218"/>
              <a:gd name="connsiteX12" fmla="*/ 436418 w 2701637"/>
              <a:gd name="connsiteY12" fmla="*/ 3283528 h 3408218"/>
              <a:gd name="connsiteX13" fmla="*/ 270164 w 2701637"/>
              <a:gd name="connsiteY13" fmla="*/ 3345873 h 3408218"/>
              <a:gd name="connsiteX14" fmla="*/ 187037 w 2701637"/>
              <a:gd name="connsiteY14" fmla="*/ 3366655 h 3408218"/>
              <a:gd name="connsiteX15" fmla="*/ 124691 w 2701637"/>
              <a:gd name="connsiteY15" fmla="*/ 3387437 h 3408218"/>
              <a:gd name="connsiteX16" fmla="*/ 0 w 2701637"/>
              <a:gd name="connsiteY16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433946 w 2701637"/>
              <a:gd name="connsiteY7" fmla="*/ 2951018 h 3408218"/>
              <a:gd name="connsiteX8" fmla="*/ 1309255 w 2701637"/>
              <a:gd name="connsiteY8" fmla="*/ 3054928 h 3408218"/>
              <a:gd name="connsiteX9" fmla="*/ 1059873 w 2701637"/>
              <a:gd name="connsiteY9" fmla="*/ 3179618 h 3408218"/>
              <a:gd name="connsiteX10" fmla="*/ 914400 w 2701637"/>
              <a:gd name="connsiteY10" fmla="*/ 3200400 h 3408218"/>
              <a:gd name="connsiteX11" fmla="*/ 436418 w 2701637"/>
              <a:gd name="connsiteY11" fmla="*/ 3283528 h 3408218"/>
              <a:gd name="connsiteX12" fmla="*/ 270164 w 2701637"/>
              <a:gd name="connsiteY12" fmla="*/ 3345873 h 3408218"/>
              <a:gd name="connsiteX13" fmla="*/ 187037 w 2701637"/>
              <a:gd name="connsiteY13" fmla="*/ 3366655 h 3408218"/>
              <a:gd name="connsiteX14" fmla="*/ 124691 w 2701637"/>
              <a:gd name="connsiteY14" fmla="*/ 3387437 h 3408218"/>
              <a:gd name="connsiteX15" fmla="*/ 0 w 2701637"/>
              <a:gd name="connsiteY15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309255 w 2701637"/>
              <a:gd name="connsiteY7" fmla="*/ 3054928 h 3408218"/>
              <a:gd name="connsiteX8" fmla="*/ 1059873 w 2701637"/>
              <a:gd name="connsiteY8" fmla="*/ 3179618 h 3408218"/>
              <a:gd name="connsiteX9" fmla="*/ 914400 w 2701637"/>
              <a:gd name="connsiteY9" fmla="*/ 3200400 h 3408218"/>
              <a:gd name="connsiteX10" fmla="*/ 436418 w 2701637"/>
              <a:gd name="connsiteY10" fmla="*/ 3283528 h 3408218"/>
              <a:gd name="connsiteX11" fmla="*/ 270164 w 2701637"/>
              <a:gd name="connsiteY11" fmla="*/ 3345873 h 3408218"/>
              <a:gd name="connsiteX12" fmla="*/ 187037 w 2701637"/>
              <a:gd name="connsiteY12" fmla="*/ 3366655 h 3408218"/>
              <a:gd name="connsiteX13" fmla="*/ 124691 w 2701637"/>
              <a:gd name="connsiteY13" fmla="*/ 3387437 h 3408218"/>
              <a:gd name="connsiteX14" fmla="*/ 0 w 2701637"/>
              <a:gd name="connsiteY14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059873 w 2701637"/>
              <a:gd name="connsiteY7" fmla="*/ 3179618 h 3408218"/>
              <a:gd name="connsiteX8" fmla="*/ 914400 w 2701637"/>
              <a:gd name="connsiteY8" fmla="*/ 3200400 h 3408218"/>
              <a:gd name="connsiteX9" fmla="*/ 436418 w 2701637"/>
              <a:gd name="connsiteY9" fmla="*/ 3283528 h 3408218"/>
              <a:gd name="connsiteX10" fmla="*/ 270164 w 2701637"/>
              <a:gd name="connsiteY10" fmla="*/ 3345873 h 3408218"/>
              <a:gd name="connsiteX11" fmla="*/ 187037 w 2701637"/>
              <a:gd name="connsiteY11" fmla="*/ 3366655 h 3408218"/>
              <a:gd name="connsiteX12" fmla="*/ 124691 w 2701637"/>
              <a:gd name="connsiteY12" fmla="*/ 3387437 h 3408218"/>
              <a:gd name="connsiteX13" fmla="*/ 0 w 2701637"/>
              <a:gd name="connsiteY1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914400 w 2701637"/>
              <a:gd name="connsiteY8" fmla="*/ 3200400 h 3408218"/>
              <a:gd name="connsiteX9" fmla="*/ 436418 w 2701637"/>
              <a:gd name="connsiteY9" fmla="*/ 3283528 h 3408218"/>
              <a:gd name="connsiteX10" fmla="*/ 270164 w 2701637"/>
              <a:gd name="connsiteY10" fmla="*/ 3345873 h 3408218"/>
              <a:gd name="connsiteX11" fmla="*/ 187037 w 2701637"/>
              <a:gd name="connsiteY11" fmla="*/ 3366655 h 3408218"/>
              <a:gd name="connsiteX12" fmla="*/ 124691 w 2701637"/>
              <a:gd name="connsiteY12" fmla="*/ 3387437 h 3408218"/>
              <a:gd name="connsiteX13" fmla="*/ 0 w 2701637"/>
              <a:gd name="connsiteY1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914400 w 2701637"/>
              <a:gd name="connsiteY8" fmla="*/ 3200400 h 3408218"/>
              <a:gd name="connsiteX9" fmla="*/ 436418 w 2701637"/>
              <a:gd name="connsiteY9" fmla="*/ 3283528 h 3408218"/>
              <a:gd name="connsiteX10" fmla="*/ 270164 w 2701637"/>
              <a:gd name="connsiteY10" fmla="*/ 3345873 h 3408218"/>
              <a:gd name="connsiteX11" fmla="*/ 187037 w 2701637"/>
              <a:gd name="connsiteY11" fmla="*/ 3366655 h 3408218"/>
              <a:gd name="connsiteX12" fmla="*/ 124691 w 2701637"/>
              <a:gd name="connsiteY12" fmla="*/ 3387437 h 3408218"/>
              <a:gd name="connsiteX13" fmla="*/ 0 w 2701637"/>
              <a:gd name="connsiteY1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914400 w 2701637"/>
              <a:gd name="connsiteY8" fmla="*/ 3200400 h 3408218"/>
              <a:gd name="connsiteX9" fmla="*/ 436418 w 2701637"/>
              <a:gd name="connsiteY9" fmla="*/ 3283528 h 3408218"/>
              <a:gd name="connsiteX10" fmla="*/ 270164 w 2701637"/>
              <a:gd name="connsiteY10" fmla="*/ 3345873 h 3408218"/>
              <a:gd name="connsiteX11" fmla="*/ 187037 w 2701637"/>
              <a:gd name="connsiteY11" fmla="*/ 3366655 h 3408218"/>
              <a:gd name="connsiteX12" fmla="*/ 124691 w 2701637"/>
              <a:gd name="connsiteY12" fmla="*/ 3387437 h 3408218"/>
              <a:gd name="connsiteX13" fmla="*/ 0 w 2701637"/>
              <a:gd name="connsiteY1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436418 w 2701637"/>
              <a:gd name="connsiteY8" fmla="*/ 3283528 h 3408218"/>
              <a:gd name="connsiteX9" fmla="*/ 270164 w 2701637"/>
              <a:gd name="connsiteY9" fmla="*/ 3345873 h 3408218"/>
              <a:gd name="connsiteX10" fmla="*/ 187037 w 2701637"/>
              <a:gd name="connsiteY10" fmla="*/ 3366655 h 3408218"/>
              <a:gd name="connsiteX11" fmla="*/ 124691 w 2701637"/>
              <a:gd name="connsiteY11" fmla="*/ 3387437 h 3408218"/>
              <a:gd name="connsiteX12" fmla="*/ 0 w 2701637"/>
              <a:gd name="connsiteY12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436418 w 2701637"/>
              <a:gd name="connsiteY8" fmla="*/ 3283528 h 3408218"/>
              <a:gd name="connsiteX9" fmla="*/ 187037 w 2701637"/>
              <a:gd name="connsiteY9" fmla="*/ 3366655 h 3408218"/>
              <a:gd name="connsiteX10" fmla="*/ 124691 w 2701637"/>
              <a:gd name="connsiteY10" fmla="*/ 3387437 h 3408218"/>
              <a:gd name="connsiteX11" fmla="*/ 0 w 2701637"/>
              <a:gd name="connsiteY11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187037 w 2701637"/>
              <a:gd name="connsiteY8" fmla="*/ 3366655 h 3408218"/>
              <a:gd name="connsiteX9" fmla="*/ 124691 w 2701637"/>
              <a:gd name="connsiteY9" fmla="*/ 3387437 h 3408218"/>
              <a:gd name="connsiteX10" fmla="*/ 0 w 2701637"/>
              <a:gd name="connsiteY10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1829912 w 3231798"/>
              <a:gd name="connsiteY5" fmla="*/ 1600281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717198 w 3231798"/>
              <a:gd name="connsiteY8" fmla="*/ 3366655 h 3408218"/>
              <a:gd name="connsiteX9" fmla="*/ 654852 w 3231798"/>
              <a:gd name="connsiteY9" fmla="*/ 3387437 h 3408218"/>
              <a:gd name="connsiteX10" fmla="*/ 0 w 3231798"/>
              <a:gd name="connsiteY10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1829912 w 3231798"/>
              <a:gd name="connsiteY5" fmla="*/ 1600281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717198 w 3231798"/>
              <a:gd name="connsiteY8" fmla="*/ 3366655 h 3408218"/>
              <a:gd name="connsiteX9" fmla="*/ 0 w 3231798"/>
              <a:gd name="connsiteY9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1829912 w 3231798"/>
              <a:gd name="connsiteY5" fmla="*/ 1600281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069361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069361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069361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069361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154878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537354 w 3231798"/>
              <a:gd name="connsiteY4" fmla="*/ 1059875 h 3408218"/>
              <a:gd name="connsiteX5" fmla="*/ 2154878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537354 w 3231798"/>
              <a:gd name="connsiteY3" fmla="*/ 1059875 h 3408218"/>
              <a:gd name="connsiteX4" fmla="*/ 2154878 w 3231798"/>
              <a:gd name="connsiteY4" fmla="*/ 1579498 h 3408218"/>
              <a:gd name="connsiteX5" fmla="*/ 2119321 w 3231798"/>
              <a:gd name="connsiteY5" fmla="*/ 2576954 h 3408218"/>
              <a:gd name="connsiteX6" fmla="*/ 1590034 w 3231798"/>
              <a:gd name="connsiteY6" fmla="*/ 3179618 h 3408218"/>
              <a:gd name="connsiteX7" fmla="*/ 0 w 3231798"/>
              <a:gd name="connsiteY7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537354 w 3231798"/>
              <a:gd name="connsiteY3" fmla="*/ 1059875 h 3408218"/>
              <a:gd name="connsiteX4" fmla="*/ 2154878 w 3231798"/>
              <a:gd name="connsiteY4" fmla="*/ 1579498 h 3408218"/>
              <a:gd name="connsiteX5" fmla="*/ 2119321 w 3231798"/>
              <a:gd name="connsiteY5" fmla="*/ 2576954 h 3408218"/>
              <a:gd name="connsiteX6" fmla="*/ 1384792 w 3231798"/>
              <a:gd name="connsiteY6" fmla="*/ 3013356 h 3408218"/>
              <a:gd name="connsiteX7" fmla="*/ 0 w 3231798"/>
              <a:gd name="connsiteY7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537354 w 3231798"/>
              <a:gd name="connsiteY3" fmla="*/ 1059875 h 3408218"/>
              <a:gd name="connsiteX4" fmla="*/ 2154878 w 3231798"/>
              <a:gd name="connsiteY4" fmla="*/ 1579498 h 3408218"/>
              <a:gd name="connsiteX5" fmla="*/ 2119321 w 3231798"/>
              <a:gd name="connsiteY5" fmla="*/ 2576954 h 3408218"/>
              <a:gd name="connsiteX6" fmla="*/ 1384792 w 3231798"/>
              <a:gd name="connsiteY6" fmla="*/ 3013356 h 3408218"/>
              <a:gd name="connsiteX7" fmla="*/ 0 w 3231798"/>
              <a:gd name="connsiteY7" fmla="*/ 3408218 h 3408218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2119321 w 3523318"/>
              <a:gd name="connsiteY5" fmla="*/ 2764000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2119321 w 3523318"/>
              <a:gd name="connsiteY5" fmla="*/ 2764000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213761 w 3523318"/>
              <a:gd name="connsiteY5" fmla="*/ 3075989 h 3595264"/>
              <a:gd name="connsiteX6" fmla="*/ 0 w 3523318"/>
              <a:gd name="connsiteY6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865655 w 3523318"/>
              <a:gd name="connsiteY5" fmla="*/ 2610234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865655 w 3523318"/>
              <a:gd name="connsiteY5" fmla="*/ 2610234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3318" h="3595264">
                <a:moveTo>
                  <a:pt x="3523318" y="0"/>
                </a:moveTo>
                <a:cubicBezTo>
                  <a:pt x="3509463" y="131618"/>
                  <a:pt x="3287312" y="439890"/>
                  <a:pt x="3190234" y="581901"/>
                </a:cubicBezTo>
                <a:cubicBezTo>
                  <a:pt x="3093156" y="723912"/>
                  <a:pt x="3049665" y="741227"/>
                  <a:pt x="2940852" y="852064"/>
                </a:cubicBezTo>
                <a:cubicBezTo>
                  <a:pt x="2832039" y="962901"/>
                  <a:pt x="2668350" y="1094508"/>
                  <a:pt x="2537354" y="1246921"/>
                </a:cubicBezTo>
                <a:cubicBezTo>
                  <a:pt x="2406358" y="1399334"/>
                  <a:pt x="2270747" y="1540913"/>
                  <a:pt x="2154878" y="1766544"/>
                </a:cubicBezTo>
                <a:cubicBezTo>
                  <a:pt x="2015492" y="1973122"/>
                  <a:pt x="2022508" y="2391993"/>
                  <a:pt x="1865655" y="2610234"/>
                </a:cubicBezTo>
                <a:cubicBezTo>
                  <a:pt x="1708802" y="2828475"/>
                  <a:pt x="1524704" y="2911817"/>
                  <a:pt x="1213761" y="3075989"/>
                </a:cubicBezTo>
                <a:cubicBezTo>
                  <a:pt x="902818" y="3240161"/>
                  <a:pt x="331257" y="3547639"/>
                  <a:pt x="0" y="3595264"/>
                </a:cubicBezTo>
              </a:path>
            </a:pathLst>
          </a:custGeom>
          <a:noFill/>
          <a:ln w="88900" cap="flat" cmpd="sng" algn="ctr">
            <a:solidFill>
              <a:srgbClr val="00206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latin typeface="+mj-ea"/>
              <a:ea typeface="+mj-ea"/>
            </a:endParaRPr>
          </a:p>
        </p:txBody>
      </p:sp>
      <p:sp>
        <p:nvSpPr>
          <p:cNvPr id="531" name="フリーフォーム 530"/>
          <p:cNvSpPr/>
          <p:nvPr/>
        </p:nvSpPr>
        <p:spPr>
          <a:xfrm>
            <a:off x="2688563" y="6851027"/>
            <a:ext cx="1047941" cy="927830"/>
          </a:xfrm>
          <a:custGeom>
            <a:avLst/>
            <a:gdLst>
              <a:gd name="connsiteX0" fmla="*/ 0 w 816209"/>
              <a:gd name="connsiteY0" fmla="*/ 718019 h 810073"/>
              <a:gd name="connsiteX1" fmla="*/ 392762 w 816209"/>
              <a:gd name="connsiteY1" fmla="*/ 457200 h 810073"/>
              <a:gd name="connsiteX2" fmla="*/ 613691 w 816209"/>
              <a:gd name="connsiteY2" fmla="*/ 242408 h 810073"/>
              <a:gd name="connsiteX3" fmla="*/ 398899 w 816209"/>
              <a:gd name="connsiteY3" fmla="*/ 530843 h 810073"/>
              <a:gd name="connsiteX4" fmla="*/ 73643 w 816209"/>
              <a:gd name="connsiteY4" fmla="*/ 810073 h 810073"/>
              <a:gd name="connsiteX5" fmla="*/ 533911 w 816209"/>
              <a:gd name="connsiteY5" fmla="*/ 457200 h 810073"/>
              <a:gd name="connsiteX6" fmla="*/ 776319 w 816209"/>
              <a:gd name="connsiteY6" fmla="*/ 150354 h 810073"/>
              <a:gd name="connsiteX7" fmla="*/ 816209 w 816209"/>
              <a:gd name="connsiteY7" fmla="*/ 36822 h 810073"/>
              <a:gd name="connsiteX8" fmla="*/ 702676 w 816209"/>
              <a:gd name="connsiteY8" fmla="*/ 0 h 810073"/>
              <a:gd name="connsiteX9" fmla="*/ 368214 w 816209"/>
              <a:gd name="connsiteY9" fmla="*/ 426516 h 810073"/>
              <a:gd name="connsiteX10" fmla="*/ 0 w 816209"/>
              <a:gd name="connsiteY10" fmla="*/ 718019 h 810073"/>
              <a:gd name="connsiteX0" fmla="*/ 1513 w 817722"/>
              <a:gd name="connsiteY0" fmla="*/ 718019 h 885229"/>
              <a:gd name="connsiteX1" fmla="*/ 394275 w 817722"/>
              <a:gd name="connsiteY1" fmla="*/ 457200 h 885229"/>
              <a:gd name="connsiteX2" fmla="*/ 615204 w 817722"/>
              <a:gd name="connsiteY2" fmla="*/ 242408 h 885229"/>
              <a:gd name="connsiteX3" fmla="*/ 400412 w 817722"/>
              <a:gd name="connsiteY3" fmla="*/ 530843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57200 h 885229"/>
              <a:gd name="connsiteX2" fmla="*/ 615204 w 817722"/>
              <a:gd name="connsiteY2" fmla="*/ 242408 h 885229"/>
              <a:gd name="connsiteX3" fmla="*/ 309598 w 817722"/>
              <a:gd name="connsiteY3" fmla="*/ 602867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57200 h 885229"/>
              <a:gd name="connsiteX2" fmla="*/ 615204 w 817722"/>
              <a:gd name="connsiteY2" fmla="*/ 242408 h 885229"/>
              <a:gd name="connsiteX3" fmla="*/ 309598 w 817722"/>
              <a:gd name="connsiteY3" fmla="*/ 602867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309598 w 817722"/>
              <a:gd name="connsiteY3" fmla="*/ 602867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309598 w 817722"/>
              <a:gd name="connsiteY3" fmla="*/ 602867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356570 w 817722"/>
              <a:gd name="connsiteY3" fmla="*/ 571552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256362 w 817722"/>
              <a:gd name="connsiteY3" fmla="*/ 646708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256362 w 817722"/>
              <a:gd name="connsiteY3" fmla="*/ 646708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265883 w 817722"/>
              <a:gd name="connsiteY1" fmla="*/ 563672 h 885229"/>
              <a:gd name="connsiteX2" fmla="*/ 615204 w 817722"/>
              <a:gd name="connsiteY2" fmla="*/ 242408 h 885229"/>
              <a:gd name="connsiteX3" fmla="*/ 256362 w 817722"/>
              <a:gd name="connsiteY3" fmla="*/ 646708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265883 w 817722"/>
              <a:gd name="connsiteY1" fmla="*/ 563672 h 885229"/>
              <a:gd name="connsiteX2" fmla="*/ 615204 w 817722"/>
              <a:gd name="connsiteY2" fmla="*/ 242408 h 885229"/>
              <a:gd name="connsiteX3" fmla="*/ 256362 w 817722"/>
              <a:gd name="connsiteY3" fmla="*/ 646708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0 w 928944"/>
              <a:gd name="connsiteY0" fmla="*/ 780649 h 885229"/>
              <a:gd name="connsiteX1" fmla="*/ 377105 w 928944"/>
              <a:gd name="connsiteY1" fmla="*/ 563672 h 885229"/>
              <a:gd name="connsiteX2" fmla="*/ 726426 w 928944"/>
              <a:gd name="connsiteY2" fmla="*/ 242408 h 885229"/>
              <a:gd name="connsiteX3" fmla="*/ 367584 w 928944"/>
              <a:gd name="connsiteY3" fmla="*/ 646708 h 885229"/>
              <a:gd name="connsiteX4" fmla="*/ 111222 w 928944"/>
              <a:gd name="connsiteY4" fmla="*/ 885229 h 885229"/>
              <a:gd name="connsiteX5" fmla="*/ 646646 w 928944"/>
              <a:gd name="connsiteY5" fmla="*/ 457200 h 885229"/>
              <a:gd name="connsiteX6" fmla="*/ 889054 w 928944"/>
              <a:gd name="connsiteY6" fmla="*/ 150354 h 885229"/>
              <a:gd name="connsiteX7" fmla="*/ 928944 w 928944"/>
              <a:gd name="connsiteY7" fmla="*/ 36822 h 885229"/>
              <a:gd name="connsiteX8" fmla="*/ 815411 w 928944"/>
              <a:gd name="connsiteY8" fmla="*/ 0 h 885229"/>
              <a:gd name="connsiteX9" fmla="*/ 480949 w 928944"/>
              <a:gd name="connsiteY9" fmla="*/ 426516 h 885229"/>
              <a:gd name="connsiteX10" fmla="*/ 0 w 928944"/>
              <a:gd name="connsiteY10" fmla="*/ 780649 h 885229"/>
              <a:gd name="connsiteX0" fmla="*/ 0 w 928944"/>
              <a:gd name="connsiteY0" fmla="*/ 780649 h 885229"/>
              <a:gd name="connsiteX1" fmla="*/ 377105 w 928944"/>
              <a:gd name="connsiteY1" fmla="*/ 563672 h 885229"/>
              <a:gd name="connsiteX2" fmla="*/ 726426 w 928944"/>
              <a:gd name="connsiteY2" fmla="*/ 242408 h 885229"/>
              <a:gd name="connsiteX3" fmla="*/ 367584 w 928944"/>
              <a:gd name="connsiteY3" fmla="*/ 646708 h 885229"/>
              <a:gd name="connsiteX4" fmla="*/ 111222 w 928944"/>
              <a:gd name="connsiteY4" fmla="*/ 885229 h 885229"/>
              <a:gd name="connsiteX5" fmla="*/ 646646 w 928944"/>
              <a:gd name="connsiteY5" fmla="*/ 457200 h 885229"/>
              <a:gd name="connsiteX6" fmla="*/ 889054 w 928944"/>
              <a:gd name="connsiteY6" fmla="*/ 150354 h 885229"/>
              <a:gd name="connsiteX7" fmla="*/ 928944 w 928944"/>
              <a:gd name="connsiteY7" fmla="*/ 36822 h 885229"/>
              <a:gd name="connsiteX8" fmla="*/ 815411 w 928944"/>
              <a:gd name="connsiteY8" fmla="*/ 0 h 885229"/>
              <a:gd name="connsiteX9" fmla="*/ 480949 w 928944"/>
              <a:gd name="connsiteY9" fmla="*/ 426516 h 885229"/>
              <a:gd name="connsiteX10" fmla="*/ 0 w 928944"/>
              <a:gd name="connsiteY10" fmla="*/ 780649 h 885229"/>
              <a:gd name="connsiteX0" fmla="*/ 0 w 1035415"/>
              <a:gd name="connsiteY0" fmla="*/ 883989 h 887211"/>
              <a:gd name="connsiteX1" fmla="*/ 483576 w 1035415"/>
              <a:gd name="connsiteY1" fmla="*/ 563672 h 887211"/>
              <a:gd name="connsiteX2" fmla="*/ 832897 w 1035415"/>
              <a:gd name="connsiteY2" fmla="*/ 242408 h 887211"/>
              <a:gd name="connsiteX3" fmla="*/ 474055 w 1035415"/>
              <a:gd name="connsiteY3" fmla="*/ 646708 h 887211"/>
              <a:gd name="connsiteX4" fmla="*/ 217693 w 1035415"/>
              <a:gd name="connsiteY4" fmla="*/ 885229 h 887211"/>
              <a:gd name="connsiteX5" fmla="*/ 753117 w 1035415"/>
              <a:gd name="connsiteY5" fmla="*/ 457200 h 887211"/>
              <a:gd name="connsiteX6" fmla="*/ 995525 w 1035415"/>
              <a:gd name="connsiteY6" fmla="*/ 150354 h 887211"/>
              <a:gd name="connsiteX7" fmla="*/ 1035415 w 1035415"/>
              <a:gd name="connsiteY7" fmla="*/ 36822 h 887211"/>
              <a:gd name="connsiteX8" fmla="*/ 921882 w 1035415"/>
              <a:gd name="connsiteY8" fmla="*/ 0 h 887211"/>
              <a:gd name="connsiteX9" fmla="*/ 587420 w 1035415"/>
              <a:gd name="connsiteY9" fmla="*/ 426516 h 887211"/>
              <a:gd name="connsiteX10" fmla="*/ 0 w 1035415"/>
              <a:gd name="connsiteY10" fmla="*/ 883989 h 887211"/>
              <a:gd name="connsiteX0" fmla="*/ 0 w 1035415"/>
              <a:gd name="connsiteY0" fmla="*/ 883989 h 885229"/>
              <a:gd name="connsiteX1" fmla="*/ 483576 w 1035415"/>
              <a:gd name="connsiteY1" fmla="*/ 563672 h 885229"/>
              <a:gd name="connsiteX2" fmla="*/ 832897 w 1035415"/>
              <a:gd name="connsiteY2" fmla="*/ 242408 h 885229"/>
              <a:gd name="connsiteX3" fmla="*/ 474055 w 1035415"/>
              <a:gd name="connsiteY3" fmla="*/ 646708 h 885229"/>
              <a:gd name="connsiteX4" fmla="*/ 217693 w 1035415"/>
              <a:gd name="connsiteY4" fmla="*/ 885229 h 885229"/>
              <a:gd name="connsiteX5" fmla="*/ 753117 w 1035415"/>
              <a:gd name="connsiteY5" fmla="*/ 457200 h 885229"/>
              <a:gd name="connsiteX6" fmla="*/ 995525 w 1035415"/>
              <a:gd name="connsiteY6" fmla="*/ 150354 h 885229"/>
              <a:gd name="connsiteX7" fmla="*/ 1035415 w 1035415"/>
              <a:gd name="connsiteY7" fmla="*/ 36822 h 885229"/>
              <a:gd name="connsiteX8" fmla="*/ 921882 w 1035415"/>
              <a:gd name="connsiteY8" fmla="*/ 0 h 885229"/>
              <a:gd name="connsiteX9" fmla="*/ 587420 w 1035415"/>
              <a:gd name="connsiteY9" fmla="*/ 426516 h 885229"/>
              <a:gd name="connsiteX10" fmla="*/ 0 w 1035415"/>
              <a:gd name="connsiteY10" fmla="*/ 883989 h 885229"/>
              <a:gd name="connsiteX0" fmla="*/ 0 w 1035415"/>
              <a:gd name="connsiteY0" fmla="*/ 883989 h 885229"/>
              <a:gd name="connsiteX1" fmla="*/ 483576 w 1035415"/>
              <a:gd name="connsiteY1" fmla="*/ 563672 h 885229"/>
              <a:gd name="connsiteX2" fmla="*/ 832897 w 1035415"/>
              <a:gd name="connsiteY2" fmla="*/ 242408 h 885229"/>
              <a:gd name="connsiteX3" fmla="*/ 474055 w 1035415"/>
              <a:gd name="connsiteY3" fmla="*/ 646708 h 885229"/>
              <a:gd name="connsiteX4" fmla="*/ 217693 w 1035415"/>
              <a:gd name="connsiteY4" fmla="*/ 885229 h 885229"/>
              <a:gd name="connsiteX5" fmla="*/ 753117 w 1035415"/>
              <a:gd name="connsiteY5" fmla="*/ 457200 h 885229"/>
              <a:gd name="connsiteX6" fmla="*/ 995525 w 1035415"/>
              <a:gd name="connsiteY6" fmla="*/ 150354 h 885229"/>
              <a:gd name="connsiteX7" fmla="*/ 1035415 w 1035415"/>
              <a:gd name="connsiteY7" fmla="*/ 36822 h 885229"/>
              <a:gd name="connsiteX8" fmla="*/ 921882 w 1035415"/>
              <a:gd name="connsiteY8" fmla="*/ 0 h 885229"/>
              <a:gd name="connsiteX9" fmla="*/ 587420 w 1035415"/>
              <a:gd name="connsiteY9" fmla="*/ 426516 h 885229"/>
              <a:gd name="connsiteX10" fmla="*/ 0 w 1035415"/>
              <a:gd name="connsiteY10" fmla="*/ 883989 h 885229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86581 w 1047941"/>
              <a:gd name="connsiteY3" fmla="*/ 646708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49003 w 1047941"/>
              <a:gd name="connsiteY3" fmla="*/ 646708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67792 w 1047941"/>
              <a:gd name="connsiteY3" fmla="*/ 65297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67792 w 1047941"/>
              <a:gd name="connsiteY3" fmla="*/ 65297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67792 w 1047941"/>
              <a:gd name="connsiteY3" fmla="*/ 65297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67792 w 1047941"/>
              <a:gd name="connsiteY3" fmla="*/ 65297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518084 w 1047941"/>
              <a:gd name="connsiteY3" fmla="*/ 63011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7941" h="927830">
                <a:moveTo>
                  <a:pt x="0" y="927830"/>
                </a:moveTo>
                <a:cubicBezTo>
                  <a:pt x="200857" y="785568"/>
                  <a:pt x="326559" y="687146"/>
                  <a:pt x="496102" y="563672"/>
                </a:cubicBezTo>
                <a:cubicBezTo>
                  <a:pt x="588534" y="476417"/>
                  <a:pt x="771780" y="310874"/>
                  <a:pt x="845423" y="242408"/>
                </a:cubicBezTo>
                <a:cubicBezTo>
                  <a:pt x="743554" y="362561"/>
                  <a:pt x="648137" y="500563"/>
                  <a:pt x="518084" y="630111"/>
                </a:cubicBezTo>
                <a:cubicBezTo>
                  <a:pt x="357473" y="782686"/>
                  <a:pt x="309410" y="807810"/>
                  <a:pt x="230219" y="885229"/>
                </a:cubicBezTo>
                <a:lnTo>
                  <a:pt x="765643" y="457200"/>
                </a:lnTo>
                <a:lnTo>
                  <a:pt x="1008051" y="150354"/>
                </a:lnTo>
                <a:lnTo>
                  <a:pt x="1047941" y="36822"/>
                </a:lnTo>
                <a:lnTo>
                  <a:pt x="934408" y="0"/>
                </a:lnTo>
                <a:lnTo>
                  <a:pt x="599946" y="426516"/>
                </a:lnTo>
                <a:lnTo>
                  <a:pt x="0" y="9278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3" name="テキスト ボックス 23"/>
          <p:cNvSpPr txBox="1"/>
          <p:nvPr/>
        </p:nvSpPr>
        <p:spPr>
          <a:xfrm>
            <a:off x="64096" y="5520680"/>
            <a:ext cx="12683630" cy="4032000"/>
          </a:xfrm>
          <a:prstGeom prst="rect">
            <a:avLst/>
          </a:prstGeom>
          <a:noFill/>
          <a:ln w="158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00800" bIns="64008" rtlCol="0" anchor="t" anchorCtr="0"/>
          <a:lstStyle>
            <a:defPPr>
              <a:defRPr lang="ja-JP"/>
            </a:defPPr>
            <a:lvl1pPr>
              <a:defRPr sz="900" b="1">
                <a:latin typeface="Meiryo UI" panose="020B0604030504040204" charset="-128"/>
                <a:ea typeface="Meiryo UI" panose="020B060403050404020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r>
              <a:rPr lang="ja-JP" altLang="en-US" sz="1300" dirty="0" smtClean="0">
                <a:solidFill>
                  <a:schemeClr val="tx1"/>
                </a:solidFill>
                <a:latin typeface="+mn-ea"/>
                <a:ea typeface="+mn-ea"/>
              </a:rPr>
              <a:t>■　対策内容</a:t>
            </a:r>
            <a:endParaRPr lang="en-US" altLang="ja-JP" sz="130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b="0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100" b="0" dirty="0">
                <a:solidFill>
                  <a:schemeClr val="tx1"/>
                </a:solidFill>
                <a:latin typeface="+mn-ea"/>
                <a:ea typeface="+mn-ea"/>
              </a:rPr>
              <a:t>○　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治山ダムの整備や危険木除去、森林整備による土石流・流木被害の軽減を図る。</a:t>
            </a:r>
            <a:endParaRPr lang="en-US" altLang="ja-JP" sz="11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100" b="0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100" b="0" dirty="0" smtClean="0">
                <a:solidFill>
                  <a:schemeClr val="tx1"/>
                </a:solidFill>
                <a:latin typeface="+mn-ea"/>
                <a:ea typeface="+mn-ea"/>
              </a:rPr>
              <a:t>○　施設整備等と併せて、地域住民の防災意識・避難意識向上を図るための減災対策を実施。</a:t>
            </a: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3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6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2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-7912" y="-38338"/>
            <a:ext cx="12816000" cy="504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28016" bIns="64008"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pic>
        <p:nvPicPr>
          <p:cNvPr id="1028" name="Picture 4" descr="Z:\治山Ｇ\30年度関係\29 森林環境税\■新たな流木対策の検討\DSC00987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67180" y="2527295"/>
            <a:ext cx="1295999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Z:\治山Ｇ\30年度関係\29 森林環境税\■新たな流木対策の検討\20170829_050201460_iOS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69021" y="973847"/>
            <a:ext cx="1295999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Z:\治山Ｇ\30年度関係\29 森林環境税\■新たな流木対策の検討\20170829_045220217_iOS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46819" y="982352"/>
            <a:ext cx="1295999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1" name="直線矢印コネクタ 10"/>
          <p:cNvCxnSpPr/>
          <p:nvPr/>
        </p:nvCxnSpPr>
        <p:spPr>
          <a:xfrm flipH="1">
            <a:off x="10433250" y="1538288"/>
            <a:ext cx="182363" cy="287127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8" name="テキスト ボックス 23"/>
          <p:cNvSpPr txBox="1"/>
          <p:nvPr/>
        </p:nvSpPr>
        <p:spPr>
          <a:xfrm>
            <a:off x="9624860" y="1909951"/>
            <a:ext cx="1606838" cy="406265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砂防堰堤がなく甚大な被害が発生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37" name="テキスト ボックス 36"/>
          <p:cNvSpPr txBox="1"/>
          <p:nvPr/>
        </p:nvSpPr>
        <p:spPr>
          <a:xfrm>
            <a:off x="327659" y="3706078"/>
            <a:ext cx="2484000" cy="661720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Ins="0" rtlCol="0" anchor="t" anchorCtr="0">
            <a:spAutoFit/>
          </a:bodyPr>
          <a:lstStyle/>
          <a:p>
            <a:r>
              <a:rPr lang="ja-JP" altLang="en-US" sz="9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凹地形とは</a:t>
            </a:r>
            <a:endParaRPr lang="en-US" altLang="ja-JP" sz="900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endParaRPr lang="en-US" altLang="ja-JP" sz="100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明瞭</a:t>
            </a:r>
            <a:r>
              <a:rPr lang="ja-JP" altLang="en-US" sz="9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な流路を持たない谷頭部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の集</a:t>
            </a:r>
            <a:r>
              <a:rPr lang="ja-JP" altLang="en-US" sz="9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水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地形や谷</a:t>
            </a:r>
            <a:endParaRPr lang="en-US" altLang="ja-JP" sz="900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地形など地下に浸透した雨水が集まりやすい</a:t>
            </a:r>
            <a:endParaRPr lang="en-US" altLang="ja-JP" sz="900" dirty="0" smtClean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  <a:p>
            <a:r>
              <a:rPr lang="ja-JP" altLang="en-US" sz="900" dirty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　</a:t>
            </a:r>
            <a:r>
              <a:rPr lang="ja-JP" altLang="en-US" sz="9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地形（崩壊発生源や土石流の流下区間となる</a:t>
            </a:r>
            <a:r>
              <a:rPr lang="en-US" altLang="ja-JP" sz="900" dirty="0" smtClean="0">
                <a:solidFill>
                  <a:schemeClr val="tx1"/>
                </a:solidFill>
                <a:latin typeface="+mn-ea"/>
                <a:cs typeface="Meiryo UI" panose="020B0604030504040204" pitchFamily="50" charset="-128"/>
              </a:rPr>
              <a:t>)</a:t>
            </a:r>
            <a:endParaRPr lang="ja-JP" altLang="en-US" sz="900" dirty="0">
              <a:solidFill>
                <a:schemeClr val="tx1"/>
              </a:solidFill>
              <a:latin typeface="+mn-ea"/>
              <a:cs typeface="Meiryo UI" panose="020B0604030504040204" pitchFamily="50" charset="-128"/>
            </a:endParaRPr>
          </a:p>
        </p:txBody>
      </p:sp>
      <p:sp>
        <p:nvSpPr>
          <p:cNvPr id="203" name="フリーフォーム 202"/>
          <p:cNvSpPr/>
          <p:nvPr/>
        </p:nvSpPr>
        <p:spPr>
          <a:xfrm>
            <a:off x="5609097" y="6911442"/>
            <a:ext cx="2754422" cy="2268959"/>
          </a:xfrm>
          <a:custGeom>
            <a:avLst/>
            <a:gdLst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350818 w 2701637"/>
              <a:gd name="connsiteY7" fmla="*/ 1226128 h 3408218"/>
              <a:gd name="connsiteX8" fmla="*/ 1288473 w 2701637"/>
              <a:gd name="connsiteY8" fmla="*/ 1288473 h 3408218"/>
              <a:gd name="connsiteX9" fmla="*/ 1184564 w 2701637"/>
              <a:gd name="connsiteY9" fmla="*/ 1433946 h 3408218"/>
              <a:gd name="connsiteX10" fmla="*/ 1184564 w 2701637"/>
              <a:gd name="connsiteY10" fmla="*/ 1808018 h 3408218"/>
              <a:gd name="connsiteX11" fmla="*/ 1309255 w 2701637"/>
              <a:gd name="connsiteY11" fmla="*/ 2015837 h 3408218"/>
              <a:gd name="connsiteX12" fmla="*/ 1350818 w 2701637"/>
              <a:gd name="connsiteY12" fmla="*/ 2078182 h 3408218"/>
              <a:gd name="connsiteX13" fmla="*/ 1433946 w 2701637"/>
              <a:gd name="connsiteY13" fmla="*/ 2161309 h 3408218"/>
              <a:gd name="connsiteX14" fmla="*/ 1537855 w 2701637"/>
              <a:gd name="connsiteY14" fmla="*/ 2410691 h 3408218"/>
              <a:gd name="connsiteX15" fmla="*/ 1558637 w 2701637"/>
              <a:gd name="connsiteY15" fmla="*/ 2680855 h 3408218"/>
              <a:gd name="connsiteX16" fmla="*/ 1517073 w 2701637"/>
              <a:gd name="connsiteY16" fmla="*/ 2805546 h 3408218"/>
              <a:gd name="connsiteX17" fmla="*/ 1433946 w 2701637"/>
              <a:gd name="connsiteY17" fmla="*/ 2951018 h 3408218"/>
              <a:gd name="connsiteX18" fmla="*/ 1309255 w 2701637"/>
              <a:gd name="connsiteY18" fmla="*/ 3054928 h 3408218"/>
              <a:gd name="connsiteX19" fmla="*/ 1059873 w 2701637"/>
              <a:gd name="connsiteY19" fmla="*/ 3179618 h 3408218"/>
              <a:gd name="connsiteX20" fmla="*/ 914400 w 2701637"/>
              <a:gd name="connsiteY20" fmla="*/ 3200400 h 3408218"/>
              <a:gd name="connsiteX21" fmla="*/ 436418 w 2701637"/>
              <a:gd name="connsiteY21" fmla="*/ 3283528 h 3408218"/>
              <a:gd name="connsiteX22" fmla="*/ 270164 w 2701637"/>
              <a:gd name="connsiteY22" fmla="*/ 3345873 h 3408218"/>
              <a:gd name="connsiteX23" fmla="*/ 187037 w 2701637"/>
              <a:gd name="connsiteY23" fmla="*/ 3366655 h 3408218"/>
              <a:gd name="connsiteX24" fmla="*/ 124691 w 2701637"/>
              <a:gd name="connsiteY24" fmla="*/ 3387437 h 3408218"/>
              <a:gd name="connsiteX25" fmla="*/ 0 w 2701637"/>
              <a:gd name="connsiteY25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288473 w 2701637"/>
              <a:gd name="connsiteY7" fmla="*/ 1288473 h 3408218"/>
              <a:gd name="connsiteX8" fmla="*/ 1184564 w 2701637"/>
              <a:gd name="connsiteY8" fmla="*/ 1433946 h 3408218"/>
              <a:gd name="connsiteX9" fmla="*/ 1184564 w 2701637"/>
              <a:gd name="connsiteY9" fmla="*/ 1808018 h 3408218"/>
              <a:gd name="connsiteX10" fmla="*/ 1309255 w 2701637"/>
              <a:gd name="connsiteY10" fmla="*/ 2015837 h 3408218"/>
              <a:gd name="connsiteX11" fmla="*/ 1350818 w 2701637"/>
              <a:gd name="connsiteY11" fmla="*/ 2078182 h 3408218"/>
              <a:gd name="connsiteX12" fmla="*/ 1433946 w 2701637"/>
              <a:gd name="connsiteY12" fmla="*/ 2161309 h 3408218"/>
              <a:gd name="connsiteX13" fmla="*/ 1537855 w 2701637"/>
              <a:gd name="connsiteY13" fmla="*/ 2410691 h 3408218"/>
              <a:gd name="connsiteX14" fmla="*/ 1558637 w 2701637"/>
              <a:gd name="connsiteY14" fmla="*/ 2680855 h 3408218"/>
              <a:gd name="connsiteX15" fmla="*/ 1517073 w 2701637"/>
              <a:gd name="connsiteY15" fmla="*/ 2805546 h 3408218"/>
              <a:gd name="connsiteX16" fmla="*/ 1433946 w 2701637"/>
              <a:gd name="connsiteY16" fmla="*/ 2951018 h 3408218"/>
              <a:gd name="connsiteX17" fmla="*/ 1309255 w 2701637"/>
              <a:gd name="connsiteY17" fmla="*/ 3054928 h 3408218"/>
              <a:gd name="connsiteX18" fmla="*/ 1059873 w 2701637"/>
              <a:gd name="connsiteY18" fmla="*/ 3179618 h 3408218"/>
              <a:gd name="connsiteX19" fmla="*/ 914400 w 2701637"/>
              <a:gd name="connsiteY19" fmla="*/ 3200400 h 3408218"/>
              <a:gd name="connsiteX20" fmla="*/ 436418 w 2701637"/>
              <a:gd name="connsiteY20" fmla="*/ 3283528 h 3408218"/>
              <a:gd name="connsiteX21" fmla="*/ 270164 w 2701637"/>
              <a:gd name="connsiteY21" fmla="*/ 3345873 h 3408218"/>
              <a:gd name="connsiteX22" fmla="*/ 187037 w 2701637"/>
              <a:gd name="connsiteY22" fmla="*/ 3366655 h 3408218"/>
              <a:gd name="connsiteX23" fmla="*/ 124691 w 2701637"/>
              <a:gd name="connsiteY23" fmla="*/ 3387437 h 3408218"/>
              <a:gd name="connsiteX24" fmla="*/ 0 w 2701637"/>
              <a:gd name="connsiteY24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184564 w 2701637"/>
              <a:gd name="connsiteY7" fmla="*/ 1433946 h 3408218"/>
              <a:gd name="connsiteX8" fmla="*/ 1184564 w 2701637"/>
              <a:gd name="connsiteY8" fmla="*/ 1808018 h 3408218"/>
              <a:gd name="connsiteX9" fmla="*/ 1309255 w 2701637"/>
              <a:gd name="connsiteY9" fmla="*/ 2015837 h 3408218"/>
              <a:gd name="connsiteX10" fmla="*/ 1350818 w 2701637"/>
              <a:gd name="connsiteY10" fmla="*/ 2078182 h 3408218"/>
              <a:gd name="connsiteX11" fmla="*/ 1433946 w 2701637"/>
              <a:gd name="connsiteY11" fmla="*/ 2161309 h 3408218"/>
              <a:gd name="connsiteX12" fmla="*/ 1537855 w 2701637"/>
              <a:gd name="connsiteY12" fmla="*/ 2410691 h 3408218"/>
              <a:gd name="connsiteX13" fmla="*/ 1558637 w 2701637"/>
              <a:gd name="connsiteY13" fmla="*/ 2680855 h 3408218"/>
              <a:gd name="connsiteX14" fmla="*/ 1517073 w 2701637"/>
              <a:gd name="connsiteY14" fmla="*/ 2805546 h 3408218"/>
              <a:gd name="connsiteX15" fmla="*/ 1433946 w 2701637"/>
              <a:gd name="connsiteY15" fmla="*/ 2951018 h 3408218"/>
              <a:gd name="connsiteX16" fmla="*/ 1309255 w 2701637"/>
              <a:gd name="connsiteY16" fmla="*/ 3054928 h 3408218"/>
              <a:gd name="connsiteX17" fmla="*/ 1059873 w 2701637"/>
              <a:gd name="connsiteY17" fmla="*/ 3179618 h 3408218"/>
              <a:gd name="connsiteX18" fmla="*/ 914400 w 2701637"/>
              <a:gd name="connsiteY18" fmla="*/ 3200400 h 3408218"/>
              <a:gd name="connsiteX19" fmla="*/ 436418 w 2701637"/>
              <a:gd name="connsiteY19" fmla="*/ 3283528 h 3408218"/>
              <a:gd name="connsiteX20" fmla="*/ 270164 w 2701637"/>
              <a:gd name="connsiteY20" fmla="*/ 3345873 h 3408218"/>
              <a:gd name="connsiteX21" fmla="*/ 187037 w 2701637"/>
              <a:gd name="connsiteY21" fmla="*/ 3366655 h 3408218"/>
              <a:gd name="connsiteX22" fmla="*/ 124691 w 2701637"/>
              <a:gd name="connsiteY22" fmla="*/ 3387437 h 3408218"/>
              <a:gd name="connsiteX23" fmla="*/ 0 w 2701637"/>
              <a:gd name="connsiteY2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184564 w 2701637"/>
              <a:gd name="connsiteY7" fmla="*/ 1433946 h 3408218"/>
              <a:gd name="connsiteX8" fmla="*/ 1179954 w 2701637"/>
              <a:gd name="connsiteY8" fmla="*/ 1496291 h 3408218"/>
              <a:gd name="connsiteX9" fmla="*/ 1184564 w 2701637"/>
              <a:gd name="connsiteY9" fmla="*/ 1808018 h 3408218"/>
              <a:gd name="connsiteX10" fmla="*/ 1309255 w 2701637"/>
              <a:gd name="connsiteY10" fmla="*/ 2015837 h 3408218"/>
              <a:gd name="connsiteX11" fmla="*/ 1350818 w 2701637"/>
              <a:gd name="connsiteY11" fmla="*/ 2078182 h 3408218"/>
              <a:gd name="connsiteX12" fmla="*/ 1433946 w 2701637"/>
              <a:gd name="connsiteY12" fmla="*/ 2161309 h 3408218"/>
              <a:gd name="connsiteX13" fmla="*/ 1537855 w 2701637"/>
              <a:gd name="connsiteY13" fmla="*/ 2410691 h 3408218"/>
              <a:gd name="connsiteX14" fmla="*/ 1558637 w 2701637"/>
              <a:gd name="connsiteY14" fmla="*/ 2680855 h 3408218"/>
              <a:gd name="connsiteX15" fmla="*/ 1517073 w 2701637"/>
              <a:gd name="connsiteY15" fmla="*/ 2805546 h 3408218"/>
              <a:gd name="connsiteX16" fmla="*/ 1433946 w 2701637"/>
              <a:gd name="connsiteY16" fmla="*/ 2951018 h 3408218"/>
              <a:gd name="connsiteX17" fmla="*/ 1309255 w 2701637"/>
              <a:gd name="connsiteY17" fmla="*/ 3054928 h 3408218"/>
              <a:gd name="connsiteX18" fmla="*/ 1059873 w 2701637"/>
              <a:gd name="connsiteY18" fmla="*/ 3179618 h 3408218"/>
              <a:gd name="connsiteX19" fmla="*/ 914400 w 2701637"/>
              <a:gd name="connsiteY19" fmla="*/ 3200400 h 3408218"/>
              <a:gd name="connsiteX20" fmla="*/ 436418 w 2701637"/>
              <a:gd name="connsiteY20" fmla="*/ 3283528 h 3408218"/>
              <a:gd name="connsiteX21" fmla="*/ 270164 w 2701637"/>
              <a:gd name="connsiteY21" fmla="*/ 3345873 h 3408218"/>
              <a:gd name="connsiteX22" fmla="*/ 187037 w 2701637"/>
              <a:gd name="connsiteY22" fmla="*/ 3366655 h 3408218"/>
              <a:gd name="connsiteX23" fmla="*/ 124691 w 2701637"/>
              <a:gd name="connsiteY23" fmla="*/ 3387437 h 3408218"/>
              <a:gd name="connsiteX24" fmla="*/ 0 w 2701637"/>
              <a:gd name="connsiteY24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184564 w 2701637"/>
              <a:gd name="connsiteY7" fmla="*/ 1433946 h 3408218"/>
              <a:gd name="connsiteX8" fmla="*/ 1179954 w 2701637"/>
              <a:gd name="connsiteY8" fmla="*/ 1496291 h 3408218"/>
              <a:gd name="connsiteX9" fmla="*/ 1309255 w 2701637"/>
              <a:gd name="connsiteY9" fmla="*/ 2015837 h 3408218"/>
              <a:gd name="connsiteX10" fmla="*/ 1350818 w 2701637"/>
              <a:gd name="connsiteY10" fmla="*/ 2078182 h 3408218"/>
              <a:gd name="connsiteX11" fmla="*/ 1433946 w 2701637"/>
              <a:gd name="connsiteY11" fmla="*/ 2161309 h 3408218"/>
              <a:gd name="connsiteX12" fmla="*/ 1537855 w 2701637"/>
              <a:gd name="connsiteY12" fmla="*/ 2410691 h 3408218"/>
              <a:gd name="connsiteX13" fmla="*/ 1558637 w 2701637"/>
              <a:gd name="connsiteY13" fmla="*/ 2680855 h 3408218"/>
              <a:gd name="connsiteX14" fmla="*/ 1517073 w 2701637"/>
              <a:gd name="connsiteY14" fmla="*/ 2805546 h 3408218"/>
              <a:gd name="connsiteX15" fmla="*/ 1433946 w 2701637"/>
              <a:gd name="connsiteY15" fmla="*/ 2951018 h 3408218"/>
              <a:gd name="connsiteX16" fmla="*/ 1309255 w 2701637"/>
              <a:gd name="connsiteY16" fmla="*/ 3054928 h 3408218"/>
              <a:gd name="connsiteX17" fmla="*/ 1059873 w 2701637"/>
              <a:gd name="connsiteY17" fmla="*/ 3179618 h 3408218"/>
              <a:gd name="connsiteX18" fmla="*/ 914400 w 2701637"/>
              <a:gd name="connsiteY18" fmla="*/ 3200400 h 3408218"/>
              <a:gd name="connsiteX19" fmla="*/ 436418 w 2701637"/>
              <a:gd name="connsiteY19" fmla="*/ 3283528 h 3408218"/>
              <a:gd name="connsiteX20" fmla="*/ 270164 w 2701637"/>
              <a:gd name="connsiteY20" fmla="*/ 3345873 h 3408218"/>
              <a:gd name="connsiteX21" fmla="*/ 187037 w 2701637"/>
              <a:gd name="connsiteY21" fmla="*/ 3366655 h 3408218"/>
              <a:gd name="connsiteX22" fmla="*/ 124691 w 2701637"/>
              <a:gd name="connsiteY22" fmla="*/ 3387437 h 3408218"/>
              <a:gd name="connsiteX23" fmla="*/ 0 w 2701637"/>
              <a:gd name="connsiteY2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184564 w 2701637"/>
              <a:gd name="connsiteY7" fmla="*/ 1433946 h 3408218"/>
              <a:gd name="connsiteX8" fmla="*/ 1309255 w 2701637"/>
              <a:gd name="connsiteY8" fmla="*/ 2015837 h 3408218"/>
              <a:gd name="connsiteX9" fmla="*/ 1350818 w 2701637"/>
              <a:gd name="connsiteY9" fmla="*/ 2078182 h 3408218"/>
              <a:gd name="connsiteX10" fmla="*/ 1433946 w 2701637"/>
              <a:gd name="connsiteY10" fmla="*/ 2161309 h 3408218"/>
              <a:gd name="connsiteX11" fmla="*/ 1537855 w 2701637"/>
              <a:gd name="connsiteY11" fmla="*/ 2410691 h 3408218"/>
              <a:gd name="connsiteX12" fmla="*/ 1558637 w 2701637"/>
              <a:gd name="connsiteY12" fmla="*/ 2680855 h 3408218"/>
              <a:gd name="connsiteX13" fmla="*/ 1517073 w 2701637"/>
              <a:gd name="connsiteY13" fmla="*/ 2805546 h 3408218"/>
              <a:gd name="connsiteX14" fmla="*/ 1433946 w 2701637"/>
              <a:gd name="connsiteY14" fmla="*/ 2951018 h 3408218"/>
              <a:gd name="connsiteX15" fmla="*/ 1309255 w 2701637"/>
              <a:gd name="connsiteY15" fmla="*/ 3054928 h 3408218"/>
              <a:gd name="connsiteX16" fmla="*/ 1059873 w 2701637"/>
              <a:gd name="connsiteY16" fmla="*/ 3179618 h 3408218"/>
              <a:gd name="connsiteX17" fmla="*/ 914400 w 2701637"/>
              <a:gd name="connsiteY17" fmla="*/ 3200400 h 3408218"/>
              <a:gd name="connsiteX18" fmla="*/ 436418 w 2701637"/>
              <a:gd name="connsiteY18" fmla="*/ 3283528 h 3408218"/>
              <a:gd name="connsiteX19" fmla="*/ 270164 w 2701637"/>
              <a:gd name="connsiteY19" fmla="*/ 3345873 h 3408218"/>
              <a:gd name="connsiteX20" fmla="*/ 187037 w 2701637"/>
              <a:gd name="connsiteY20" fmla="*/ 3366655 h 3408218"/>
              <a:gd name="connsiteX21" fmla="*/ 124691 w 2701637"/>
              <a:gd name="connsiteY21" fmla="*/ 3387437 h 3408218"/>
              <a:gd name="connsiteX22" fmla="*/ 0 w 2701637"/>
              <a:gd name="connsiteY22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75509 w 2701637"/>
              <a:gd name="connsiteY6" fmla="*/ 1184564 h 3408218"/>
              <a:gd name="connsiteX7" fmla="*/ 1309255 w 2701637"/>
              <a:gd name="connsiteY7" fmla="*/ 2015837 h 3408218"/>
              <a:gd name="connsiteX8" fmla="*/ 1350818 w 2701637"/>
              <a:gd name="connsiteY8" fmla="*/ 2078182 h 3408218"/>
              <a:gd name="connsiteX9" fmla="*/ 1433946 w 2701637"/>
              <a:gd name="connsiteY9" fmla="*/ 2161309 h 3408218"/>
              <a:gd name="connsiteX10" fmla="*/ 1537855 w 2701637"/>
              <a:gd name="connsiteY10" fmla="*/ 2410691 h 3408218"/>
              <a:gd name="connsiteX11" fmla="*/ 1558637 w 2701637"/>
              <a:gd name="connsiteY11" fmla="*/ 2680855 h 3408218"/>
              <a:gd name="connsiteX12" fmla="*/ 1517073 w 2701637"/>
              <a:gd name="connsiteY12" fmla="*/ 2805546 h 3408218"/>
              <a:gd name="connsiteX13" fmla="*/ 1433946 w 2701637"/>
              <a:gd name="connsiteY13" fmla="*/ 2951018 h 3408218"/>
              <a:gd name="connsiteX14" fmla="*/ 1309255 w 2701637"/>
              <a:gd name="connsiteY14" fmla="*/ 3054928 h 3408218"/>
              <a:gd name="connsiteX15" fmla="*/ 1059873 w 2701637"/>
              <a:gd name="connsiteY15" fmla="*/ 3179618 h 3408218"/>
              <a:gd name="connsiteX16" fmla="*/ 914400 w 2701637"/>
              <a:gd name="connsiteY16" fmla="*/ 3200400 h 3408218"/>
              <a:gd name="connsiteX17" fmla="*/ 436418 w 2701637"/>
              <a:gd name="connsiteY17" fmla="*/ 3283528 h 3408218"/>
              <a:gd name="connsiteX18" fmla="*/ 270164 w 2701637"/>
              <a:gd name="connsiteY18" fmla="*/ 3345873 h 3408218"/>
              <a:gd name="connsiteX19" fmla="*/ 187037 w 2701637"/>
              <a:gd name="connsiteY19" fmla="*/ 3366655 h 3408218"/>
              <a:gd name="connsiteX20" fmla="*/ 124691 w 2701637"/>
              <a:gd name="connsiteY20" fmla="*/ 3387437 h 3408218"/>
              <a:gd name="connsiteX21" fmla="*/ 0 w 2701637"/>
              <a:gd name="connsiteY21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309255 w 2701637"/>
              <a:gd name="connsiteY6" fmla="*/ 2015837 h 3408218"/>
              <a:gd name="connsiteX7" fmla="*/ 1350818 w 2701637"/>
              <a:gd name="connsiteY7" fmla="*/ 2078182 h 3408218"/>
              <a:gd name="connsiteX8" fmla="*/ 1433946 w 2701637"/>
              <a:gd name="connsiteY8" fmla="*/ 2161309 h 3408218"/>
              <a:gd name="connsiteX9" fmla="*/ 1537855 w 2701637"/>
              <a:gd name="connsiteY9" fmla="*/ 2410691 h 3408218"/>
              <a:gd name="connsiteX10" fmla="*/ 1558637 w 2701637"/>
              <a:gd name="connsiteY10" fmla="*/ 2680855 h 3408218"/>
              <a:gd name="connsiteX11" fmla="*/ 1517073 w 2701637"/>
              <a:gd name="connsiteY11" fmla="*/ 2805546 h 3408218"/>
              <a:gd name="connsiteX12" fmla="*/ 1433946 w 2701637"/>
              <a:gd name="connsiteY12" fmla="*/ 2951018 h 3408218"/>
              <a:gd name="connsiteX13" fmla="*/ 1309255 w 2701637"/>
              <a:gd name="connsiteY13" fmla="*/ 3054928 h 3408218"/>
              <a:gd name="connsiteX14" fmla="*/ 1059873 w 2701637"/>
              <a:gd name="connsiteY14" fmla="*/ 3179618 h 3408218"/>
              <a:gd name="connsiteX15" fmla="*/ 914400 w 2701637"/>
              <a:gd name="connsiteY15" fmla="*/ 3200400 h 3408218"/>
              <a:gd name="connsiteX16" fmla="*/ 436418 w 2701637"/>
              <a:gd name="connsiteY16" fmla="*/ 3283528 h 3408218"/>
              <a:gd name="connsiteX17" fmla="*/ 270164 w 2701637"/>
              <a:gd name="connsiteY17" fmla="*/ 3345873 h 3408218"/>
              <a:gd name="connsiteX18" fmla="*/ 187037 w 2701637"/>
              <a:gd name="connsiteY18" fmla="*/ 3366655 h 3408218"/>
              <a:gd name="connsiteX19" fmla="*/ 124691 w 2701637"/>
              <a:gd name="connsiteY19" fmla="*/ 3387437 h 3408218"/>
              <a:gd name="connsiteX20" fmla="*/ 0 w 2701637"/>
              <a:gd name="connsiteY20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350818 w 2701637"/>
              <a:gd name="connsiteY6" fmla="*/ 2078182 h 3408218"/>
              <a:gd name="connsiteX7" fmla="*/ 1433946 w 2701637"/>
              <a:gd name="connsiteY7" fmla="*/ 2161309 h 3408218"/>
              <a:gd name="connsiteX8" fmla="*/ 1537855 w 2701637"/>
              <a:gd name="connsiteY8" fmla="*/ 2410691 h 3408218"/>
              <a:gd name="connsiteX9" fmla="*/ 1558637 w 2701637"/>
              <a:gd name="connsiteY9" fmla="*/ 2680855 h 3408218"/>
              <a:gd name="connsiteX10" fmla="*/ 1517073 w 2701637"/>
              <a:gd name="connsiteY10" fmla="*/ 2805546 h 3408218"/>
              <a:gd name="connsiteX11" fmla="*/ 1433946 w 2701637"/>
              <a:gd name="connsiteY11" fmla="*/ 2951018 h 3408218"/>
              <a:gd name="connsiteX12" fmla="*/ 1309255 w 2701637"/>
              <a:gd name="connsiteY12" fmla="*/ 3054928 h 3408218"/>
              <a:gd name="connsiteX13" fmla="*/ 1059873 w 2701637"/>
              <a:gd name="connsiteY13" fmla="*/ 3179618 h 3408218"/>
              <a:gd name="connsiteX14" fmla="*/ 914400 w 2701637"/>
              <a:gd name="connsiteY14" fmla="*/ 3200400 h 3408218"/>
              <a:gd name="connsiteX15" fmla="*/ 436418 w 2701637"/>
              <a:gd name="connsiteY15" fmla="*/ 3283528 h 3408218"/>
              <a:gd name="connsiteX16" fmla="*/ 270164 w 2701637"/>
              <a:gd name="connsiteY16" fmla="*/ 3345873 h 3408218"/>
              <a:gd name="connsiteX17" fmla="*/ 187037 w 2701637"/>
              <a:gd name="connsiteY17" fmla="*/ 3366655 h 3408218"/>
              <a:gd name="connsiteX18" fmla="*/ 124691 w 2701637"/>
              <a:gd name="connsiteY18" fmla="*/ 3387437 h 3408218"/>
              <a:gd name="connsiteX19" fmla="*/ 0 w 2701637"/>
              <a:gd name="connsiteY19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433946 w 2701637"/>
              <a:gd name="connsiteY6" fmla="*/ 2161309 h 3408218"/>
              <a:gd name="connsiteX7" fmla="*/ 1537855 w 2701637"/>
              <a:gd name="connsiteY7" fmla="*/ 2410691 h 3408218"/>
              <a:gd name="connsiteX8" fmla="*/ 1558637 w 2701637"/>
              <a:gd name="connsiteY8" fmla="*/ 2680855 h 3408218"/>
              <a:gd name="connsiteX9" fmla="*/ 1517073 w 2701637"/>
              <a:gd name="connsiteY9" fmla="*/ 2805546 h 3408218"/>
              <a:gd name="connsiteX10" fmla="*/ 1433946 w 2701637"/>
              <a:gd name="connsiteY10" fmla="*/ 2951018 h 3408218"/>
              <a:gd name="connsiteX11" fmla="*/ 1309255 w 2701637"/>
              <a:gd name="connsiteY11" fmla="*/ 3054928 h 3408218"/>
              <a:gd name="connsiteX12" fmla="*/ 1059873 w 2701637"/>
              <a:gd name="connsiteY12" fmla="*/ 3179618 h 3408218"/>
              <a:gd name="connsiteX13" fmla="*/ 914400 w 2701637"/>
              <a:gd name="connsiteY13" fmla="*/ 3200400 h 3408218"/>
              <a:gd name="connsiteX14" fmla="*/ 436418 w 2701637"/>
              <a:gd name="connsiteY14" fmla="*/ 3283528 h 3408218"/>
              <a:gd name="connsiteX15" fmla="*/ 270164 w 2701637"/>
              <a:gd name="connsiteY15" fmla="*/ 3345873 h 3408218"/>
              <a:gd name="connsiteX16" fmla="*/ 187037 w 2701637"/>
              <a:gd name="connsiteY16" fmla="*/ 3366655 h 3408218"/>
              <a:gd name="connsiteX17" fmla="*/ 124691 w 2701637"/>
              <a:gd name="connsiteY17" fmla="*/ 3387437 h 3408218"/>
              <a:gd name="connsiteX18" fmla="*/ 0 w 2701637"/>
              <a:gd name="connsiteY18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600200 w 2701637"/>
              <a:gd name="connsiteY5" fmla="*/ 1101437 h 3408218"/>
              <a:gd name="connsiteX6" fmla="*/ 1537855 w 2701637"/>
              <a:gd name="connsiteY6" fmla="*/ 2410691 h 3408218"/>
              <a:gd name="connsiteX7" fmla="*/ 1558637 w 2701637"/>
              <a:gd name="connsiteY7" fmla="*/ 2680855 h 3408218"/>
              <a:gd name="connsiteX8" fmla="*/ 1517073 w 2701637"/>
              <a:gd name="connsiteY8" fmla="*/ 2805546 h 3408218"/>
              <a:gd name="connsiteX9" fmla="*/ 1433946 w 2701637"/>
              <a:gd name="connsiteY9" fmla="*/ 2951018 h 3408218"/>
              <a:gd name="connsiteX10" fmla="*/ 1309255 w 2701637"/>
              <a:gd name="connsiteY10" fmla="*/ 3054928 h 3408218"/>
              <a:gd name="connsiteX11" fmla="*/ 1059873 w 2701637"/>
              <a:gd name="connsiteY11" fmla="*/ 3179618 h 3408218"/>
              <a:gd name="connsiteX12" fmla="*/ 914400 w 2701637"/>
              <a:gd name="connsiteY12" fmla="*/ 3200400 h 3408218"/>
              <a:gd name="connsiteX13" fmla="*/ 436418 w 2701637"/>
              <a:gd name="connsiteY13" fmla="*/ 3283528 h 3408218"/>
              <a:gd name="connsiteX14" fmla="*/ 270164 w 2701637"/>
              <a:gd name="connsiteY14" fmla="*/ 3345873 h 3408218"/>
              <a:gd name="connsiteX15" fmla="*/ 187037 w 2701637"/>
              <a:gd name="connsiteY15" fmla="*/ 3366655 h 3408218"/>
              <a:gd name="connsiteX16" fmla="*/ 124691 w 2701637"/>
              <a:gd name="connsiteY16" fmla="*/ 3387437 h 3408218"/>
              <a:gd name="connsiteX17" fmla="*/ 0 w 2701637"/>
              <a:gd name="connsiteY17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537855 w 2701637"/>
              <a:gd name="connsiteY5" fmla="*/ 2410691 h 3408218"/>
              <a:gd name="connsiteX6" fmla="*/ 1558637 w 2701637"/>
              <a:gd name="connsiteY6" fmla="*/ 2680855 h 3408218"/>
              <a:gd name="connsiteX7" fmla="*/ 1517073 w 2701637"/>
              <a:gd name="connsiteY7" fmla="*/ 2805546 h 3408218"/>
              <a:gd name="connsiteX8" fmla="*/ 1433946 w 2701637"/>
              <a:gd name="connsiteY8" fmla="*/ 2951018 h 3408218"/>
              <a:gd name="connsiteX9" fmla="*/ 1309255 w 2701637"/>
              <a:gd name="connsiteY9" fmla="*/ 3054928 h 3408218"/>
              <a:gd name="connsiteX10" fmla="*/ 1059873 w 2701637"/>
              <a:gd name="connsiteY10" fmla="*/ 3179618 h 3408218"/>
              <a:gd name="connsiteX11" fmla="*/ 914400 w 2701637"/>
              <a:gd name="connsiteY11" fmla="*/ 3200400 h 3408218"/>
              <a:gd name="connsiteX12" fmla="*/ 436418 w 2701637"/>
              <a:gd name="connsiteY12" fmla="*/ 3283528 h 3408218"/>
              <a:gd name="connsiteX13" fmla="*/ 270164 w 2701637"/>
              <a:gd name="connsiteY13" fmla="*/ 3345873 h 3408218"/>
              <a:gd name="connsiteX14" fmla="*/ 187037 w 2701637"/>
              <a:gd name="connsiteY14" fmla="*/ 3366655 h 3408218"/>
              <a:gd name="connsiteX15" fmla="*/ 124691 w 2701637"/>
              <a:gd name="connsiteY15" fmla="*/ 3387437 h 3408218"/>
              <a:gd name="connsiteX16" fmla="*/ 0 w 2701637"/>
              <a:gd name="connsiteY16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558637 w 2701637"/>
              <a:gd name="connsiteY7" fmla="*/ 2680855 h 3408218"/>
              <a:gd name="connsiteX8" fmla="*/ 1517073 w 2701637"/>
              <a:gd name="connsiteY8" fmla="*/ 2805546 h 3408218"/>
              <a:gd name="connsiteX9" fmla="*/ 1433946 w 2701637"/>
              <a:gd name="connsiteY9" fmla="*/ 2951018 h 3408218"/>
              <a:gd name="connsiteX10" fmla="*/ 1309255 w 2701637"/>
              <a:gd name="connsiteY10" fmla="*/ 3054928 h 3408218"/>
              <a:gd name="connsiteX11" fmla="*/ 1059873 w 2701637"/>
              <a:gd name="connsiteY11" fmla="*/ 3179618 h 3408218"/>
              <a:gd name="connsiteX12" fmla="*/ 914400 w 2701637"/>
              <a:gd name="connsiteY12" fmla="*/ 3200400 h 3408218"/>
              <a:gd name="connsiteX13" fmla="*/ 436418 w 2701637"/>
              <a:gd name="connsiteY13" fmla="*/ 3283528 h 3408218"/>
              <a:gd name="connsiteX14" fmla="*/ 270164 w 2701637"/>
              <a:gd name="connsiteY14" fmla="*/ 3345873 h 3408218"/>
              <a:gd name="connsiteX15" fmla="*/ 187037 w 2701637"/>
              <a:gd name="connsiteY15" fmla="*/ 3366655 h 3408218"/>
              <a:gd name="connsiteX16" fmla="*/ 124691 w 2701637"/>
              <a:gd name="connsiteY16" fmla="*/ 3387437 h 3408218"/>
              <a:gd name="connsiteX17" fmla="*/ 0 w 2701637"/>
              <a:gd name="connsiteY17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517073 w 2701637"/>
              <a:gd name="connsiteY7" fmla="*/ 2805546 h 3408218"/>
              <a:gd name="connsiteX8" fmla="*/ 1433946 w 2701637"/>
              <a:gd name="connsiteY8" fmla="*/ 2951018 h 3408218"/>
              <a:gd name="connsiteX9" fmla="*/ 1309255 w 2701637"/>
              <a:gd name="connsiteY9" fmla="*/ 3054928 h 3408218"/>
              <a:gd name="connsiteX10" fmla="*/ 1059873 w 2701637"/>
              <a:gd name="connsiteY10" fmla="*/ 3179618 h 3408218"/>
              <a:gd name="connsiteX11" fmla="*/ 914400 w 2701637"/>
              <a:gd name="connsiteY11" fmla="*/ 3200400 h 3408218"/>
              <a:gd name="connsiteX12" fmla="*/ 436418 w 2701637"/>
              <a:gd name="connsiteY12" fmla="*/ 3283528 h 3408218"/>
              <a:gd name="connsiteX13" fmla="*/ 270164 w 2701637"/>
              <a:gd name="connsiteY13" fmla="*/ 3345873 h 3408218"/>
              <a:gd name="connsiteX14" fmla="*/ 187037 w 2701637"/>
              <a:gd name="connsiteY14" fmla="*/ 3366655 h 3408218"/>
              <a:gd name="connsiteX15" fmla="*/ 124691 w 2701637"/>
              <a:gd name="connsiteY15" fmla="*/ 3387437 h 3408218"/>
              <a:gd name="connsiteX16" fmla="*/ 0 w 2701637"/>
              <a:gd name="connsiteY16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433946 w 2701637"/>
              <a:gd name="connsiteY7" fmla="*/ 2951018 h 3408218"/>
              <a:gd name="connsiteX8" fmla="*/ 1309255 w 2701637"/>
              <a:gd name="connsiteY8" fmla="*/ 3054928 h 3408218"/>
              <a:gd name="connsiteX9" fmla="*/ 1059873 w 2701637"/>
              <a:gd name="connsiteY9" fmla="*/ 3179618 h 3408218"/>
              <a:gd name="connsiteX10" fmla="*/ 914400 w 2701637"/>
              <a:gd name="connsiteY10" fmla="*/ 3200400 h 3408218"/>
              <a:gd name="connsiteX11" fmla="*/ 436418 w 2701637"/>
              <a:gd name="connsiteY11" fmla="*/ 3283528 h 3408218"/>
              <a:gd name="connsiteX12" fmla="*/ 270164 w 2701637"/>
              <a:gd name="connsiteY12" fmla="*/ 3345873 h 3408218"/>
              <a:gd name="connsiteX13" fmla="*/ 187037 w 2701637"/>
              <a:gd name="connsiteY13" fmla="*/ 3366655 h 3408218"/>
              <a:gd name="connsiteX14" fmla="*/ 124691 w 2701637"/>
              <a:gd name="connsiteY14" fmla="*/ 3387437 h 3408218"/>
              <a:gd name="connsiteX15" fmla="*/ 0 w 2701637"/>
              <a:gd name="connsiteY15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309255 w 2701637"/>
              <a:gd name="connsiteY7" fmla="*/ 3054928 h 3408218"/>
              <a:gd name="connsiteX8" fmla="*/ 1059873 w 2701637"/>
              <a:gd name="connsiteY8" fmla="*/ 3179618 h 3408218"/>
              <a:gd name="connsiteX9" fmla="*/ 914400 w 2701637"/>
              <a:gd name="connsiteY9" fmla="*/ 3200400 h 3408218"/>
              <a:gd name="connsiteX10" fmla="*/ 436418 w 2701637"/>
              <a:gd name="connsiteY10" fmla="*/ 3283528 h 3408218"/>
              <a:gd name="connsiteX11" fmla="*/ 270164 w 2701637"/>
              <a:gd name="connsiteY11" fmla="*/ 3345873 h 3408218"/>
              <a:gd name="connsiteX12" fmla="*/ 187037 w 2701637"/>
              <a:gd name="connsiteY12" fmla="*/ 3366655 h 3408218"/>
              <a:gd name="connsiteX13" fmla="*/ 124691 w 2701637"/>
              <a:gd name="connsiteY13" fmla="*/ 3387437 h 3408218"/>
              <a:gd name="connsiteX14" fmla="*/ 0 w 2701637"/>
              <a:gd name="connsiteY14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37855 w 2701637"/>
              <a:gd name="connsiteY6" fmla="*/ 2410691 h 3408218"/>
              <a:gd name="connsiteX7" fmla="*/ 1059873 w 2701637"/>
              <a:gd name="connsiteY7" fmla="*/ 3179618 h 3408218"/>
              <a:gd name="connsiteX8" fmla="*/ 914400 w 2701637"/>
              <a:gd name="connsiteY8" fmla="*/ 3200400 h 3408218"/>
              <a:gd name="connsiteX9" fmla="*/ 436418 w 2701637"/>
              <a:gd name="connsiteY9" fmla="*/ 3283528 h 3408218"/>
              <a:gd name="connsiteX10" fmla="*/ 270164 w 2701637"/>
              <a:gd name="connsiteY10" fmla="*/ 3345873 h 3408218"/>
              <a:gd name="connsiteX11" fmla="*/ 187037 w 2701637"/>
              <a:gd name="connsiteY11" fmla="*/ 3366655 h 3408218"/>
              <a:gd name="connsiteX12" fmla="*/ 124691 w 2701637"/>
              <a:gd name="connsiteY12" fmla="*/ 3387437 h 3408218"/>
              <a:gd name="connsiteX13" fmla="*/ 0 w 2701637"/>
              <a:gd name="connsiteY1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914400 w 2701637"/>
              <a:gd name="connsiteY8" fmla="*/ 3200400 h 3408218"/>
              <a:gd name="connsiteX9" fmla="*/ 436418 w 2701637"/>
              <a:gd name="connsiteY9" fmla="*/ 3283528 h 3408218"/>
              <a:gd name="connsiteX10" fmla="*/ 270164 w 2701637"/>
              <a:gd name="connsiteY10" fmla="*/ 3345873 h 3408218"/>
              <a:gd name="connsiteX11" fmla="*/ 187037 w 2701637"/>
              <a:gd name="connsiteY11" fmla="*/ 3366655 h 3408218"/>
              <a:gd name="connsiteX12" fmla="*/ 124691 w 2701637"/>
              <a:gd name="connsiteY12" fmla="*/ 3387437 h 3408218"/>
              <a:gd name="connsiteX13" fmla="*/ 0 w 2701637"/>
              <a:gd name="connsiteY1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914400 w 2701637"/>
              <a:gd name="connsiteY8" fmla="*/ 3200400 h 3408218"/>
              <a:gd name="connsiteX9" fmla="*/ 436418 w 2701637"/>
              <a:gd name="connsiteY9" fmla="*/ 3283528 h 3408218"/>
              <a:gd name="connsiteX10" fmla="*/ 270164 w 2701637"/>
              <a:gd name="connsiteY10" fmla="*/ 3345873 h 3408218"/>
              <a:gd name="connsiteX11" fmla="*/ 187037 w 2701637"/>
              <a:gd name="connsiteY11" fmla="*/ 3366655 h 3408218"/>
              <a:gd name="connsiteX12" fmla="*/ 124691 w 2701637"/>
              <a:gd name="connsiteY12" fmla="*/ 3387437 h 3408218"/>
              <a:gd name="connsiteX13" fmla="*/ 0 w 2701637"/>
              <a:gd name="connsiteY1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914400 w 2701637"/>
              <a:gd name="connsiteY8" fmla="*/ 3200400 h 3408218"/>
              <a:gd name="connsiteX9" fmla="*/ 436418 w 2701637"/>
              <a:gd name="connsiteY9" fmla="*/ 3283528 h 3408218"/>
              <a:gd name="connsiteX10" fmla="*/ 270164 w 2701637"/>
              <a:gd name="connsiteY10" fmla="*/ 3345873 h 3408218"/>
              <a:gd name="connsiteX11" fmla="*/ 187037 w 2701637"/>
              <a:gd name="connsiteY11" fmla="*/ 3366655 h 3408218"/>
              <a:gd name="connsiteX12" fmla="*/ 124691 w 2701637"/>
              <a:gd name="connsiteY12" fmla="*/ 3387437 h 3408218"/>
              <a:gd name="connsiteX13" fmla="*/ 0 w 2701637"/>
              <a:gd name="connsiteY13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436418 w 2701637"/>
              <a:gd name="connsiteY8" fmla="*/ 3283528 h 3408218"/>
              <a:gd name="connsiteX9" fmla="*/ 270164 w 2701637"/>
              <a:gd name="connsiteY9" fmla="*/ 3345873 h 3408218"/>
              <a:gd name="connsiteX10" fmla="*/ 187037 w 2701637"/>
              <a:gd name="connsiteY10" fmla="*/ 3366655 h 3408218"/>
              <a:gd name="connsiteX11" fmla="*/ 124691 w 2701637"/>
              <a:gd name="connsiteY11" fmla="*/ 3387437 h 3408218"/>
              <a:gd name="connsiteX12" fmla="*/ 0 w 2701637"/>
              <a:gd name="connsiteY12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436418 w 2701637"/>
              <a:gd name="connsiteY8" fmla="*/ 3283528 h 3408218"/>
              <a:gd name="connsiteX9" fmla="*/ 187037 w 2701637"/>
              <a:gd name="connsiteY9" fmla="*/ 3366655 h 3408218"/>
              <a:gd name="connsiteX10" fmla="*/ 124691 w 2701637"/>
              <a:gd name="connsiteY10" fmla="*/ 3387437 h 3408218"/>
              <a:gd name="connsiteX11" fmla="*/ 0 w 2701637"/>
              <a:gd name="connsiteY11" fmla="*/ 3408218 h 3408218"/>
              <a:gd name="connsiteX0" fmla="*/ 2701637 w 2701637"/>
              <a:gd name="connsiteY0" fmla="*/ 0 h 3408218"/>
              <a:gd name="connsiteX1" fmla="*/ 2660073 w 2701637"/>
              <a:gd name="connsiteY1" fmla="*/ 394855 h 3408218"/>
              <a:gd name="connsiteX2" fmla="*/ 2410691 w 2701637"/>
              <a:gd name="connsiteY2" fmla="*/ 665018 h 3408218"/>
              <a:gd name="connsiteX3" fmla="*/ 2286000 w 2701637"/>
              <a:gd name="connsiteY3" fmla="*/ 768928 h 3408218"/>
              <a:gd name="connsiteX4" fmla="*/ 1870364 w 2701637"/>
              <a:gd name="connsiteY4" fmla="*/ 1018309 h 3408218"/>
              <a:gd name="connsiteX5" fmla="*/ 1299751 w 2701637"/>
              <a:gd name="connsiteY5" fmla="*/ 1600281 h 3408218"/>
              <a:gd name="connsiteX6" fmla="*/ 1589160 w 2701637"/>
              <a:gd name="connsiteY6" fmla="*/ 2576954 h 3408218"/>
              <a:gd name="connsiteX7" fmla="*/ 1059873 w 2701637"/>
              <a:gd name="connsiteY7" fmla="*/ 3179618 h 3408218"/>
              <a:gd name="connsiteX8" fmla="*/ 187037 w 2701637"/>
              <a:gd name="connsiteY8" fmla="*/ 3366655 h 3408218"/>
              <a:gd name="connsiteX9" fmla="*/ 124691 w 2701637"/>
              <a:gd name="connsiteY9" fmla="*/ 3387437 h 3408218"/>
              <a:gd name="connsiteX10" fmla="*/ 0 w 2701637"/>
              <a:gd name="connsiteY10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1829912 w 3231798"/>
              <a:gd name="connsiteY5" fmla="*/ 1600281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717198 w 3231798"/>
              <a:gd name="connsiteY8" fmla="*/ 3366655 h 3408218"/>
              <a:gd name="connsiteX9" fmla="*/ 654852 w 3231798"/>
              <a:gd name="connsiteY9" fmla="*/ 3387437 h 3408218"/>
              <a:gd name="connsiteX10" fmla="*/ 0 w 3231798"/>
              <a:gd name="connsiteY10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1829912 w 3231798"/>
              <a:gd name="connsiteY5" fmla="*/ 1600281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717198 w 3231798"/>
              <a:gd name="connsiteY8" fmla="*/ 3366655 h 3408218"/>
              <a:gd name="connsiteX9" fmla="*/ 0 w 3231798"/>
              <a:gd name="connsiteY9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1829912 w 3231798"/>
              <a:gd name="connsiteY5" fmla="*/ 1600281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069361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069361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069361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069361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400525 w 3231798"/>
              <a:gd name="connsiteY4" fmla="*/ 1018309 h 3408218"/>
              <a:gd name="connsiteX5" fmla="*/ 2154878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816161 w 3231798"/>
              <a:gd name="connsiteY3" fmla="*/ 768928 h 3408218"/>
              <a:gd name="connsiteX4" fmla="*/ 2537354 w 3231798"/>
              <a:gd name="connsiteY4" fmla="*/ 1059875 h 3408218"/>
              <a:gd name="connsiteX5" fmla="*/ 2154878 w 3231798"/>
              <a:gd name="connsiteY5" fmla="*/ 1579498 h 3408218"/>
              <a:gd name="connsiteX6" fmla="*/ 2119321 w 3231798"/>
              <a:gd name="connsiteY6" fmla="*/ 2576954 h 3408218"/>
              <a:gd name="connsiteX7" fmla="*/ 1590034 w 3231798"/>
              <a:gd name="connsiteY7" fmla="*/ 3179618 h 3408218"/>
              <a:gd name="connsiteX8" fmla="*/ 0 w 3231798"/>
              <a:gd name="connsiteY8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537354 w 3231798"/>
              <a:gd name="connsiteY3" fmla="*/ 1059875 h 3408218"/>
              <a:gd name="connsiteX4" fmla="*/ 2154878 w 3231798"/>
              <a:gd name="connsiteY4" fmla="*/ 1579498 h 3408218"/>
              <a:gd name="connsiteX5" fmla="*/ 2119321 w 3231798"/>
              <a:gd name="connsiteY5" fmla="*/ 2576954 h 3408218"/>
              <a:gd name="connsiteX6" fmla="*/ 1590034 w 3231798"/>
              <a:gd name="connsiteY6" fmla="*/ 3179618 h 3408218"/>
              <a:gd name="connsiteX7" fmla="*/ 0 w 3231798"/>
              <a:gd name="connsiteY7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537354 w 3231798"/>
              <a:gd name="connsiteY3" fmla="*/ 1059875 h 3408218"/>
              <a:gd name="connsiteX4" fmla="*/ 2154878 w 3231798"/>
              <a:gd name="connsiteY4" fmla="*/ 1579498 h 3408218"/>
              <a:gd name="connsiteX5" fmla="*/ 2119321 w 3231798"/>
              <a:gd name="connsiteY5" fmla="*/ 2576954 h 3408218"/>
              <a:gd name="connsiteX6" fmla="*/ 1384792 w 3231798"/>
              <a:gd name="connsiteY6" fmla="*/ 3013356 h 3408218"/>
              <a:gd name="connsiteX7" fmla="*/ 0 w 3231798"/>
              <a:gd name="connsiteY7" fmla="*/ 3408218 h 3408218"/>
              <a:gd name="connsiteX0" fmla="*/ 3231798 w 3231798"/>
              <a:gd name="connsiteY0" fmla="*/ 0 h 3408218"/>
              <a:gd name="connsiteX1" fmla="*/ 3190234 w 3231798"/>
              <a:gd name="connsiteY1" fmla="*/ 394855 h 3408218"/>
              <a:gd name="connsiteX2" fmla="*/ 2940852 w 3231798"/>
              <a:gd name="connsiteY2" fmla="*/ 665018 h 3408218"/>
              <a:gd name="connsiteX3" fmla="*/ 2537354 w 3231798"/>
              <a:gd name="connsiteY3" fmla="*/ 1059875 h 3408218"/>
              <a:gd name="connsiteX4" fmla="*/ 2154878 w 3231798"/>
              <a:gd name="connsiteY4" fmla="*/ 1579498 h 3408218"/>
              <a:gd name="connsiteX5" fmla="*/ 2119321 w 3231798"/>
              <a:gd name="connsiteY5" fmla="*/ 2576954 h 3408218"/>
              <a:gd name="connsiteX6" fmla="*/ 1384792 w 3231798"/>
              <a:gd name="connsiteY6" fmla="*/ 3013356 h 3408218"/>
              <a:gd name="connsiteX7" fmla="*/ 0 w 3231798"/>
              <a:gd name="connsiteY7" fmla="*/ 3408218 h 3408218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2119321 w 3523318"/>
              <a:gd name="connsiteY5" fmla="*/ 2764000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2119321 w 3523318"/>
              <a:gd name="connsiteY5" fmla="*/ 2764000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384792 w 3523318"/>
              <a:gd name="connsiteY6" fmla="*/ 3200402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794363 w 3523318"/>
              <a:gd name="connsiteY5" fmla="*/ 2660075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213761 w 3523318"/>
              <a:gd name="connsiteY5" fmla="*/ 3075989 h 3595264"/>
              <a:gd name="connsiteX6" fmla="*/ 0 w 3523318"/>
              <a:gd name="connsiteY6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865655 w 3523318"/>
              <a:gd name="connsiteY5" fmla="*/ 2610234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  <a:gd name="connsiteX0" fmla="*/ 3523318 w 3523318"/>
              <a:gd name="connsiteY0" fmla="*/ 0 h 3595264"/>
              <a:gd name="connsiteX1" fmla="*/ 3190234 w 3523318"/>
              <a:gd name="connsiteY1" fmla="*/ 581901 h 3595264"/>
              <a:gd name="connsiteX2" fmla="*/ 2940852 w 3523318"/>
              <a:gd name="connsiteY2" fmla="*/ 852064 h 3595264"/>
              <a:gd name="connsiteX3" fmla="*/ 2537354 w 3523318"/>
              <a:gd name="connsiteY3" fmla="*/ 1246921 h 3595264"/>
              <a:gd name="connsiteX4" fmla="*/ 2154878 w 3523318"/>
              <a:gd name="connsiteY4" fmla="*/ 1766544 h 3595264"/>
              <a:gd name="connsiteX5" fmla="*/ 1865655 w 3523318"/>
              <a:gd name="connsiteY5" fmla="*/ 2610234 h 3595264"/>
              <a:gd name="connsiteX6" fmla="*/ 1213761 w 3523318"/>
              <a:gd name="connsiteY6" fmla="*/ 3075989 h 3595264"/>
              <a:gd name="connsiteX7" fmla="*/ 0 w 3523318"/>
              <a:gd name="connsiteY7" fmla="*/ 3595264 h 35952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523318" h="3595264">
                <a:moveTo>
                  <a:pt x="3523318" y="0"/>
                </a:moveTo>
                <a:cubicBezTo>
                  <a:pt x="3509463" y="131618"/>
                  <a:pt x="3287312" y="439890"/>
                  <a:pt x="3190234" y="581901"/>
                </a:cubicBezTo>
                <a:cubicBezTo>
                  <a:pt x="3093156" y="723912"/>
                  <a:pt x="3049665" y="741227"/>
                  <a:pt x="2940852" y="852064"/>
                </a:cubicBezTo>
                <a:cubicBezTo>
                  <a:pt x="2832039" y="962901"/>
                  <a:pt x="2668350" y="1094508"/>
                  <a:pt x="2537354" y="1246921"/>
                </a:cubicBezTo>
                <a:cubicBezTo>
                  <a:pt x="2406358" y="1399334"/>
                  <a:pt x="2270747" y="1540913"/>
                  <a:pt x="2154878" y="1766544"/>
                </a:cubicBezTo>
                <a:cubicBezTo>
                  <a:pt x="2015492" y="1973122"/>
                  <a:pt x="2022508" y="2391993"/>
                  <a:pt x="1865655" y="2610234"/>
                </a:cubicBezTo>
                <a:cubicBezTo>
                  <a:pt x="1708802" y="2828475"/>
                  <a:pt x="1524704" y="2911817"/>
                  <a:pt x="1213761" y="3075989"/>
                </a:cubicBezTo>
                <a:cubicBezTo>
                  <a:pt x="902818" y="3240161"/>
                  <a:pt x="331257" y="3547639"/>
                  <a:pt x="0" y="3595264"/>
                </a:cubicBezTo>
              </a:path>
            </a:pathLst>
          </a:custGeom>
          <a:noFill/>
          <a:ln w="88900" cap="flat" cmpd="sng" algn="ctr">
            <a:solidFill>
              <a:srgbClr val="002060"/>
            </a:solidFill>
            <a:prstDash val="solid"/>
          </a:ln>
          <a:effectLst/>
        </p:spPr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endParaRPr lang="ja-JP" altLang="en-US">
              <a:latin typeface="+mj-ea"/>
              <a:ea typeface="+mj-ea"/>
            </a:endParaRPr>
          </a:p>
        </p:txBody>
      </p:sp>
      <p:pic>
        <p:nvPicPr>
          <p:cNvPr id="348" name="Picture 5" descr="C:\Users\KinamiK\AppData\Local\Microsoft\Windows\Temporary Internet Files\Content.IE5\9ZW3XOAE\lgi01a2014102114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154" y="8951631"/>
            <a:ext cx="211154" cy="18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49" name="Picture 5" descr="C:\Users\KinamiK\AppData\Local\Microsoft\Windows\Temporary Internet Files\Content.IE5\9ZW3XOAE\lgi01a2014102114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49055" y="8965854"/>
            <a:ext cx="211154" cy="18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0" name="Picture 5" descr="C:\Users\KinamiK\AppData\Local\Microsoft\Windows\Temporary Internet Files\Content.IE5\9ZW3XOAE\lgi01a2014102114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800" y="9261441"/>
            <a:ext cx="211154" cy="18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1" name="Picture 5" descr="C:\Users\KinamiK\AppData\Local\Microsoft\Windows\Temporary Internet Files\Content.IE5\9ZW3XOAE\lgi01a2014102114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67317" y="9199459"/>
            <a:ext cx="211154" cy="1818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7" name="図 35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579" y="7364779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59" name="図 35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2882930" y="8260324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0" name="図 3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2030" y="821248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2" name="図 36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91" y="6619281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64" name="図 3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26" y="742489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5" name="図 3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542" y="702209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6" name="図 3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0400" y="682970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7" name="図 36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7644" y="6595233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8" name="図 3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76778" y="707619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69" name="図 36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3299" y="764133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70" name="図 36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5652" y="6553148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1" name="図 37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43" y="7641334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2" name="図 37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16855" y="6595233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3" name="図 37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1331" y="6805655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4" name="図 37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00554" y="6589221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5" name="図 37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84591" y="6438919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6" name="図 37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47359" y="6384810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7" name="図 37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2184" y="6444931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78" name="図 37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16" y="7671395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79" name="図 37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2469" y="6793631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0" name="図 379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095" y="6637317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1" name="図 38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1550" y="6733510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2" name="図 38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5095" y="6871788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3" name="図 38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29274" y="6992030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4" name="図 38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2961" y="6481003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385" name="図 38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660" y="6877800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6" name="図 38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5148" y="7767588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7" name="図 38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25" y="7448948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8" name="図 387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18" y="7154356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389" name="図 38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3453" y="7214477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0" name="図 38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39908" y="731067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1" name="図 39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37424" y="677559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2" name="図 39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99" y="7551153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3" name="図 39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88" y="7851757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4" name="図 39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18" y="758722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5" name="図 39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83868" y="763532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6" name="図 3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39" y="713632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7" name="図 39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58693" y="778562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8" name="図 39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43" y="6967981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99" name="図 39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518" y="706417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0" name="図 399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3120000">
            <a:off x="2967312" y="7388606"/>
            <a:ext cx="78157" cy="162768"/>
          </a:xfrm>
          <a:prstGeom prst="rect">
            <a:avLst/>
          </a:prstGeom>
          <a:noFill/>
          <a:ln>
            <a:noFill/>
          </a:ln>
        </p:spPr>
      </p:pic>
      <p:pic>
        <p:nvPicPr>
          <p:cNvPr id="401" name="図 40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95225" y="794795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2" name="図 40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1681" y="780366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3" name="図 40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8343" y="7971998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4" name="図 40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04799" y="806819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5" name="図 40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9843" y="746097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6" name="図 40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733" y="687780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7" name="図 40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95587" y="7214477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8" name="図 40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60477" y="719644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09" name="図 40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1046" y="7430911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0" name="図 40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4229" y="778562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1" name="図 4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4306" y="7406863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2" name="図 4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58355" y="719644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3" name="図 4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78563" y="759925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4" name="図 4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75018" y="7695443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5" name="図 4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8912" y="677559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6" name="図 41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21823" y="7581213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7" name="図 41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161" y="7551153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8" name="図 4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091" y="687780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19" name="図 41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09043" y="742489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20" name="図 41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2807" y="7310670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1" name="図 420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9470" y="7274597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22" name="図 42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64022" y="6727498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3" name="図 42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70050" y="6432907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4" name="図 423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78" y="6601245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5" name="図 42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88497" y="6967981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6" name="図 425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05160" y="6637317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7" name="図 426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21461" y="6733510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8" name="図 42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6144" y="6685414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29" name="図 428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86014" y="6793631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30" name="図 429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0">
            <a:off x="2430673" y="739483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1" name="図 43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3353026" y="774955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2" name="図 43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3148059" y="7124296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3" name="図 43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588" y="719644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4" name="図 43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2161" y="731668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5" name="図 43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6352" y="694994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6" name="図 43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1100" y="716638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7" name="図 43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50181" y="742489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8" name="図 43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1592" y="749103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39" name="図 43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9624" y="814634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0" name="図 43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8136" y="8008071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1" name="図 44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18278" y="778562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1" name="図 45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07082" y="7863781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2" name="図 451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53726" y="8717496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53" name="図 452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741261" y="8004819"/>
            <a:ext cx="90181" cy="180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4" name="図 45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3091" y="8026107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5" name="図 45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7051" y="817640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6" name="図 45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48" y="806217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7" name="図 45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55848" y="838082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8" name="図 45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8616" y="8519097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59" name="図 45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4579" y="8428916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0" name="図 45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7270" y="8392844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1" name="図 46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38" y="8495049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62" name="図 46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53364" y="794795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3" name="図 46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6002" y="8428916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4" name="図 46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67205" y="835075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5" name="図 46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156" y="8723508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6" name="図 46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8485" y="830867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7" name="図 46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32795" y="783973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8" name="図 46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7762" y="773151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69" name="図 46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8397" y="805015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0" name="図 46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83506" y="8230518"/>
            <a:ext cx="90427" cy="180362"/>
          </a:xfrm>
          <a:prstGeom prst="rect">
            <a:avLst/>
          </a:prstGeom>
          <a:noFill/>
          <a:ln>
            <a:noFill/>
          </a:ln>
        </p:spPr>
      </p:pic>
      <p:pic>
        <p:nvPicPr>
          <p:cNvPr id="471" name="図 470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0">
            <a:off x="3063660" y="810426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2" name="図 471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2797706" y="8116288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3" name="図 472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2376417" y="8032119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4" name="図 47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0038" y="8807677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5" name="図 47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51603" y="7893841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6" name="図 47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6340" y="7821696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7" name="図 47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1165" y="770145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78" name="図 47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15771" y="799003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5" name="図 48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1307" y="8789641"/>
            <a:ext cx="114541" cy="228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86" name="図 48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794794" y="8449713"/>
            <a:ext cx="90181" cy="180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7" name="図 48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368" y="8753568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8" name="図 48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81023" y="8549158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89" name="図 48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3714" y="823653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0" name="図 48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24982" y="884976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91" name="図 49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46" y="9024112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2" name="図 49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36" y="9120305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3" name="図 49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9600" y="8603266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4" name="図 49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6274" y="8753568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5" name="図 49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97324" y="8597254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6" name="図 49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6470" y="8627315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7" name="図 49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0442" y="8939943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498" name="図 497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49458" y="8867798"/>
            <a:ext cx="114541" cy="228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499" name="図 498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80661" y="8519097"/>
            <a:ext cx="114541" cy="228459"/>
          </a:xfrm>
          <a:prstGeom prst="rect">
            <a:avLst/>
          </a:prstGeom>
          <a:noFill/>
          <a:ln>
            <a:noFill/>
          </a:ln>
        </p:spPr>
      </p:pic>
      <p:pic>
        <p:nvPicPr>
          <p:cNvPr id="500" name="図 49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24283" y="8278614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1" name="図 50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2368" y="8963991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2" name="図 50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1460215" y="8909629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3" name="図 50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2243914" y="8560928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4" name="図 50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2087174" y="8410626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505" name="図 504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280000" flipH="1">
            <a:off x="1610803" y="8843750"/>
            <a:ext cx="120569" cy="24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506" name="図 505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7680000" flipV="1">
            <a:off x="1339695" y="8939607"/>
            <a:ext cx="126254" cy="247167"/>
          </a:xfrm>
          <a:prstGeom prst="rect">
            <a:avLst/>
          </a:prstGeom>
          <a:noFill/>
          <a:ln>
            <a:noFill/>
          </a:ln>
        </p:spPr>
      </p:pic>
      <p:pic>
        <p:nvPicPr>
          <p:cNvPr id="507" name="図 506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705" y="8939943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8" name="図 50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0546" y="8855773"/>
            <a:ext cx="114540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09" name="図 50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4547" y="9172771"/>
            <a:ext cx="114540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0" name="図 50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5705" y="8645351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1" name="図 510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93080" y="8897858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2" name="図 511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3856" y="9024112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3" name="図 51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5836" y="8477013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4" name="図 513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40946" y="8278614"/>
            <a:ext cx="114541" cy="270544"/>
          </a:xfrm>
          <a:prstGeom prst="rect">
            <a:avLst/>
          </a:prstGeom>
          <a:noFill/>
          <a:ln>
            <a:noFill/>
          </a:ln>
        </p:spPr>
      </p:pic>
      <p:pic>
        <p:nvPicPr>
          <p:cNvPr id="515" name="図 514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957" y="888583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6" name="図 51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0">
            <a:off x="1936340" y="856719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7" name="図 516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200000">
            <a:off x="1514348" y="8338735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8" name="図 51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4775" y="809825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19" name="図 518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1743552" y="8116034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0" name="図 47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494094" y="8179170"/>
            <a:ext cx="90181" cy="180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81" name="図 480"/>
          <p:cNvPicPr>
            <a:picLocks noChangeAspect="1"/>
          </p:cNvPicPr>
          <p:nvPr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20000">
            <a:off x="2370388" y="8302663"/>
            <a:ext cx="120569" cy="246495"/>
          </a:xfrm>
          <a:prstGeom prst="rect">
            <a:avLst/>
          </a:prstGeom>
          <a:noFill/>
          <a:ln>
            <a:noFill/>
          </a:ln>
        </p:spPr>
      </p:pic>
      <p:pic>
        <p:nvPicPr>
          <p:cNvPr id="482" name="図 481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H="1">
            <a:off x="2641791" y="7911624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83" name="図 482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90957" y="7947950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3" name="図 442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 flipV="1">
            <a:off x="3359177" y="8236276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4" name="図 443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6200000">
            <a:off x="2683991" y="7803406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5" name="図 444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2855801" y="7547902"/>
            <a:ext cx="90181" cy="18085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6" name="図 445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50542" y="7316682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47" name="図 4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 flipH="1" flipV="1">
            <a:off x="3576202" y="7069933"/>
            <a:ext cx="90181" cy="186882"/>
          </a:xfrm>
          <a:prstGeom prst="rect">
            <a:avLst/>
          </a:prstGeom>
          <a:noFill/>
          <a:ln>
            <a:noFill/>
          </a:ln>
        </p:spPr>
      </p:pic>
      <p:pic>
        <p:nvPicPr>
          <p:cNvPr id="448" name="図 44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73595" y="6992030"/>
            <a:ext cx="66313" cy="156314"/>
          </a:xfrm>
          <a:prstGeom prst="rect">
            <a:avLst/>
          </a:prstGeom>
          <a:noFill/>
          <a:ln>
            <a:noFill/>
          </a:ln>
        </p:spPr>
      </p:pic>
      <p:pic>
        <p:nvPicPr>
          <p:cNvPr id="449" name="図 448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17916" y="7292634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450" name="図 449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6998" y="7118283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4" name="図 353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2683868" y="8188433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355" name="図 35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1490234" y="8675411"/>
            <a:ext cx="108512" cy="252507"/>
          </a:xfrm>
          <a:prstGeom prst="rect">
            <a:avLst/>
          </a:prstGeom>
          <a:noFill/>
          <a:ln>
            <a:noFill/>
          </a:ln>
        </p:spPr>
      </p:pic>
      <p:pic>
        <p:nvPicPr>
          <p:cNvPr id="356" name="図 355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3111893" y="7497046"/>
            <a:ext cx="90427" cy="210423"/>
          </a:xfrm>
          <a:prstGeom prst="rect">
            <a:avLst/>
          </a:prstGeom>
          <a:noFill/>
          <a:ln>
            <a:noFill/>
          </a:ln>
        </p:spPr>
      </p:pic>
      <p:pic>
        <p:nvPicPr>
          <p:cNvPr id="520" name="Picture 5" descr="C:\Users\KinamiK\AppData\Local\Microsoft\Windows\Temporary Internet Files\Content.IE5\9ZW3XOAE\lgi01a2014102114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6251" y="8981947"/>
            <a:ext cx="211154" cy="18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1" name="Picture 5" descr="C:\Users\KinamiK\AppData\Local\Microsoft\Windows\Temporary Internet Files\Content.IE5\9ZW3XOAE\lgi01a2014102114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8152" y="8996170"/>
            <a:ext cx="211154" cy="18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2" name="Picture 5" descr="C:\Users\KinamiK\AppData\Local\Microsoft\Windows\Temporary Internet Files\Content.IE5\9ZW3XOAE\lgi01a2014102114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1897" y="9291757"/>
            <a:ext cx="211154" cy="18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23" name="Picture 5" descr="C:\Users\KinamiK\AppData\Local\Microsoft\Windows\Temporary Internet Files\Content.IE5\9ZW3XOAE\lgi01a20141021140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414" y="9229775"/>
            <a:ext cx="211154" cy="1818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26" name="右矢印 525"/>
          <p:cNvSpPr/>
          <p:nvPr/>
        </p:nvSpPr>
        <p:spPr>
          <a:xfrm>
            <a:off x="4148782" y="7640053"/>
            <a:ext cx="673119" cy="418872"/>
          </a:xfrm>
          <a:prstGeom prst="rightArrow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kumimoji="1" lang="ja-JP" altLang="en-US" sz="900" dirty="0">
              <a:latin typeface="+mj-ea"/>
              <a:ea typeface="+mj-ea"/>
            </a:endParaRPr>
          </a:p>
        </p:txBody>
      </p:sp>
      <p:pic>
        <p:nvPicPr>
          <p:cNvPr id="527" name="Picture 101" descr="Z:\泉州農緑\07森林課\H30年度\00 Ｈ29実績・完成写真\H29 完成写真\04治山\01仏並\森林整備\P5160015.JPG"/>
          <p:cNvPicPr>
            <a:picLocks noChangeAspect="1" noChangeArrowheads="1"/>
          </p:cNvPicPr>
          <p:nvPr/>
        </p:nvPicPr>
        <p:blipFill rotWithShape="1">
          <a:blip r:embed="rId1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238" r="1484"/>
          <a:stretch/>
        </p:blipFill>
        <p:spPr bwMode="auto">
          <a:xfrm>
            <a:off x="9168456" y="7860998"/>
            <a:ext cx="1698461" cy="127369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8" name="Picture 100" descr="Z:\泉州農緑\07森林課\H30年度\00 Ｈ29実績・完成写真\H29 完成写真\04治山\01仏並\P4190058.JPG"/>
          <p:cNvPicPr>
            <a:picLocks noChangeAspect="1" noChangeArrowheads="1"/>
          </p:cNvPicPr>
          <p:nvPr/>
        </p:nvPicPr>
        <p:blipFill rotWithShape="1"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762"/>
          <a:stretch/>
        </p:blipFill>
        <p:spPr bwMode="auto">
          <a:xfrm>
            <a:off x="9170963" y="5885880"/>
            <a:ext cx="1692535" cy="1269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29" name="Picture 8"/>
          <p:cNvPicPr>
            <a:picLocks noChangeAspect="1" noChangeArrowheads="1"/>
          </p:cNvPicPr>
          <p:nvPr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43703" y="5885880"/>
            <a:ext cx="1711501" cy="125749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3" name="図 532"/>
          <p:cNvPicPr>
            <a:picLocks noChangeAspect="1"/>
          </p:cNvPicPr>
          <p:nvPr/>
        </p:nvPicPr>
        <p:blipFill>
          <a:blip r:embed="rId1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1339296" y="4318254"/>
            <a:ext cx="1296000" cy="972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534" name="Picture 4"/>
          <p:cNvPicPr>
            <a:picLocks noChangeAspect="1" noChangeArrowheads="1"/>
          </p:cNvPicPr>
          <p:nvPr/>
        </p:nvPicPr>
        <p:blipFill>
          <a:blip r:embed="rId1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9762658" y="4318254"/>
            <a:ext cx="1296000" cy="9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42" name="Picture 68"/>
          <p:cNvPicPr>
            <a:picLocks noChangeAspect="1" noChangeArrowheads="1"/>
          </p:cNvPicPr>
          <p:nvPr/>
        </p:nvPicPr>
        <p:blipFill>
          <a:blip r:embed="rId2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0974741" y="7867765"/>
            <a:ext cx="1683047" cy="1261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43" name="テキスト ボックス 23"/>
          <p:cNvSpPr txBox="1"/>
          <p:nvPr/>
        </p:nvSpPr>
        <p:spPr>
          <a:xfrm>
            <a:off x="9246840" y="7244308"/>
            <a:ext cx="1441712" cy="267766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①治山ダム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544" name="テキスト ボックス 23"/>
          <p:cNvSpPr txBox="1"/>
          <p:nvPr/>
        </p:nvSpPr>
        <p:spPr>
          <a:xfrm>
            <a:off x="10891352" y="7242021"/>
            <a:ext cx="1726640" cy="267766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900" dirty="0">
                <a:latin typeface="+mj-ea"/>
                <a:ea typeface="+mj-ea"/>
              </a:rPr>
              <a:t>②</a:t>
            </a:r>
            <a:r>
              <a:rPr lang="ja-JP" altLang="en-US" sz="900" dirty="0" smtClean="0">
                <a:latin typeface="+mj-ea"/>
                <a:ea typeface="+mj-ea"/>
              </a:rPr>
              <a:t>減災対策（防災教室）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546" name="テキスト ボックス 23"/>
          <p:cNvSpPr txBox="1"/>
          <p:nvPr/>
        </p:nvSpPr>
        <p:spPr>
          <a:xfrm>
            <a:off x="9376466" y="9165416"/>
            <a:ext cx="1441712" cy="267766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900" dirty="0">
                <a:latin typeface="+mj-ea"/>
                <a:ea typeface="+mj-ea"/>
              </a:rPr>
              <a:t>③</a:t>
            </a:r>
            <a:r>
              <a:rPr lang="ja-JP" altLang="en-US" sz="900" dirty="0" smtClean="0">
                <a:latin typeface="+mj-ea"/>
                <a:ea typeface="+mj-ea"/>
              </a:rPr>
              <a:t>森林整備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547" name="テキスト ボックス 23"/>
          <p:cNvSpPr txBox="1"/>
          <p:nvPr/>
        </p:nvSpPr>
        <p:spPr>
          <a:xfrm>
            <a:off x="11022541" y="9156513"/>
            <a:ext cx="1631816" cy="267766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④危険木の除去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551" name="テキスト ボックス 550"/>
          <p:cNvSpPr txBox="1"/>
          <p:nvPr/>
        </p:nvSpPr>
        <p:spPr>
          <a:xfrm>
            <a:off x="280120" y="6199586"/>
            <a:ext cx="797621" cy="2769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t" anchorCtr="0">
            <a:spAutoFit/>
          </a:bodyPr>
          <a:lstStyle/>
          <a:p>
            <a:pPr algn="ctr"/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  <a:cs typeface="Meiryo UI" panose="020B0604030504040204" pitchFamily="50" charset="-128"/>
              </a:rPr>
              <a:t>対策前</a:t>
            </a:r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552" name="テキスト ボックス 551"/>
          <p:cNvSpPr txBox="1"/>
          <p:nvPr/>
        </p:nvSpPr>
        <p:spPr>
          <a:xfrm>
            <a:off x="4888632" y="6199586"/>
            <a:ext cx="797621" cy="276999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72000" rIns="72000" rtlCol="0" anchor="t" anchorCtr="0">
            <a:spAutoFit/>
          </a:bodyPr>
          <a:lstStyle/>
          <a:p>
            <a:pPr algn="ctr"/>
            <a:r>
              <a:rPr lang="ja-JP" altLang="en-US" sz="1200" b="1" dirty="0">
                <a:solidFill>
                  <a:schemeClr val="tx1"/>
                </a:solidFill>
                <a:latin typeface="+mj-ea"/>
                <a:ea typeface="+mj-ea"/>
                <a:cs typeface="Meiryo UI" panose="020B0604030504040204" pitchFamily="50" charset="-128"/>
              </a:rPr>
              <a:t>対策</a:t>
            </a:r>
            <a:r>
              <a:rPr lang="ja-JP" altLang="en-US" sz="1200" b="1" dirty="0" smtClean="0">
                <a:solidFill>
                  <a:schemeClr val="tx1"/>
                </a:solidFill>
                <a:latin typeface="+mj-ea"/>
                <a:ea typeface="+mj-ea"/>
                <a:cs typeface="Meiryo UI" panose="020B0604030504040204" pitchFamily="50" charset="-128"/>
              </a:rPr>
              <a:t>後</a:t>
            </a:r>
            <a:endParaRPr kumimoji="1" lang="en-US" altLang="ja-JP" sz="1200" b="1" dirty="0">
              <a:solidFill>
                <a:schemeClr val="tx1"/>
              </a:solidFill>
              <a:latin typeface="+mj-ea"/>
              <a:ea typeface="+mj-ea"/>
              <a:cs typeface="Meiryo UI" panose="020B0604030504040204" pitchFamily="50" charset="-128"/>
            </a:endParaRPr>
          </a:p>
        </p:txBody>
      </p:sp>
      <p:sp>
        <p:nvSpPr>
          <p:cNvPr id="532" name="テキスト ボックス 23"/>
          <p:cNvSpPr txBox="1"/>
          <p:nvPr/>
        </p:nvSpPr>
        <p:spPr>
          <a:xfrm>
            <a:off x="10914626" y="1910228"/>
            <a:ext cx="2160240" cy="406265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砂防堰堤による土砂・流木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j-ea"/>
                <a:ea typeface="+mj-ea"/>
              </a:rPr>
              <a:t>の捕捉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536" name="テキスト ボックス 23"/>
          <p:cNvSpPr txBox="1"/>
          <p:nvPr/>
        </p:nvSpPr>
        <p:spPr>
          <a:xfrm>
            <a:off x="9593664" y="3448025"/>
            <a:ext cx="1606838" cy="683264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治山ダムがなく下流農地において甚大な被害が発生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j-ea"/>
                <a:ea typeface="+mj-ea"/>
              </a:rPr>
              <a:t>（流出延長</a:t>
            </a:r>
            <a:r>
              <a:rPr lang="en-US" altLang="ja-JP" sz="900" dirty="0" smtClean="0">
                <a:latin typeface="+mj-ea"/>
                <a:ea typeface="+mj-ea"/>
              </a:rPr>
              <a:t>600m</a:t>
            </a:r>
            <a:r>
              <a:rPr lang="ja-JP" altLang="en-US" sz="900" dirty="0" smtClean="0">
                <a:latin typeface="+mj-ea"/>
                <a:ea typeface="+mj-ea"/>
              </a:rPr>
              <a:t>）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j-ea"/>
                <a:ea typeface="+mj-ea"/>
              </a:rPr>
              <a:t>豊能町木代地区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539" name="テキスト ボックス 23"/>
          <p:cNvSpPr txBox="1"/>
          <p:nvPr/>
        </p:nvSpPr>
        <p:spPr>
          <a:xfrm>
            <a:off x="11223195" y="3444184"/>
            <a:ext cx="1584000" cy="544765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900" dirty="0" smtClean="0">
                <a:latin typeface="+mj-ea"/>
                <a:ea typeface="+mj-ea"/>
              </a:rPr>
              <a:t>治山ダムによる土砂・流木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j-ea"/>
                <a:ea typeface="+mj-ea"/>
              </a:rPr>
              <a:t>の捕捉（流出</a:t>
            </a:r>
            <a:r>
              <a:rPr lang="ja-JP" altLang="en-US" sz="900" dirty="0">
                <a:latin typeface="+mj-ea"/>
                <a:ea typeface="+mj-ea"/>
              </a:rPr>
              <a:t>延長</a:t>
            </a:r>
            <a:r>
              <a:rPr lang="en-US" altLang="ja-JP" sz="900" dirty="0" smtClean="0">
                <a:latin typeface="+mj-ea"/>
                <a:ea typeface="+mj-ea"/>
              </a:rPr>
              <a:t>150m</a:t>
            </a:r>
            <a:r>
              <a:rPr lang="ja-JP" altLang="en-US" sz="900" dirty="0" smtClean="0">
                <a:latin typeface="+mj-ea"/>
                <a:ea typeface="+mj-ea"/>
              </a:rPr>
              <a:t>）</a:t>
            </a:r>
            <a:endParaRPr lang="en-US" altLang="ja-JP" sz="900" dirty="0" smtClean="0">
              <a:latin typeface="+mj-ea"/>
              <a:ea typeface="+mj-ea"/>
            </a:endParaRPr>
          </a:p>
          <a:p>
            <a:r>
              <a:rPr lang="ja-JP" altLang="en-US" sz="900" dirty="0" smtClean="0">
                <a:latin typeface="+mj-ea"/>
                <a:ea typeface="+mj-ea"/>
              </a:rPr>
              <a:t>能勢町山辺地区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541" name="テキスト ボックス 23"/>
          <p:cNvSpPr txBox="1"/>
          <p:nvPr/>
        </p:nvSpPr>
        <p:spPr>
          <a:xfrm>
            <a:off x="9569312" y="5238512"/>
            <a:ext cx="1584016" cy="267766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pPr algn="ctr"/>
            <a:r>
              <a:rPr lang="ja-JP" altLang="en-US" sz="900" dirty="0" smtClean="0">
                <a:latin typeface="+mj-ea"/>
                <a:ea typeface="+mj-ea"/>
              </a:rPr>
              <a:t>土砂・立木が流下した渓流</a:t>
            </a:r>
            <a:endParaRPr lang="en-US" altLang="ja-JP" sz="900" dirty="0" smtClean="0">
              <a:latin typeface="+mj-ea"/>
              <a:ea typeface="+mj-ea"/>
            </a:endParaRPr>
          </a:p>
        </p:txBody>
      </p:sp>
      <p:sp>
        <p:nvSpPr>
          <p:cNvPr id="545" name="テキスト ボックス 23"/>
          <p:cNvSpPr txBox="1"/>
          <p:nvPr/>
        </p:nvSpPr>
        <p:spPr>
          <a:xfrm>
            <a:off x="11153488" y="5238512"/>
            <a:ext cx="1584016" cy="267766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pPr algn="ctr"/>
            <a:r>
              <a:rPr lang="ja-JP" altLang="en-US" sz="900" dirty="0" smtClean="0">
                <a:latin typeface="+mj-ea"/>
                <a:ea typeface="+mj-ea"/>
              </a:rPr>
              <a:t>凹地形で発生した崩壊地</a:t>
            </a:r>
          </a:p>
        </p:txBody>
      </p:sp>
      <p:cxnSp>
        <p:nvCxnSpPr>
          <p:cNvPr id="548" name="直線矢印コネクタ 547"/>
          <p:cNvCxnSpPr/>
          <p:nvPr/>
        </p:nvCxnSpPr>
        <p:spPr>
          <a:xfrm flipH="1" flipV="1">
            <a:off x="10295503" y="3061483"/>
            <a:ext cx="404768" cy="37308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フリーフォーム 11"/>
          <p:cNvSpPr/>
          <p:nvPr/>
        </p:nvSpPr>
        <p:spPr>
          <a:xfrm>
            <a:off x="987279" y="6394662"/>
            <a:ext cx="3375212" cy="2931459"/>
          </a:xfrm>
          <a:custGeom>
            <a:avLst/>
            <a:gdLst>
              <a:gd name="connsiteX0" fmla="*/ 0 w 3375212"/>
              <a:gd name="connsiteY0" fmla="*/ 2689412 h 2931459"/>
              <a:gd name="connsiteX1" fmla="*/ 80682 w 3375212"/>
              <a:gd name="connsiteY1" fmla="*/ 2487706 h 2931459"/>
              <a:gd name="connsiteX2" fmla="*/ 753035 w 3375212"/>
              <a:gd name="connsiteY2" fmla="*/ 1842247 h 2931459"/>
              <a:gd name="connsiteX3" fmla="*/ 1385047 w 3375212"/>
              <a:gd name="connsiteY3" fmla="*/ 927847 h 2931459"/>
              <a:gd name="connsiteX4" fmla="*/ 1734671 w 3375212"/>
              <a:gd name="connsiteY4" fmla="*/ 779929 h 2931459"/>
              <a:gd name="connsiteX5" fmla="*/ 2003612 w 3375212"/>
              <a:gd name="connsiteY5" fmla="*/ 430306 h 2931459"/>
              <a:gd name="connsiteX6" fmla="*/ 2958353 w 3375212"/>
              <a:gd name="connsiteY6" fmla="*/ 0 h 2931459"/>
              <a:gd name="connsiteX7" fmla="*/ 3375212 w 3375212"/>
              <a:gd name="connsiteY7" fmla="*/ 403412 h 2931459"/>
              <a:gd name="connsiteX8" fmla="*/ 2635624 w 3375212"/>
              <a:gd name="connsiteY8" fmla="*/ 1882588 h 2931459"/>
              <a:gd name="connsiteX9" fmla="*/ 1694329 w 3375212"/>
              <a:gd name="connsiteY9" fmla="*/ 2568388 h 2931459"/>
              <a:gd name="connsiteX10" fmla="*/ 201706 w 3375212"/>
              <a:gd name="connsiteY10" fmla="*/ 2931459 h 2931459"/>
              <a:gd name="connsiteX11" fmla="*/ 40341 w 3375212"/>
              <a:gd name="connsiteY11" fmla="*/ 2770094 h 293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75212" h="2931459">
                <a:moveTo>
                  <a:pt x="0" y="2689412"/>
                </a:moveTo>
                <a:lnTo>
                  <a:pt x="80682" y="2487706"/>
                </a:lnTo>
                <a:lnTo>
                  <a:pt x="753035" y="1842247"/>
                </a:lnTo>
                <a:lnTo>
                  <a:pt x="1385047" y="927847"/>
                </a:lnTo>
                <a:lnTo>
                  <a:pt x="1734671" y="779929"/>
                </a:lnTo>
                <a:lnTo>
                  <a:pt x="2003612" y="430306"/>
                </a:lnTo>
                <a:lnTo>
                  <a:pt x="2958353" y="0"/>
                </a:lnTo>
                <a:lnTo>
                  <a:pt x="3375212" y="403412"/>
                </a:lnTo>
                <a:lnTo>
                  <a:pt x="2635624" y="1882588"/>
                </a:lnTo>
                <a:lnTo>
                  <a:pt x="1694329" y="2568388"/>
                </a:lnTo>
                <a:lnTo>
                  <a:pt x="201706" y="2931459"/>
                </a:lnTo>
                <a:lnTo>
                  <a:pt x="40341" y="27700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5" name="フリーフォーム 554"/>
          <p:cNvSpPr/>
          <p:nvPr/>
        </p:nvSpPr>
        <p:spPr>
          <a:xfrm>
            <a:off x="5689884" y="6418979"/>
            <a:ext cx="3375212" cy="2931459"/>
          </a:xfrm>
          <a:custGeom>
            <a:avLst/>
            <a:gdLst>
              <a:gd name="connsiteX0" fmla="*/ 0 w 3375212"/>
              <a:gd name="connsiteY0" fmla="*/ 2689412 h 2931459"/>
              <a:gd name="connsiteX1" fmla="*/ 80682 w 3375212"/>
              <a:gd name="connsiteY1" fmla="*/ 2487706 h 2931459"/>
              <a:gd name="connsiteX2" fmla="*/ 753035 w 3375212"/>
              <a:gd name="connsiteY2" fmla="*/ 1842247 h 2931459"/>
              <a:gd name="connsiteX3" fmla="*/ 1385047 w 3375212"/>
              <a:gd name="connsiteY3" fmla="*/ 927847 h 2931459"/>
              <a:gd name="connsiteX4" fmla="*/ 1734671 w 3375212"/>
              <a:gd name="connsiteY4" fmla="*/ 779929 h 2931459"/>
              <a:gd name="connsiteX5" fmla="*/ 2003612 w 3375212"/>
              <a:gd name="connsiteY5" fmla="*/ 430306 h 2931459"/>
              <a:gd name="connsiteX6" fmla="*/ 2958353 w 3375212"/>
              <a:gd name="connsiteY6" fmla="*/ 0 h 2931459"/>
              <a:gd name="connsiteX7" fmla="*/ 3375212 w 3375212"/>
              <a:gd name="connsiteY7" fmla="*/ 403412 h 2931459"/>
              <a:gd name="connsiteX8" fmla="*/ 2635624 w 3375212"/>
              <a:gd name="connsiteY8" fmla="*/ 1882588 h 2931459"/>
              <a:gd name="connsiteX9" fmla="*/ 1694329 w 3375212"/>
              <a:gd name="connsiteY9" fmla="*/ 2568388 h 2931459"/>
              <a:gd name="connsiteX10" fmla="*/ 201706 w 3375212"/>
              <a:gd name="connsiteY10" fmla="*/ 2931459 h 2931459"/>
              <a:gd name="connsiteX11" fmla="*/ 40341 w 3375212"/>
              <a:gd name="connsiteY11" fmla="*/ 2770094 h 29314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375212" h="2931459">
                <a:moveTo>
                  <a:pt x="0" y="2689412"/>
                </a:moveTo>
                <a:lnTo>
                  <a:pt x="80682" y="2487706"/>
                </a:lnTo>
                <a:lnTo>
                  <a:pt x="753035" y="1842247"/>
                </a:lnTo>
                <a:lnTo>
                  <a:pt x="1385047" y="927847"/>
                </a:lnTo>
                <a:lnTo>
                  <a:pt x="1734671" y="779929"/>
                </a:lnTo>
                <a:lnTo>
                  <a:pt x="2003612" y="430306"/>
                </a:lnTo>
                <a:lnTo>
                  <a:pt x="2958353" y="0"/>
                </a:lnTo>
                <a:lnTo>
                  <a:pt x="3375212" y="403412"/>
                </a:lnTo>
                <a:lnTo>
                  <a:pt x="2635624" y="1882588"/>
                </a:lnTo>
                <a:lnTo>
                  <a:pt x="1694329" y="2568388"/>
                </a:lnTo>
                <a:lnTo>
                  <a:pt x="201706" y="2931459"/>
                </a:lnTo>
                <a:lnTo>
                  <a:pt x="40341" y="2770094"/>
                </a:lnTo>
              </a:path>
            </a:pathLst>
          </a:cu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6" name="テキスト ボックス 23"/>
          <p:cNvSpPr txBox="1"/>
          <p:nvPr/>
        </p:nvSpPr>
        <p:spPr>
          <a:xfrm>
            <a:off x="1504256" y="6178921"/>
            <a:ext cx="1441712" cy="590931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凹地形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 </a:t>
            </a:r>
            <a:r>
              <a:rPr lang="ja-JP" altLang="en-US" sz="1000" dirty="0" smtClean="0">
                <a:latin typeface="+mj-ea"/>
                <a:ea typeface="+mj-ea"/>
              </a:rPr>
              <a:t>凹地形が占める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en-US" altLang="ja-JP" sz="1000" dirty="0">
                <a:latin typeface="+mj-ea"/>
                <a:ea typeface="+mj-ea"/>
              </a:rPr>
              <a:t> </a:t>
            </a:r>
            <a:r>
              <a:rPr lang="ja-JP" altLang="en-US" sz="1000" dirty="0" smtClean="0">
                <a:latin typeface="+mj-ea"/>
                <a:ea typeface="+mj-ea"/>
              </a:rPr>
              <a:t>割合が</a:t>
            </a:r>
            <a:r>
              <a:rPr lang="en-US" altLang="ja-JP" sz="1000" dirty="0" smtClean="0">
                <a:latin typeface="+mj-ea"/>
                <a:ea typeface="+mj-ea"/>
              </a:rPr>
              <a:t>25</a:t>
            </a:r>
            <a:r>
              <a:rPr lang="ja-JP" altLang="en-US" sz="1000" dirty="0" smtClean="0">
                <a:latin typeface="+mj-ea"/>
                <a:ea typeface="+mj-ea"/>
              </a:rPr>
              <a:t>％以上</a:t>
            </a:r>
            <a:endParaRPr lang="en-US" altLang="ja-JP" sz="1000" dirty="0" smtClean="0">
              <a:latin typeface="+mj-ea"/>
              <a:ea typeface="+mj-ea"/>
            </a:endParaRPr>
          </a:p>
        </p:txBody>
      </p:sp>
      <p:cxnSp>
        <p:nvCxnSpPr>
          <p:cNvPr id="14" name="直線矢印コネクタ 13"/>
          <p:cNvCxnSpPr/>
          <p:nvPr/>
        </p:nvCxnSpPr>
        <p:spPr>
          <a:xfrm>
            <a:off x="2764448" y="6474386"/>
            <a:ext cx="630777" cy="449306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フリーフォーム 15"/>
          <p:cNvSpPr/>
          <p:nvPr/>
        </p:nvSpPr>
        <p:spPr>
          <a:xfrm>
            <a:off x="2997498" y="6677050"/>
            <a:ext cx="1042264" cy="874059"/>
          </a:xfrm>
          <a:custGeom>
            <a:avLst/>
            <a:gdLst>
              <a:gd name="connsiteX0" fmla="*/ 0 w 1062317"/>
              <a:gd name="connsiteY0" fmla="*/ 753035 h 874059"/>
              <a:gd name="connsiteX1" fmla="*/ 309282 w 1062317"/>
              <a:gd name="connsiteY1" fmla="*/ 443753 h 874059"/>
              <a:gd name="connsiteX2" fmla="*/ 537882 w 1062317"/>
              <a:gd name="connsiteY2" fmla="*/ 121024 h 874059"/>
              <a:gd name="connsiteX3" fmla="*/ 820270 w 1062317"/>
              <a:gd name="connsiteY3" fmla="*/ 0 h 874059"/>
              <a:gd name="connsiteX4" fmla="*/ 1008529 w 1062317"/>
              <a:gd name="connsiteY4" fmla="*/ 94129 h 874059"/>
              <a:gd name="connsiteX5" fmla="*/ 1062317 w 1062317"/>
              <a:gd name="connsiteY5" fmla="*/ 336177 h 874059"/>
              <a:gd name="connsiteX6" fmla="*/ 833717 w 1062317"/>
              <a:gd name="connsiteY6" fmla="*/ 564777 h 874059"/>
              <a:gd name="connsiteX7" fmla="*/ 537882 w 1062317"/>
              <a:gd name="connsiteY7" fmla="*/ 753035 h 874059"/>
              <a:gd name="connsiteX8" fmla="*/ 282388 w 1062317"/>
              <a:gd name="connsiteY8" fmla="*/ 874059 h 874059"/>
              <a:gd name="connsiteX0" fmla="*/ 0 w 1042264"/>
              <a:gd name="connsiteY0" fmla="*/ 769077 h 874059"/>
              <a:gd name="connsiteX1" fmla="*/ 289229 w 1042264"/>
              <a:gd name="connsiteY1" fmla="*/ 443753 h 874059"/>
              <a:gd name="connsiteX2" fmla="*/ 517829 w 1042264"/>
              <a:gd name="connsiteY2" fmla="*/ 121024 h 874059"/>
              <a:gd name="connsiteX3" fmla="*/ 800217 w 1042264"/>
              <a:gd name="connsiteY3" fmla="*/ 0 h 874059"/>
              <a:gd name="connsiteX4" fmla="*/ 988476 w 1042264"/>
              <a:gd name="connsiteY4" fmla="*/ 94129 h 874059"/>
              <a:gd name="connsiteX5" fmla="*/ 1042264 w 1042264"/>
              <a:gd name="connsiteY5" fmla="*/ 336177 h 874059"/>
              <a:gd name="connsiteX6" fmla="*/ 813664 w 1042264"/>
              <a:gd name="connsiteY6" fmla="*/ 564777 h 874059"/>
              <a:gd name="connsiteX7" fmla="*/ 517829 w 1042264"/>
              <a:gd name="connsiteY7" fmla="*/ 753035 h 874059"/>
              <a:gd name="connsiteX8" fmla="*/ 262335 w 1042264"/>
              <a:gd name="connsiteY8" fmla="*/ 874059 h 87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42264" h="874059">
                <a:moveTo>
                  <a:pt x="0" y="769077"/>
                </a:moveTo>
                <a:lnTo>
                  <a:pt x="289229" y="443753"/>
                </a:lnTo>
                <a:lnTo>
                  <a:pt x="517829" y="121024"/>
                </a:lnTo>
                <a:lnTo>
                  <a:pt x="800217" y="0"/>
                </a:lnTo>
                <a:lnTo>
                  <a:pt x="988476" y="94129"/>
                </a:lnTo>
                <a:lnTo>
                  <a:pt x="1042264" y="336177"/>
                </a:lnTo>
                <a:lnTo>
                  <a:pt x="813664" y="564777"/>
                </a:lnTo>
                <a:lnTo>
                  <a:pt x="517829" y="753035"/>
                </a:lnTo>
                <a:lnTo>
                  <a:pt x="262335" y="874059"/>
                </a:lnTo>
              </a:path>
            </a:pathLst>
          </a:custGeom>
          <a:noFill/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7" name="テキスト ボックス 23"/>
          <p:cNvSpPr txBox="1"/>
          <p:nvPr/>
        </p:nvSpPr>
        <p:spPr>
          <a:xfrm>
            <a:off x="496144" y="6710109"/>
            <a:ext cx="1441712" cy="590931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構造物がなく土石流の危険性の高い渓流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勾配</a:t>
            </a:r>
            <a:r>
              <a:rPr lang="en-US" altLang="ja-JP" sz="1000" dirty="0" smtClean="0">
                <a:latin typeface="+mj-ea"/>
                <a:ea typeface="+mj-ea"/>
              </a:rPr>
              <a:t>18</a:t>
            </a:r>
            <a:r>
              <a:rPr lang="ja-JP" altLang="en-US" sz="1000" dirty="0" smtClean="0">
                <a:latin typeface="+mj-ea"/>
                <a:ea typeface="+mj-ea"/>
              </a:rPr>
              <a:t>％を超える</a:t>
            </a:r>
            <a:endParaRPr lang="en-US" altLang="ja-JP" sz="1000" dirty="0" smtClean="0">
              <a:latin typeface="+mj-ea"/>
              <a:ea typeface="+mj-ea"/>
            </a:endParaRPr>
          </a:p>
        </p:txBody>
      </p:sp>
      <p:cxnSp>
        <p:nvCxnSpPr>
          <p:cNvPr id="558" name="直線矢印コネクタ 557"/>
          <p:cNvCxnSpPr/>
          <p:nvPr/>
        </p:nvCxnSpPr>
        <p:spPr>
          <a:xfrm>
            <a:off x="1841356" y="7061258"/>
            <a:ext cx="966197" cy="65386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9" name="テキスト ボックス 23"/>
          <p:cNvSpPr txBox="1"/>
          <p:nvPr/>
        </p:nvSpPr>
        <p:spPr>
          <a:xfrm>
            <a:off x="208112" y="8004204"/>
            <a:ext cx="1441712" cy="437043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保全対象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+mj-ea"/>
                <a:ea typeface="+mj-ea"/>
              </a:rPr>
              <a:t>人家</a:t>
            </a:r>
            <a:r>
              <a:rPr lang="en-US" altLang="ja-JP" sz="1000" dirty="0" smtClean="0">
                <a:latin typeface="+mj-ea"/>
                <a:ea typeface="+mj-ea"/>
              </a:rPr>
              <a:t>20</a:t>
            </a:r>
            <a:r>
              <a:rPr lang="ja-JP" altLang="en-US" sz="1000" dirty="0" smtClean="0">
                <a:latin typeface="+mj-ea"/>
                <a:ea typeface="+mj-ea"/>
              </a:rPr>
              <a:t>戸以上</a:t>
            </a:r>
            <a:endParaRPr lang="en-US" altLang="ja-JP" sz="1000" dirty="0" smtClean="0">
              <a:latin typeface="+mj-ea"/>
              <a:ea typeface="+mj-ea"/>
            </a:endParaRPr>
          </a:p>
        </p:txBody>
      </p:sp>
      <p:cxnSp>
        <p:nvCxnSpPr>
          <p:cNvPr id="560" name="直線矢印コネクタ 559"/>
          <p:cNvCxnSpPr/>
          <p:nvPr/>
        </p:nvCxnSpPr>
        <p:spPr>
          <a:xfrm>
            <a:off x="782190" y="8424836"/>
            <a:ext cx="1986" cy="491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1" name="大かっこ 560"/>
          <p:cNvSpPr/>
          <p:nvPr/>
        </p:nvSpPr>
        <p:spPr>
          <a:xfrm>
            <a:off x="1745599" y="6420286"/>
            <a:ext cx="983482" cy="286725"/>
          </a:xfrm>
          <a:prstGeom prst="bracketPair">
            <a:avLst>
              <a:gd name="adj" fmla="val 7434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sp>
        <p:nvSpPr>
          <p:cNvPr id="562" name="テキスト ボックス 23"/>
          <p:cNvSpPr txBox="1"/>
          <p:nvPr/>
        </p:nvSpPr>
        <p:spPr>
          <a:xfrm>
            <a:off x="288032" y="7350088"/>
            <a:ext cx="1615050" cy="437043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流木となる危険性高い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+mj-ea"/>
                <a:ea typeface="+mj-ea"/>
              </a:rPr>
              <a:t>倒木や渓流内の立木</a:t>
            </a:r>
            <a:endParaRPr lang="en-US" altLang="ja-JP" sz="1000" dirty="0" smtClean="0">
              <a:latin typeface="+mj-ea"/>
              <a:ea typeface="+mj-ea"/>
            </a:endParaRPr>
          </a:p>
        </p:txBody>
      </p:sp>
      <p:cxnSp>
        <p:nvCxnSpPr>
          <p:cNvPr id="563" name="直線矢印コネクタ 562"/>
          <p:cNvCxnSpPr>
            <a:stCxn id="562" idx="2"/>
            <a:endCxn id="481" idx="0"/>
          </p:cNvCxnSpPr>
          <p:nvPr/>
        </p:nvCxnSpPr>
        <p:spPr>
          <a:xfrm>
            <a:off x="1095557" y="7787131"/>
            <a:ext cx="1259237" cy="5416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4" name="直線矢印コネクタ 563"/>
          <p:cNvCxnSpPr>
            <a:stCxn id="562" idx="2"/>
            <a:endCxn id="493" idx="0"/>
          </p:cNvCxnSpPr>
          <p:nvPr/>
        </p:nvCxnSpPr>
        <p:spPr>
          <a:xfrm>
            <a:off x="1095557" y="7787131"/>
            <a:ext cx="741314" cy="816135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5" name="テキスト ボックス 23"/>
          <p:cNvSpPr txBox="1"/>
          <p:nvPr/>
        </p:nvSpPr>
        <p:spPr>
          <a:xfrm rot="20333759">
            <a:off x="2785550" y="6338141"/>
            <a:ext cx="1441712" cy="290849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50" b="1" dirty="0" smtClean="0">
                <a:latin typeface="+mj-ea"/>
                <a:ea typeface="+mj-ea"/>
              </a:rPr>
              <a:t>流域界（尾根）</a:t>
            </a:r>
            <a:endParaRPr lang="en-US" altLang="ja-JP" sz="1050" b="1" dirty="0" smtClean="0">
              <a:latin typeface="+mj-ea"/>
              <a:ea typeface="+mj-ea"/>
            </a:endParaRPr>
          </a:p>
        </p:txBody>
      </p:sp>
      <p:sp>
        <p:nvSpPr>
          <p:cNvPr id="566" name="テキスト ボックス 23"/>
          <p:cNvSpPr txBox="1"/>
          <p:nvPr/>
        </p:nvSpPr>
        <p:spPr>
          <a:xfrm rot="19496659">
            <a:off x="2537137" y="8520158"/>
            <a:ext cx="1441712" cy="290849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50" b="1" dirty="0" smtClean="0">
                <a:latin typeface="+mj-ea"/>
                <a:ea typeface="+mj-ea"/>
              </a:rPr>
              <a:t>流域界（尾根）</a:t>
            </a:r>
            <a:endParaRPr lang="en-US" altLang="ja-JP" sz="1050" b="1" dirty="0" smtClean="0">
              <a:latin typeface="+mj-ea"/>
              <a:ea typeface="+mj-ea"/>
            </a:endParaRPr>
          </a:p>
        </p:txBody>
      </p:sp>
      <p:sp>
        <p:nvSpPr>
          <p:cNvPr id="567" name="テキスト ボックス 23"/>
          <p:cNvSpPr txBox="1"/>
          <p:nvPr/>
        </p:nvSpPr>
        <p:spPr>
          <a:xfrm rot="20333759">
            <a:off x="7412925" y="6382386"/>
            <a:ext cx="1441712" cy="290849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50" b="1" dirty="0" smtClean="0">
                <a:latin typeface="+mj-ea"/>
                <a:ea typeface="+mj-ea"/>
              </a:rPr>
              <a:t>流域界（尾根）</a:t>
            </a:r>
            <a:endParaRPr lang="en-US" altLang="ja-JP" sz="1050" b="1" dirty="0" smtClean="0">
              <a:latin typeface="+mj-ea"/>
              <a:ea typeface="+mj-ea"/>
            </a:endParaRPr>
          </a:p>
        </p:txBody>
      </p:sp>
      <p:sp>
        <p:nvSpPr>
          <p:cNvPr id="568" name="テキスト ボックス 23"/>
          <p:cNvSpPr txBox="1"/>
          <p:nvPr/>
        </p:nvSpPr>
        <p:spPr>
          <a:xfrm rot="19496659">
            <a:off x="7298950" y="8490756"/>
            <a:ext cx="1441712" cy="290849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50" b="1" dirty="0" smtClean="0">
                <a:latin typeface="+mj-ea"/>
                <a:ea typeface="+mj-ea"/>
              </a:rPr>
              <a:t>流域界（尾根）</a:t>
            </a:r>
            <a:endParaRPr lang="en-US" altLang="ja-JP" sz="1050" b="1" dirty="0" smtClean="0">
              <a:latin typeface="+mj-ea"/>
              <a:ea typeface="+mj-ea"/>
            </a:endParaRPr>
          </a:p>
        </p:txBody>
      </p:sp>
      <p:sp>
        <p:nvSpPr>
          <p:cNvPr id="569" name="テキスト ボックス 23"/>
          <p:cNvSpPr txBox="1"/>
          <p:nvPr/>
        </p:nvSpPr>
        <p:spPr>
          <a:xfrm>
            <a:off x="4959088" y="7859139"/>
            <a:ext cx="1441712" cy="590931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②防災意識向上を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図る</a:t>
            </a:r>
            <a:r>
              <a:rPr lang="ja-JP" altLang="en-US" sz="1000" b="1" dirty="0" smtClean="0">
                <a:latin typeface="+mj-ea"/>
                <a:ea typeface="+mj-ea"/>
              </a:rPr>
              <a:t>減災対策</a:t>
            </a:r>
            <a:endParaRPr lang="en-US" altLang="ja-JP" sz="1000" b="1" dirty="0" smtClean="0">
              <a:latin typeface="+mj-ea"/>
              <a:ea typeface="+mj-ea"/>
            </a:endParaRPr>
          </a:p>
          <a:p>
            <a:r>
              <a:rPr lang="ja-JP" altLang="en-US" sz="1000" dirty="0" smtClean="0">
                <a:latin typeface="+mj-ea"/>
                <a:ea typeface="+mj-ea"/>
              </a:rPr>
              <a:t>　（防災教室）</a:t>
            </a:r>
            <a:endParaRPr lang="en-US" altLang="ja-JP" sz="1000" dirty="0" smtClean="0">
              <a:latin typeface="+mj-ea"/>
              <a:ea typeface="+mj-ea"/>
            </a:endParaRPr>
          </a:p>
        </p:txBody>
      </p:sp>
      <p:cxnSp>
        <p:nvCxnSpPr>
          <p:cNvPr id="570" name="直線矢印コネクタ 569"/>
          <p:cNvCxnSpPr/>
          <p:nvPr/>
        </p:nvCxnSpPr>
        <p:spPr>
          <a:xfrm>
            <a:off x="5462710" y="8423787"/>
            <a:ext cx="1986" cy="49105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1" name="テキスト ボックス 23"/>
          <p:cNvSpPr txBox="1"/>
          <p:nvPr/>
        </p:nvSpPr>
        <p:spPr>
          <a:xfrm>
            <a:off x="4816624" y="7067051"/>
            <a:ext cx="1441712" cy="590931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①渓流の侵食を防ぎ、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下流</a:t>
            </a:r>
            <a:r>
              <a:rPr lang="ja-JP" altLang="en-US" sz="1000" dirty="0">
                <a:latin typeface="+mj-ea"/>
                <a:ea typeface="+mj-ea"/>
              </a:rPr>
              <a:t>へ</a:t>
            </a:r>
            <a:r>
              <a:rPr lang="ja-JP" altLang="en-US" sz="1000" dirty="0" smtClean="0">
                <a:latin typeface="+mj-ea"/>
                <a:ea typeface="+mj-ea"/>
              </a:rPr>
              <a:t>の土砂流出　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を軽減する</a:t>
            </a:r>
            <a:r>
              <a:rPr lang="ja-JP" altLang="en-US" sz="1000" b="1" dirty="0" smtClean="0">
                <a:latin typeface="+mj-ea"/>
                <a:ea typeface="+mj-ea"/>
              </a:rPr>
              <a:t>治山ダム</a:t>
            </a:r>
            <a:endParaRPr lang="en-US" altLang="ja-JP" sz="1000" b="1" dirty="0" smtClean="0">
              <a:latin typeface="+mj-ea"/>
              <a:ea typeface="+mj-ea"/>
            </a:endParaRPr>
          </a:p>
        </p:txBody>
      </p:sp>
      <p:sp>
        <p:nvSpPr>
          <p:cNvPr id="573" name="テキスト ボックス 23"/>
          <p:cNvSpPr txBox="1"/>
          <p:nvPr/>
        </p:nvSpPr>
        <p:spPr>
          <a:xfrm>
            <a:off x="5392688" y="6630067"/>
            <a:ext cx="1441712" cy="437043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④流木の発生を抑制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する</a:t>
            </a:r>
            <a:r>
              <a:rPr lang="ja-JP" altLang="en-US" sz="1000" b="1" dirty="0" smtClean="0">
                <a:latin typeface="+mj-ea"/>
                <a:ea typeface="+mj-ea"/>
              </a:rPr>
              <a:t>危険木の除去</a:t>
            </a:r>
            <a:endParaRPr lang="en-US" altLang="ja-JP" sz="1000" b="1" dirty="0" smtClean="0">
              <a:latin typeface="+mj-ea"/>
              <a:ea typeface="+mj-ea"/>
            </a:endParaRPr>
          </a:p>
        </p:txBody>
      </p:sp>
      <p:cxnSp>
        <p:nvCxnSpPr>
          <p:cNvPr id="574" name="直線矢印コネクタ 573"/>
          <p:cNvCxnSpPr/>
          <p:nvPr/>
        </p:nvCxnSpPr>
        <p:spPr>
          <a:xfrm>
            <a:off x="6719288" y="6923035"/>
            <a:ext cx="670827" cy="84266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0" name="フリーフォーム 529"/>
          <p:cNvSpPr/>
          <p:nvPr/>
        </p:nvSpPr>
        <p:spPr>
          <a:xfrm>
            <a:off x="7670812" y="6697048"/>
            <a:ext cx="1034244" cy="874059"/>
          </a:xfrm>
          <a:custGeom>
            <a:avLst/>
            <a:gdLst>
              <a:gd name="connsiteX0" fmla="*/ 0 w 1062317"/>
              <a:gd name="connsiteY0" fmla="*/ 753035 h 874059"/>
              <a:gd name="connsiteX1" fmla="*/ 309282 w 1062317"/>
              <a:gd name="connsiteY1" fmla="*/ 443753 h 874059"/>
              <a:gd name="connsiteX2" fmla="*/ 537882 w 1062317"/>
              <a:gd name="connsiteY2" fmla="*/ 121024 h 874059"/>
              <a:gd name="connsiteX3" fmla="*/ 820270 w 1062317"/>
              <a:gd name="connsiteY3" fmla="*/ 0 h 874059"/>
              <a:gd name="connsiteX4" fmla="*/ 1008529 w 1062317"/>
              <a:gd name="connsiteY4" fmla="*/ 94129 h 874059"/>
              <a:gd name="connsiteX5" fmla="*/ 1062317 w 1062317"/>
              <a:gd name="connsiteY5" fmla="*/ 336177 h 874059"/>
              <a:gd name="connsiteX6" fmla="*/ 833717 w 1062317"/>
              <a:gd name="connsiteY6" fmla="*/ 564777 h 874059"/>
              <a:gd name="connsiteX7" fmla="*/ 537882 w 1062317"/>
              <a:gd name="connsiteY7" fmla="*/ 753035 h 874059"/>
              <a:gd name="connsiteX8" fmla="*/ 282388 w 1062317"/>
              <a:gd name="connsiteY8" fmla="*/ 874059 h 874059"/>
              <a:gd name="connsiteX0" fmla="*/ 0 w 1034244"/>
              <a:gd name="connsiteY0" fmla="*/ 761056 h 874059"/>
              <a:gd name="connsiteX1" fmla="*/ 281209 w 1034244"/>
              <a:gd name="connsiteY1" fmla="*/ 443753 h 874059"/>
              <a:gd name="connsiteX2" fmla="*/ 509809 w 1034244"/>
              <a:gd name="connsiteY2" fmla="*/ 121024 h 874059"/>
              <a:gd name="connsiteX3" fmla="*/ 792197 w 1034244"/>
              <a:gd name="connsiteY3" fmla="*/ 0 h 874059"/>
              <a:gd name="connsiteX4" fmla="*/ 980456 w 1034244"/>
              <a:gd name="connsiteY4" fmla="*/ 94129 h 874059"/>
              <a:gd name="connsiteX5" fmla="*/ 1034244 w 1034244"/>
              <a:gd name="connsiteY5" fmla="*/ 336177 h 874059"/>
              <a:gd name="connsiteX6" fmla="*/ 805644 w 1034244"/>
              <a:gd name="connsiteY6" fmla="*/ 564777 h 874059"/>
              <a:gd name="connsiteX7" fmla="*/ 509809 w 1034244"/>
              <a:gd name="connsiteY7" fmla="*/ 753035 h 874059"/>
              <a:gd name="connsiteX8" fmla="*/ 254315 w 1034244"/>
              <a:gd name="connsiteY8" fmla="*/ 874059 h 8740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034244" h="874059">
                <a:moveTo>
                  <a:pt x="0" y="761056"/>
                </a:moveTo>
                <a:lnTo>
                  <a:pt x="281209" y="443753"/>
                </a:lnTo>
                <a:lnTo>
                  <a:pt x="509809" y="121024"/>
                </a:lnTo>
                <a:lnTo>
                  <a:pt x="792197" y="0"/>
                </a:lnTo>
                <a:lnTo>
                  <a:pt x="980456" y="94129"/>
                </a:lnTo>
                <a:lnTo>
                  <a:pt x="1034244" y="336177"/>
                </a:lnTo>
                <a:lnTo>
                  <a:pt x="805644" y="564777"/>
                </a:lnTo>
                <a:lnTo>
                  <a:pt x="509809" y="753035"/>
                </a:lnTo>
                <a:lnTo>
                  <a:pt x="254315" y="874059"/>
                </a:lnTo>
              </a:path>
            </a:pathLst>
          </a:custGeom>
          <a:noFill/>
          <a:ln w="15875">
            <a:solidFill>
              <a:schemeClr val="tx1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フリーフォーム 1"/>
          <p:cNvSpPr/>
          <p:nvPr/>
        </p:nvSpPr>
        <p:spPr>
          <a:xfrm>
            <a:off x="7384176" y="6881565"/>
            <a:ext cx="1047941" cy="927830"/>
          </a:xfrm>
          <a:custGeom>
            <a:avLst/>
            <a:gdLst>
              <a:gd name="connsiteX0" fmla="*/ 0 w 816209"/>
              <a:gd name="connsiteY0" fmla="*/ 718019 h 810073"/>
              <a:gd name="connsiteX1" fmla="*/ 392762 w 816209"/>
              <a:gd name="connsiteY1" fmla="*/ 457200 h 810073"/>
              <a:gd name="connsiteX2" fmla="*/ 613691 w 816209"/>
              <a:gd name="connsiteY2" fmla="*/ 242408 h 810073"/>
              <a:gd name="connsiteX3" fmla="*/ 398899 w 816209"/>
              <a:gd name="connsiteY3" fmla="*/ 530843 h 810073"/>
              <a:gd name="connsiteX4" fmla="*/ 73643 w 816209"/>
              <a:gd name="connsiteY4" fmla="*/ 810073 h 810073"/>
              <a:gd name="connsiteX5" fmla="*/ 533911 w 816209"/>
              <a:gd name="connsiteY5" fmla="*/ 457200 h 810073"/>
              <a:gd name="connsiteX6" fmla="*/ 776319 w 816209"/>
              <a:gd name="connsiteY6" fmla="*/ 150354 h 810073"/>
              <a:gd name="connsiteX7" fmla="*/ 816209 w 816209"/>
              <a:gd name="connsiteY7" fmla="*/ 36822 h 810073"/>
              <a:gd name="connsiteX8" fmla="*/ 702676 w 816209"/>
              <a:gd name="connsiteY8" fmla="*/ 0 h 810073"/>
              <a:gd name="connsiteX9" fmla="*/ 368214 w 816209"/>
              <a:gd name="connsiteY9" fmla="*/ 426516 h 810073"/>
              <a:gd name="connsiteX10" fmla="*/ 0 w 816209"/>
              <a:gd name="connsiteY10" fmla="*/ 718019 h 810073"/>
              <a:gd name="connsiteX0" fmla="*/ 1513 w 817722"/>
              <a:gd name="connsiteY0" fmla="*/ 718019 h 885229"/>
              <a:gd name="connsiteX1" fmla="*/ 394275 w 817722"/>
              <a:gd name="connsiteY1" fmla="*/ 457200 h 885229"/>
              <a:gd name="connsiteX2" fmla="*/ 615204 w 817722"/>
              <a:gd name="connsiteY2" fmla="*/ 242408 h 885229"/>
              <a:gd name="connsiteX3" fmla="*/ 400412 w 817722"/>
              <a:gd name="connsiteY3" fmla="*/ 530843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57200 h 885229"/>
              <a:gd name="connsiteX2" fmla="*/ 615204 w 817722"/>
              <a:gd name="connsiteY2" fmla="*/ 242408 h 885229"/>
              <a:gd name="connsiteX3" fmla="*/ 309598 w 817722"/>
              <a:gd name="connsiteY3" fmla="*/ 602867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57200 h 885229"/>
              <a:gd name="connsiteX2" fmla="*/ 615204 w 817722"/>
              <a:gd name="connsiteY2" fmla="*/ 242408 h 885229"/>
              <a:gd name="connsiteX3" fmla="*/ 309598 w 817722"/>
              <a:gd name="connsiteY3" fmla="*/ 602867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309598 w 817722"/>
              <a:gd name="connsiteY3" fmla="*/ 602867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309598 w 817722"/>
              <a:gd name="connsiteY3" fmla="*/ 602867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356570 w 817722"/>
              <a:gd name="connsiteY3" fmla="*/ 571552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256362 w 817722"/>
              <a:gd name="connsiteY3" fmla="*/ 646708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394275 w 817722"/>
              <a:gd name="connsiteY1" fmla="*/ 447806 h 885229"/>
              <a:gd name="connsiteX2" fmla="*/ 615204 w 817722"/>
              <a:gd name="connsiteY2" fmla="*/ 242408 h 885229"/>
              <a:gd name="connsiteX3" fmla="*/ 256362 w 817722"/>
              <a:gd name="connsiteY3" fmla="*/ 646708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265883 w 817722"/>
              <a:gd name="connsiteY1" fmla="*/ 563672 h 885229"/>
              <a:gd name="connsiteX2" fmla="*/ 615204 w 817722"/>
              <a:gd name="connsiteY2" fmla="*/ 242408 h 885229"/>
              <a:gd name="connsiteX3" fmla="*/ 256362 w 817722"/>
              <a:gd name="connsiteY3" fmla="*/ 646708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1513 w 817722"/>
              <a:gd name="connsiteY0" fmla="*/ 718019 h 885229"/>
              <a:gd name="connsiteX1" fmla="*/ 265883 w 817722"/>
              <a:gd name="connsiteY1" fmla="*/ 563672 h 885229"/>
              <a:gd name="connsiteX2" fmla="*/ 615204 w 817722"/>
              <a:gd name="connsiteY2" fmla="*/ 242408 h 885229"/>
              <a:gd name="connsiteX3" fmla="*/ 256362 w 817722"/>
              <a:gd name="connsiteY3" fmla="*/ 646708 h 885229"/>
              <a:gd name="connsiteX4" fmla="*/ 0 w 817722"/>
              <a:gd name="connsiteY4" fmla="*/ 885229 h 885229"/>
              <a:gd name="connsiteX5" fmla="*/ 535424 w 817722"/>
              <a:gd name="connsiteY5" fmla="*/ 457200 h 885229"/>
              <a:gd name="connsiteX6" fmla="*/ 777832 w 817722"/>
              <a:gd name="connsiteY6" fmla="*/ 150354 h 885229"/>
              <a:gd name="connsiteX7" fmla="*/ 817722 w 817722"/>
              <a:gd name="connsiteY7" fmla="*/ 36822 h 885229"/>
              <a:gd name="connsiteX8" fmla="*/ 704189 w 817722"/>
              <a:gd name="connsiteY8" fmla="*/ 0 h 885229"/>
              <a:gd name="connsiteX9" fmla="*/ 369727 w 817722"/>
              <a:gd name="connsiteY9" fmla="*/ 426516 h 885229"/>
              <a:gd name="connsiteX10" fmla="*/ 1513 w 817722"/>
              <a:gd name="connsiteY10" fmla="*/ 718019 h 885229"/>
              <a:gd name="connsiteX0" fmla="*/ 0 w 928944"/>
              <a:gd name="connsiteY0" fmla="*/ 780649 h 885229"/>
              <a:gd name="connsiteX1" fmla="*/ 377105 w 928944"/>
              <a:gd name="connsiteY1" fmla="*/ 563672 h 885229"/>
              <a:gd name="connsiteX2" fmla="*/ 726426 w 928944"/>
              <a:gd name="connsiteY2" fmla="*/ 242408 h 885229"/>
              <a:gd name="connsiteX3" fmla="*/ 367584 w 928944"/>
              <a:gd name="connsiteY3" fmla="*/ 646708 h 885229"/>
              <a:gd name="connsiteX4" fmla="*/ 111222 w 928944"/>
              <a:gd name="connsiteY4" fmla="*/ 885229 h 885229"/>
              <a:gd name="connsiteX5" fmla="*/ 646646 w 928944"/>
              <a:gd name="connsiteY5" fmla="*/ 457200 h 885229"/>
              <a:gd name="connsiteX6" fmla="*/ 889054 w 928944"/>
              <a:gd name="connsiteY6" fmla="*/ 150354 h 885229"/>
              <a:gd name="connsiteX7" fmla="*/ 928944 w 928944"/>
              <a:gd name="connsiteY7" fmla="*/ 36822 h 885229"/>
              <a:gd name="connsiteX8" fmla="*/ 815411 w 928944"/>
              <a:gd name="connsiteY8" fmla="*/ 0 h 885229"/>
              <a:gd name="connsiteX9" fmla="*/ 480949 w 928944"/>
              <a:gd name="connsiteY9" fmla="*/ 426516 h 885229"/>
              <a:gd name="connsiteX10" fmla="*/ 0 w 928944"/>
              <a:gd name="connsiteY10" fmla="*/ 780649 h 885229"/>
              <a:gd name="connsiteX0" fmla="*/ 0 w 928944"/>
              <a:gd name="connsiteY0" fmla="*/ 780649 h 885229"/>
              <a:gd name="connsiteX1" fmla="*/ 377105 w 928944"/>
              <a:gd name="connsiteY1" fmla="*/ 563672 h 885229"/>
              <a:gd name="connsiteX2" fmla="*/ 726426 w 928944"/>
              <a:gd name="connsiteY2" fmla="*/ 242408 h 885229"/>
              <a:gd name="connsiteX3" fmla="*/ 367584 w 928944"/>
              <a:gd name="connsiteY3" fmla="*/ 646708 h 885229"/>
              <a:gd name="connsiteX4" fmla="*/ 111222 w 928944"/>
              <a:gd name="connsiteY4" fmla="*/ 885229 h 885229"/>
              <a:gd name="connsiteX5" fmla="*/ 646646 w 928944"/>
              <a:gd name="connsiteY5" fmla="*/ 457200 h 885229"/>
              <a:gd name="connsiteX6" fmla="*/ 889054 w 928944"/>
              <a:gd name="connsiteY6" fmla="*/ 150354 h 885229"/>
              <a:gd name="connsiteX7" fmla="*/ 928944 w 928944"/>
              <a:gd name="connsiteY7" fmla="*/ 36822 h 885229"/>
              <a:gd name="connsiteX8" fmla="*/ 815411 w 928944"/>
              <a:gd name="connsiteY8" fmla="*/ 0 h 885229"/>
              <a:gd name="connsiteX9" fmla="*/ 480949 w 928944"/>
              <a:gd name="connsiteY9" fmla="*/ 426516 h 885229"/>
              <a:gd name="connsiteX10" fmla="*/ 0 w 928944"/>
              <a:gd name="connsiteY10" fmla="*/ 780649 h 885229"/>
              <a:gd name="connsiteX0" fmla="*/ 0 w 1035415"/>
              <a:gd name="connsiteY0" fmla="*/ 883989 h 887211"/>
              <a:gd name="connsiteX1" fmla="*/ 483576 w 1035415"/>
              <a:gd name="connsiteY1" fmla="*/ 563672 h 887211"/>
              <a:gd name="connsiteX2" fmla="*/ 832897 w 1035415"/>
              <a:gd name="connsiteY2" fmla="*/ 242408 h 887211"/>
              <a:gd name="connsiteX3" fmla="*/ 474055 w 1035415"/>
              <a:gd name="connsiteY3" fmla="*/ 646708 h 887211"/>
              <a:gd name="connsiteX4" fmla="*/ 217693 w 1035415"/>
              <a:gd name="connsiteY4" fmla="*/ 885229 h 887211"/>
              <a:gd name="connsiteX5" fmla="*/ 753117 w 1035415"/>
              <a:gd name="connsiteY5" fmla="*/ 457200 h 887211"/>
              <a:gd name="connsiteX6" fmla="*/ 995525 w 1035415"/>
              <a:gd name="connsiteY6" fmla="*/ 150354 h 887211"/>
              <a:gd name="connsiteX7" fmla="*/ 1035415 w 1035415"/>
              <a:gd name="connsiteY7" fmla="*/ 36822 h 887211"/>
              <a:gd name="connsiteX8" fmla="*/ 921882 w 1035415"/>
              <a:gd name="connsiteY8" fmla="*/ 0 h 887211"/>
              <a:gd name="connsiteX9" fmla="*/ 587420 w 1035415"/>
              <a:gd name="connsiteY9" fmla="*/ 426516 h 887211"/>
              <a:gd name="connsiteX10" fmla="*/ 0 w 1035415"/>
              <a:gd name="connsiteY10" fmla="*/ 883989 h 887211"/>
              <a:gd name="connsiteX0" fmla="*/ 0 w 1035415"/>
              <a:gd name="connsiteY0" fmla="*/ 883989 h 885229"/>
              <a:gd name="connsiteX1" fmla="*/ 483576 w 1035415"/>
              <a:gd name="connsiteY1" fmla="*/ 563672 h 885229"/>
              <a:gd name="connsiteX2" fmla="*/ 832897 w 1035415"/>
              <a:gd name="connsiteY2" fmla="*/ 242408 h 885229"/>
              <a:gd name="connsiteX3" fmla="*/ 474055 w 1035415"/>
              <a:gd name="connsiteY3" fmla="*/ 646708 h 885229"/>
              <a:gd name="connsiteX4" fmla="*/ 217693 w 1035415"/>
              <a:gd name="connsiteY4" fmla="*/ 885229 h 885229"/>
              <a:gd name="connsiteX5" fmla="*/ 753117 w 1035415"/>
              <a:gd name="connsiteY5" fmla="*/ 457200 h 885229"/>
              <a:gd name="connsiteX6" fmla="*/ 995525 w 1035415"/>
              <a:gd name="connsiteY6" fmla="*/ 150354 h 885229"/>
              <a:gd name="connsiteX7" fmla="*/ 1035415 w 1035415"/>
              <a:gd name="connsiteY7" fmla="*/ 36822 h 885229"/>
              <a:gd name="connsiteX8" fmla="*/ 921882 w 1035415"/>
              <a:gd name="connsiteY8" fmla="*/ 0 h 885229"/>
              <a:gd name="connsiteX9" fmla="*/ 587420 w 1035415"/>
              <a:gd name="connsiteY9" fmla="*/ 426516 h 885229"/>
              <a:gd name="connsiteX10" fmla="*/ 0 w 1035415"/>
              <a:gd name="connsiteY10" fmla="*/ 883989 h 885229"/>
              <a:gd name="connsiteX0" fmla="*/ 0 w 1035415"/>
              <a:gd name="connsiteY0" fmla="*/ 883989 h 885229"/>
              <a:gd name="connsiteX1" fmla="*/ 483576 w 1035415"/>
              <a:gd name="connsiteY1" fmla="*/ 563672 h 885229"/>
              <a:gd name="connsiteX2" fmla="*/ 832897 w 1035415"/>
              <a:gd name="connsiteY2" fmla="*/ 242408 h 885229"/>
              <a:gd name="connsiteX3" fmla="*/ 474055 w 1035415"/>
              <a:gd name="connsiteY3" fmla="*/ 646708 h 885229"/>
              <a:gd name="connsiteX4" fmla="*/ 217693 w 1035415"/>
              <a:gd name="connsiteY4" fmla="*/ 885229 h 885229"/>
              <a:gd name="connsiteX5" fmla="*/ 753117 w 1035415"/>
              <a:gd name="connsiteY5" fmla="*/ 457200 h 885229"/>
              <a:gd name="connsiteX6" fmla="*/ 995525 w 1035415"/>
              <a:gd name="connsiteY6" fmla="*/ 150354 h 885229"/>
              <a:gd name="connsiteX7" fmla="*/ 1035415 w 1035415"/>
              <a:gd name="connsiteY7" fmla="*/ 36822 h 885229"/>
              <a:gd name="connsiteX8" fmla="*/ 921882 w 1035415"/>
              <a:gd name="connsiteY8" fmla="*/ 0 h 885229"/>
              <a:gd name="connsiteX9" fmla="*/ 587420 w 1035415"/>
              <a:gd name="connsiteY9" fmla="*/ 426516 h 885229"/>
              <a:gd name="connsiteX10" fmla="*/ 0 w 1035415"/>
              <a:gd name="connsiteY10" fmla="*/ 883989 h 885229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86581 w 1047941"/>
              <a:gd name="connsiteY3" fmla="*/ 646708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49003 w 1047941"/>
              <a:gd name="connsiteY3" fmla="*/ 646708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67792 w 1047941"/>
              <a:gd name="connsiteY3" fmla="*/ 65297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67792 w 1047941"/>
              <a:gd name="connsiteY3" fmla="*/ 65297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67792 w 1047941"/>
              <a:gd name="connsiteY3" fmla="*/ 65297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467792 w 1047941"/>
              <a:gd name="connsiteY3" fmla="*/ 65297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  <a:gd name="connsiteX0" fmla="*/ 0 w 1047941"/>
              <a:gd name="connsiteY0" fmla="*/ 927830 h 927830"/>
              <a:gd name="connsiteX1" fmla="*/ 496102 w 1047941"/>
              <a:gd name="connsiteY1" fmla="*/ 563672 h 927830"/>
              <a:gd name="connsiteX2" fmla="*/ 845423 w 1047941"/>
              <a:gd name="connsiteY2" fmla="*/ 242408 h 927830"/>
              <a:gd name="connsiteX3" fmla="*/ 518084 w 1047941"/>
              <a:gd name="connsiteY3" fmla="*/ 630111 h 927830"/>
              <a:gd name="connsiteX4" fmla="*/ 230219 w 1047941"/>
              <a:gd name="connsiteY4" fmla="*/ 885229 h 927830"/>
              <a:gd name="connsiteX5" fmla="*/ 765643 w 1047941"/>
              <a:gd name="connsiteY5" fmla="*/ 457200 h 927830"/>
              <a:gd name="connsiteX6" fmla="*/ 1008051 w 1047941"/>
              <a:gd name="connsiteY6" fmla="*/ 150354 h 927830"/>
              <a:gd name="connsiteX7" fmla="*/ 1047941 w 1047941"/>
              <a:gd name="connsiteY7" fmla="*/ 36822 h 927830"/>
              <a:gd name="connsiteX8" fmla="*/ 934408 w 1047941"/>
              <a:gd name="connsiteY8" fmla="*/ 0 h 927830"/>
              <a:gd name="connsiteX9" fmla="*/ 599946 w 1047941"/>
              <a:gd name="connsiteY9" fmla="*/ 426516 h 927830"/>
              <a:gd name="connsiteX10" fmla="*/ 0 w 1047941"/>
              <a:gd name="connsiteY10" fmla="*/ 927830 h 92783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1047941" h="927830">
                <a:moveTo>
                  <a:pt x="0" y="927830"/>
                </a:moveTo>
                <a:cubicBezTo>
                  <a:pt x="200857" y="785568"/>
                  <a:pt x="326559" y="687146"/>
                  <a:pt x="496102" y="563672"/>
                </a:cubicBezTo>
                <a:cubicBezTo>
                  <a:pt x="588534" y="476417"/>
                  <a:pt x="771780" y="310874"/>
                  <a:pt x="845423" y="242408"/>
                </a:cubicBezTo>
                <a:cubicBezTo>
                  <a:pt x="743554" y="362561"/>
                  <a:pt x="648137" y="500563"/>
                  <a:pt x="518084" y="630111"/>
                </a:cubicBezTo>
                <a:cubicBezTo>
                  <a:pt x="357473" y="782686"/>
                  <a:pt x="309410" y="807810"/>
                  <a:pt x="230219" y="885229"/>
                </a:cubicBezTo>
                <a:lnTo>
                  <a:pt x="765643" y="457200"/>
                </a:lnTo>
                <a:lnTo>
                  <a:pt x="1008051" y="150354"/>
                </a:lnTo>
                <a:lnTo>
                  <a:pt x="1047941" y="36822"/>
                </a:lnTo>
                <a:lnTo>
                  <a:pt x="934408" y="0"/>
                </a:lnTo>
                <a:lnTo>
                  <a:pt x="599946" y="426516"/>
                </a:lnTo>
                <a:lnTo>
                  <a:pt x="0" y="927830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41" name="フリーフォーム 40"/>
          <p:cNvSpPr/>
          <p:nvPr/>
        </p:nvSpPr>
        <p:spPr>
          <a:xfrm>
            <a:off x="5747696" y="7018497"/>
            <a:ext cx="2553644" cy="2170402"/>
          </a:xfrm>
          <a:custGeom>
            <a:avLst/>
            <a:gdLst>
              <a:gd name="connsiteX0" fmla="*/ 0 w 2753895"/>
              <a:gd name="connsiteY0" fmla="*/ 2181726 h 2336800"/>
              <a:gd name="connsiteX1" fmla="*/ 689811 w 2753895"/>
              <a:gd name="connsiteY1" fmla="*/ 1909010 h 2336800"/>
              <a:gd name="connsiteX2" fmla="*/ 1069474 w 2753895"/>
              <a:gd name="connsiteY2" fmla="*/ 1753937 h 2336800"/>
              <a:gd name="connsiteX3" fmla="*/ 1240590 w 2753895"/>
              <a:gd name="connsiteY3" fmla="*/ 1614905 h 2336800"/>
              <a:gd name="connsiteX4" fmla="*/ 1310105 w 2753895"/>
              <a:gd name="connsiteY4" fmla="*/ 1336842 h 2336800"/>
              <a:gd name="connsiteX5" fmla="*/ 1507958 w 2753895"/>
              <a:gd name="connsiteY5" fmla="*/ 994610 h 2336800"/>
              <a:gd name="connsiteX6" fmla="*/ 1796716 w 2753895"/>
              <a:gd name="connsiteY6" fmla="*/ 705852 h 2336800"/>
              <a:gd name="connsiteX7" fmla="*/ 2165684 w 2753895"/>
              <a:gd name="connsiteY7" fmla="*/ 438484 h 2336800"/>
              <a:gd name="connsiteX8" fmla="*/ 2443748 w 2753895"/>
              <a:gd name="connsiteY8" fmla="*/ 133684 h 2336800"/>
              <a:gd name="connsiteX9" fmla="*/ 2577432 w 2753895"/>
              <a:gd name="connsiteY9" fmla="*/ 0 h 2336800"/>
              <a:gd name="connsiteX10" fmla="*/ 2753895 w 2753895"/>
              <a:gd name="connsiteY10" fmla="*/ 58821 h 2336800"/>
              <a:gd name="connsiteX11" fmla="*/ 2614863 w 2753895"/>
              <a:gd name="connsiteY11" fmla="*/ 283410 h 2336800"/>
              <a:gd name="connsiteX12" fmla="*/ 2438400 w 2753895"/>
              <a:gd name="connsiteY12" fmla="*/ 513347 h 2336800"/>
              <a:gd name="connsiteX13" fmla="*/ 2144295 w 2753895"/>
              <a:gd name="connsiteY13" fmla="*/ 732589 h 2336800"/>
              <a:gd name="connsiteX14" fmla="*/ 1919705 w 2753895"/>
              <a:gd name="connsiteY14" fmla="*/ 903705 h 2336800"/>
              <a:gd name="connsiteX15" fmla="*/ 1679074 w 2753895"/>
              <a:gd name="connsiteY15" fmla="*/ 1144337 h 2336800"/>
              <a:gd name="connsiteX16" fmla="*/ 1593516 w 2753895"/>
              <a:gd name="connsiteY16" fmla="*/ 1347537 h 2336800"/>
              <a:gd name="connsiteX17" fmla="*/ 1465179 w 2753895"/>
              <a:gd name="connsiteY17" fmla="*/ 1737894 h 2336800"/>
              <a:gd name="connsiteX18" fmla="*/ 1224548 w 2753895"/>
              <a:gd name="connsiteY18" fmla="*/ 1930400 h 2336800"/>
              <a:gd name="connsiteX19" fmla="*/ 802105 w 2753895"/>
              <a:gd name="connsiteY19" fmla="*/ 2138947 h 2336800"/>
              <a:gd name="connsiteX20" fmla="*/ 395705 w 2753895"/>
              <a:gd name="connsiteY20" fmla="*/ 2299368 h 2336800"/>
              <a:gd name="connsiteX21" fmla="*/ 181811 w 2753895"/>
              <a:gd name="connsiteY21" fmla="*/ 2336800 h 2336800"/>
              <a:gd name="connsiteX0" fmla="*/ 0 w 2753895"/>
              <a:gd name="connsiteY0" fmla="*/ 2122905 h 2277979"/>
              <a:gd name="connsiteX1" fmla="*/ 689811 w 2753895"/>
              <a:gd name="connsiteY1" fmla="*/ 1850189 h 2277979"/>
              <a:gd name="connsiteX2" fmla="*/ 1069474 w 2753895"/>
              <a:gd name="connsiteY2" fmla="*/ 1695116 h 2277979"/>
              <a:gd name="connsiteX3" fmla="*/ 1240590 w 2753895"/>
              <a:gd name="connsiteY3" fmla="*/ 1556084 h 2277979"/>
              <a:gd name="connsiteX4" fmla="*/ 1310105 w 2753895"/>
              <a:gd name="connsiteY4" fmla="*/ 1278021 h 2277979"/>
              <a:gd name="connsiteX5" fmla="*/ 1507958 w 2753895"/>
              <a:gd name="connsiteY5" fmla="*/ 935789 h 2277979"/>
              <a:gd name="connsiteX6" fmla="*/ 1796716 w 2753895"/>
              <a:gd name="connsiteY6" fmla="*/ 647031 h 2277979"/>
              <a:gd name="connsiteX7" fmla="*/ 2165684 w 2753895"/>
              <a:gd name="connsiteY7" fmla="*/ 379663 h 2277979"/>
              <a:gd name="connsiteX8" fmla="*/ 2443748 w 2753895"/>
              <a:gd name="connsiteY8" fmla="*/ 74863 h 2277979"/>
              <a:gd name="connsiteX9" fmla="*/ 2753895 w 2753895"/>
              <a:gd name="connsiteY9" fmla="*/ 0 h 2277979"/>
              <a:gd name="connsiteX10" fmla="*/ 2614863 w 2753895"/>
              <a:gd name="connsiteY10" fmla="*/ 224589 h 2277979"/>
              <a:gd name="connsiteX11" fmla="*/ 2438400 w 2753895"/>
              <a:gd name="connsiteY11" fmla="*/ 454526 h 2277979"/>
              <a:gd name="connsiteX12" fmla="*/ 2144295 w 2753895"/>
              <a:gd name="connsiteY12" fmla="*/ 673768 h 2277979"/>
              <a:gd name="connsiteX13" fmla="*/ 1919705 w 2753895"/>
              <a:gd name="connsiteY13" fmla="*/ 844884 h 2277979"/>
              <a:gd name="connsiteX14" fmla="*/ 1679074 w 2753895"/>
              <a:gd name="connsiteY14" fmla="*/ 1085516 h 2277979"/>
              <a:gd name="connsiteX15" fmla="*/ 1593516 w 2753895"/>
              <a:gd name="connsiteY15" fmla="*/ 1288716 h 2277979"/>
              <a:gd name="connsiteX16" fmla="*/ 1465179 w 2753895"/>
              <a:gd name="connsiteY16" fmla="*/ 1679073 h 2277979"/>
              <a:gd name="connsiteX17" fmla="*/ 1224548 w 2753895"/>
              <a:gd name="connsiteY17" fmla="*/ 1871579 h 2277979"/>
              <a:gd name="connsiteX18" fmla="*/ 802105 w 2753895"/>
              <a:gd name="connsiteY18" fmla="*/ 2080126 h 2277979"/>
              <a:gd name="connsiteX19" fmla="*/ 395705 w 2753895"/>
              <a:gd name="connsiteY19" fmla="*/ 2240547 h 2277979"/>
              <a:gd name="connsiteX20" fmla="*/ 181811 w 2753895"/>
              <a:gd name="connsiteY20" fmla="*/ 2277979 h 2277979"/>
              <a:gd name="connsiteX0" fmla="*/ 0 w 2753895"/>
              <a:gd name="connsiteY0" fmla="*/ 2122905 h 2277979"/>
              <a:gd name="connsiteX1" fmla="*/ 689811 w 2753895"/>
              <a:gd name="connsiteY1" fmla="*/ 1850189 h 2277979"/>
              <a:gd name="connsiteX2" fmla="*/ 1069474 w 2753895"/>
              <a:gd name="connsiteY2" fmla="*/ 1695116 h 2277979"/>
              <a:gd name="connsiteX3" fmla="*/ 1240590 w 2753895"/>
              <a:gd name="connsiteY3" fmla="*/ 1556084 h 2277979"/>
              <a:gd name="connsiteX4" fmla="*/ 1310105 w 2753895"/>
              <a:gd name="connsiteY4" fmla="*/ 1278021 h 2277979"/>
              <a:gd name="connsiteX5" fmla="*/ 1507958 w 2753895"/>
              <a:gd name="connsiteY5" fmla="*/ 935789 h 2277979"/>
              <a:gd name="connsiteX6" fmla="*/ 1796716 w 2753895"/>
              <a:gd name="connsiteY6" fmla="*/ 647031 h 2277979"/>
              <a:gd name="connsiteX7" fmla="*/ 2165684 w 2753895"/>
              <a:gd name="connsiteY7" fmla="*/ 379663 h 2277979"/>
              <a:gd name="connsiteX8" fmla="*/ 2354101 w 2753895"/>
              <a:gd name="connsiteY8" fmla="*/ 254157 h 2277979"/>
              <a:gd name="connsiteX9" fmla="*/ 2753895 w 2753895"/>
              <a:gd name="connsiteY9" fmla="*/ 0 h 2277979"/>
              <a:gd name="connsiteX10" fmla="*/ 2614863 w 2753895"/>
              <a:gd name="connsiteY10" fmla="*/ 224589 h 2277979"/>
              <a:gd name="connsiteX11" fmla="*/ 2438400 w 2753895"/>
              <a:gd name="connsiteY11" fmla="*/ 454526 h 2277979"/>
              <a:gd name="connsiteX12" fmla="*/ 2144295 w 2753895"/>
              <a:gd name="connsiteY12" fmla="*/ 673768 h 2277979"/>
              <a:gd name="connsiteX13" fmla="*/ 1919705 w 2753895"/>
              <a:gd name="connsiteY13" fmla="*/ 844884 h 2277979"/>
              <a:gd name="connsiteX14" fmla="*/ 1679074 w 2753895"/>
              <a:gd name="connsiteY14" fmla="*/ 1085516 h 2277979"/>
              <a:gd name="connsiteX15" fmla="*/ 1593516 w 2753895"/>
              <a:gd name="connsiteY15" fmla="*/ 1288716 h 2277979"/>
              <a:gd name="connsiteX16" fmla="*/ 1465179 w 2753895"/>
              <a:gd name="connsiteY16" fmla="*/ 1679073 h 2277979"/>
              <a:gd name="connsiteX17" fmla="*/ 1224548 w 2753895"/>
              <a:gd name="connsiteY17" fmla="*/ 1871579 h 2277979"/>
              <a:gd name="connsiteX18" fmla="*/ 802105 w 2753895"/>
              <a:gd name="connsiteY18" fmla="*/ 2080126 h 2277979"/>
              <a:gd name="connsiteX19" fmla="*/ 395705 w 2753895"/>
              <a:gd name="connsiteY19" fmla="*/ 2240547 h 2277979"/>
              <a:gd name="connsiteX20" fmla="*/ 181811 w 2753895"/>
              <a:gd name="connsiteY20" fmla="*/ 2277979 h 2277979"/>
              <a:gd name="connsiteX0" fmla="*/ 0 w 2614863"/>
              <a:gd name="connsiteY0" fmla="*/ 2015328 h 2170402"/>
              <a:gd name="connsiteX1" fmla="*/ 689811 w 2614863"/>
              <a:gd name="connsiteY1" fmla="*/ 1742612 h 2170402"/>
              <a:gd name="connsiteX2" fmla="*/ 1069474 w 2614863"/>
              <a:gd name="connsiteY2" fmla="*/ 1587539 h 2170402"/>
              <a:gd name="connsiteX3" fmla="*/ 1240590 w 2614863"/>
              <a:gd name="connsiteY3" fmla="*/ 1448507 h 2170402"/>
              <a:gd name="connsiteX4" fmla="*/ 1310105 w 2614863"/>
              <a:gd name="connsiteY4" fmla="*/ 1170444 h 2170402"/>
              <a:gd name="connsiteX5" fmla="*/ 1507958 w 2614863"/>
              <a:gd name="connsiteY5" fmla="*/ 828212 h 2170402"/>
              <a:gd name="connsiteX6" fmla="*/ 1796716 w 2614863"/>
              <a:gd name="connsiteY6" fmla="*/ 539454 h 2170402"/>
              <a:gd name="connsiteX7" fmla="*/ 2165684 w 2614863"/>
              <a:gd name="connsiteY7" fmla="*/ 272086 h 2170402"/>
              <a:gd name="connsiteX8" fmla="*/ 2354101 w 2614863"/>
              <a:gd name="connsiteY8" fmla="*/ 146580 h 2170402"/>
              <a:gd name="connsiteX9" fmla="*/ 2520813 w 2614863"/>
              <a:gd name="connsiteY9" fmla="*/ 0 h 2170402"/>
              <a:gd name="connsiteX10" fmla="*/ 2614863 w 2614863"/>
              <a:gd name="connsiteY10" fmla="*/ 117012 h 2170402"/>
              <a:gd name="connsiteX11" fmla="*/ 2438400 w 2614863"/>
              <a:gd name="connsiteY11" fmla="*/ 346949 h 2170402"/>
              <a:gd name="connsiteX12" fmla="*/ 2144295 w 2614863"/>
              <a:gd name="connsiteY12" fmla="*/ 566191 h 2170402"/>
              <a:gd name="connsiteX13" fmla="*/ 1919705 w 2614863"/>
              <a:gd name="connsiteY13" fmla="*/ 737307 h 2170402"/>
              <a:gd name="connsiteX14" fmla="*/ 1679074 w 2614863"/>
              <a:gd name="connsiteY14" fmla="*/ 977939 h 2170402"/>
              <a:gd name="connsiteX15" fmla="*/ 1593516 w 2614863"/>
              <a:gd name="connsiteY15" fmla="*/ 1181139 h 2170402"/>
              <a:gd name="connsiteX16" fmla="*/ 1465179 w 2614863"/>
              <a:gd name="connsiteY16" fmla="*/ 1571496 h 2170402"/>
              <a:gd name="connsiteX17" fmla="*/ 1224548 w 2614863"/>
              <a:gd name="connsiteY17" fmla="*/ 1764002 h 2170402"/>
              <a:gd name="connsiteX18" fmla="*/ 802105 w 2614863"/>
              <a:gd name="connsiteY18" fmla="*/ 1972549 h 2170402"/>
              <a:gd name="connsiteX19" fmla="*/ 395705 w 2614863"/>
              <a:gd name="connsiteY19" fmla="*/ 2132970 h 2170402"/>
              <a:gd name="connsiteX20" fmla="*/ 181811 w 2614863"/>
              <a:gd name="connsiteY20" fmla="*/ 2170402 h 2170402"/>
              <a:gd name="connsiteX0" fmla="*/ 0 w 2520813"/>
              <a:gd name="connsiteY0" fmla="*/ 2015328 h 2170402"/>
              <a:gd name="connsiteX1" fmla="*/ 689811 w 2520813"/>
              <a:gd name="connsiteY1" fmla="*/ 1742612 h 2170402"/>
              <a:gd name="connsiteX2" fmla="*/ 1069474 w 2520813"/>
              <a:gd name="connsiteY2" fmla="*/ 1587539 h 2170402"/>
              <a:gd name="connsiteX3" fmla="*/ 1240590 w 2520813"/>
              <a:gd name="connsiteY3" fmla="*/ 1448507 h 2170402"/>
              <a:gd name="connsiteX4" fmla="*/ 1310105 w 2520813"/>
              <a:gd name="connsiteY4" fmla="*/ 1170444 h 2170402"/>
              <a:gd name="connsiteX5" fmla="*/ 1507958 w 2520813"/>
              <a:gd name="connsiteY5" fmla="*/ 828212 h 2170402"/>
              <a:gd name="connsiteX6" fmla="*/ 1796716 w 2520813"/>
              <a:gd name="connsiteY6" fmla="*/ 539454 h 2170402"/>
              <a:gd name="connsiteX7" fmla="*/ 2165684 w 2520813"/>
              <a:gd name="connsiteY7" fmla="*/ 272086 h 2170402"/>
              <a:gd name="connsiteX8" fmla="*/ 2354101 w 2520813"/>
              <a:gd name="connsiteY8" fmla="*/ 146580 h 2170402"/>
              <a:gd name="connsiteX9" fmla="*/ 2520813 w 2520813"/>
              <a:gd name="connsiteY9" fmla="*/ 0 h 2170402"/>
              <a:gd name="connsiteX10" fmla="*/ 2489357 w 2520813"/>
              <a:gd name="connsiteY10" fmla="*/ 161836 h 2170402"/>
              <a:gd name="connsiteX11" fmla="*/ 2438400 w 2520813"/>
              <a:gd name="connsiteY11" fmla="*/ 346949 h 2170402"/>
              <a:gd name="connsiteX12" fmla="*/ 2144295 w 2520813"/>
              <a:gd name="connsiteY12" fmla="*/ 566191 h 2170402"/>
              <a:gd name="connsiteX13" fmla="*/ 1919705 w 2520813"/>
              <a:gd name="connsiteY13" fmla="*/ 737307 h 2170402"/>
              <a:gd name="connsiteX14" fmla="*/ 1679074 w 2520813"/>
              <a:gd name="connsiteY14" fmla="*/ 977939 h 2170402"/>
              <a:gd name="connsiteX15" fmla="*/ 1593516 w 2520813"/>
              <a:gd name="connsiteY15" fmla="*/ 1181139 h 2170402"/>
              <a:gd name="connsiteX16" fmla="*/ 1465179 w 2520813"/>
              <a:gd name="connsiteY16" fmla="*/ 1571496 h 2170402"/>
              <a:gd name="connsiteX17" fmla="*/ 1224548 w 2520813"/>
              <a:gd name="connsiteY17" fmla="*/ 1764002 h 2170402"/>
              <a:gd name="connsiteX18" fmla="*/ 802105 w 2520813"/>
              <a:gd name="connsiteY18" fmla="*/ 1972549 h 2170402"/>
              <a:gd name="connsiteX19" fmla="*/ 395705 w 2520813"/>
              <a:gd name="connsiteY19" fmla="*/ 2132970 h 2170402"/>
              <a:gd name="connsiteX20" fmla="*/ 181811 w 2520813"/>
              <a:gd name="connsiteY20" fmla="*/ 2170402 h 2170402"/>
              <a:gd name="connsiteX0" fmla="*/ 0 w 2520813"/>
              <a:gd name="connsiteY0" fmla="*/ 2015328 h 2170402"/>
              <a:gd name="connsiteX1" fmla="*/ 689811 w 2520813"/>
              <a:gd name="connsiteY1" fmla="*/ 1742612 h 2170402"/>
              <a:gd name="connsiteX2" fmla="*/ 1069474 w 2520813"/>
              <a:gd name="connsiteY2" fmla="*/ 1587539 h 2170402"/>
              <a:gd name="connsiteX3" fmla="*/ 1240590 w 2520813"/>
              <a:gd name="connsiteY3" fmla="*/ 1448507 h 2170402"/>
              <a:gd name="connsiteX4" fmla="*/ 1310105 w 2520813"/>
              <a:gd name="connsiteY4" fmla="*/ 1170444 h 2170402"/>
              <a:gd name="connsiteX5" fmla="*/ 1507958 w 2520813"/>
              <a:gd name="connsiteY5" fmla="*/ 828212 h 2170402"/>
              <a:gd name="connsiteX6" fmla="*/ 1796716 w 2520813"/>
              <a:gd name="connsiteY6" fmla="*/ 539454 h 2170402"/>
              <a:gd name="connsiteX7" fmla="*/ 2165684 w 2520813"/>
              <a:gd name="connsiteY7" fmla="*/ 272086 h 2170402"/>
              <a:gd name="connsiteX8" fmla="*/ 2354101 w 2520813"/>
              <a:gd name="connsiteY8" fmla="*/ 146580 h 2170402"/>
              <a:gd name="connsiteX9" fmla="*/ 2520813 w 2520813"/>
              <a:gd name="connsiteY9" fmla="*/ 0 h 2170402"/>
              <a:gd name="connsiteX10" fmla="*/ 2489357 w 2520813"/>
              <a:gd name="connsiteY10" fmla="*/ 161836 h 2170402"/>
              <a:gd name="connsiteX11" fmla="*/ 2303930 w 2520813"/>
              <a:gd name="connsiteY11" fmla="*/ 418666 h 2170402"/>
              <a:gd name="connsiteX12" fmla="*/ 2144295 w 2520813"/>
              <a:gd name="connsiteY12" fmla="*/ 566191 h 2170402"/>
              <a:gd name="connsiteX13" fmla="*/ 1919705 w 2520813"/>
              <a:gd name="connsiteY13" fmla="*/ 737307 h 2170402"/>
              <a:gd name="connsiteX14" fmla="*/ 1679074 w 2520813"/>
              <a:gd name="connsiteY14" fmla="*/ 977939 h 2170402"/>
              <a:gd name="connsiteX15" fmla="*/ 1593516 w 2520813"/>
              <a:gd name="connsiteY15" fmla="*/ 1181139 h 2170402"/>
              <a:gd name="connsiteX16" fmla="*/ 1465179 w 2520813"/>
              <a:gd name="connsiteY16" fmla="*/ 1571496 h 2170402"/>
              <a:gd name="connsiteX17" fmla="*/ 1224548 w 2520813"/>
              <a:gd name="connsiteY17" fmla="*/ 1764002 h 2170402"/>
              <a:gd name="connsiteX18" fmla="*/ 802105 w 2520813"/>
              <a:gd name="connsiteY18" fmla="*/ 1972549 h 2170402"/>
              <a:gd name="connsiteX19" fmla="*/ 395705 w 2520813"/>
              <a:gd name="connsiteY19" fmla="*/ 2132970 h 2170402"/>
              <a:gd name="connsiteX20" fmla="*/ 181811 w 2520813"/>
              <a:gd name="connsiteY20" fmla="*/ 2170402 h 2170402"/>
              <a:gd name="connsiteX0" fmla="*/ 0 w 2520813"/>
              <a:gd name="connsiteY0" fmla="*/ 2015328 h 2170402"/>
              <a:gd name="connsiteX1" fmla="*/ 689811 w 2520813"/>
              <a:gd name="connsiteY1" fmla="*/ 1742612 h 2170402"/>
              <a:gd name="connsiteX2" fmla="*/ 1069474 w 2520813"/>
              <a:gd name="connsiteY2" fmla="*/ 1587539 h 2170402"/>
              <a:gd name="connsiteX3" fmla="*/ 1240590 w 2520813"/>
              <a:gd name="connsiteY3" fmla="*/ 1448507 h 2170402"/>
              <a:gd name="connsiteX4" fmla="*/ 1310105 w 2520813"/>
              <a:gd name="connsiteY4" fmla="*/ 1170444 h 2170402"/>
              <a:gd name="connsiteX5" fmla="*/ 1507958 w 2520813"/>
              <a:gd name="connsiteY5" fmla="*/ 828212 h 2170402"/>
              <a:gd name="connsiteX6" fmla="*/ 1796716 w 2520813"/>
              <a:gd name="connsiteY6" fmla="*/ 539454 h 2170402"/>
              <a:gd name="connsiteX7" fmla="*/ 2192578 w 2520813"/>
              <a:gd name="connsiteY7" fmla="*/ 298980 h 2170402"/>
              <a:gd name="connsiteX8" fmla="*/ 2354101 w 2520813"/>
              <a:gd name="connsiteY8" fmla="*/ 146580 h 2170402"/>
              <a:gd name="connsiteX9" fmla="*/ 2520813 w 2520813"/>
              <a:gd name="connsiteY9" fmla="*/ 0 h 2170402"/>
              <a:gd name="connsiteX10" fmla="*/ 2489357 w 2520813"/>
              <a:gd name="connsiteY10" fmla="*/ 161836 h 2170402"/>
              <a:gd name="connsiteX11" fmla="*/ 2303930 w 2520813"/>
              <a:gd name="connsiteY11" fmla="*/ 418666 h 2170402"/>
              <a:gd name="connsiteX12" fmla="*/ 2144295 w 2520813"/>
              <a:gd name="connsiteY12" fmla="*/ 566191 h 2170402"/>
              <a:gd name="connsiteX13" fmla="*/ 1919705 w 2520813"/>
              <a:gd name="connsiteY13" fmla="*/ 737307 h 2170402"/>
              <a:gd name="connsiteX14" fmla="*/ 1679074 w 2520813"/>
              <a:gd name="connsiteY14" fmla="*/ 977939 h 2170402"/>
              <a:gd name="connsiteX15" fmla="*/ 1593516 w 2520813"/>
              <a:gd name="connsiteY15" fmla="*/ 1181139 h 2170402"/>
              <a:gd name="connsiteX16" fmla="*/ 1465179 w 2520813"/>
              <a:gd name="connsiteY16" fmla="*/ 1571496 h 2170402"/>
              <a:gd name="connsiteX17" fmla="*/ 1224548 w 2520813"/>
              <a:gd name="connsiteY17" fmla="*/ 1764002 h 2170402"/>
              <a:gd name="connsiteX18" fmla="*/ 802105 w 2520813"/>
              <a:gd name="connsiteY18" fmla="*/ 1972549 h 2170402"/>
              <a:gd name="connsiteX19" fmla="*/ 395705 w 2520813"/>
              <a:gd name="connsiteY19" fmla="*/ 2132970 h 2170402"/>
              <a:gd name="connsiteX20" fmla="*/ 181811 w 2520813"/>
              <a:gd name="connsiteY20" fmla="*/ 2170402 h 2170402"/>
              <a:gd name="connsiteX0" fmla="*/ 0 w 2553644"/>
              <a:gd name="connsiteY0" fmla="*/ 2015328 h 2170402"/>
              <a:gd name="connsiteX1" fmla="*/ 689811 w 2553644"/>
              <a:gd name="connsiteY1" fmla="*/ 1742612 h 2170402"/>
              <a:gd name="connsiteX2" fmla="*/ 1069474 w 2553644"/>
              <a:gd name="connsiteY2" fmla="*/ 1587539 h 2170402"/>
              <a:gd name="connsiteX3" fmla="*/ 1240590 w 2553644"/>
              <a:gd name="connsiteY3" fmla="*/ 1448507 h 2170402"/>
              <a:gd name="connsiteX4" fmla="*/ 1310105 w 2553644"/>
              <a:gd name="connsiteY4" fmla="*/ 1170444 h 2170402"/>
              <a:gd name="connsiteX5" fmla="*/ 1507958 w 2553644"/>
              <a:gd name="connsiteY5" fmla="*/ 828212 h 2170402"/>
              <a:gd name="connsiteX6" fmla="*/ 1796716 w 2553644"/>
              <a:gd name="connsiteY6" fmla="*/ 539454 h 2170402"/>
              <a:gd name="connsiteX7" fmla="*/ 2192578 w 2553644"/>
              <a:gd name="connsiteY7" fmla="*/ 298980 h 2170402"/>
              <a:gd name="connsiteX8" fmla="*/ 2354101 w 2553644"/>
              <a:gd name="connsiteY8" fmla="*/ 146580 h 2170402"/>
              <a:gd name="connsiteX9" fmla="*/ 2520813 w 2553644"/>
              <a:gd name="connsiteY9" fmla="*/ 0 h 2170402"/>
              <a:gd name="connsiteX10" fmla="*/ 2553623 w 2553644"/>
              <a:gd name="connsiteY10" fmla="*/ 79604 h 2170402"/>
              <a:gd name="connsiteX11" fmla="*/ 2489357 w 2553644"/>
              <a:gd name="connsiteY11" fmla="*/ 161836 h 2170402"/>
              <a:gd name="connsiteX12" fmla="*/ 2303930 w 2553644"/>
              <a:gd name="connsiteY12" fmla="*/ 418666 h 2170402"/>
              <a:gd name="connsiteX13" fmla="*/ 2144295 w 2553644"/>
              <a:gd name="connsiteY13" fmla="*/ 566191 h 2170402"/>
              <a:gd name="connsiteX14" fmla="*/ 1919705 w 2553644"/>
              <a:gd name="connsiteY14" fmla="*/ 737307 h 2170402"/>
              <a:gd name="connsiteX15" fmla="*/ 1679074 w 2553644"/>
              <a:gd name="connsiteY15" fmla="*/ 977939 h 2170402"/>
              <a:gd name="connsiteX16" fmla="*/ 1593516 w 2553644"/>
              <a:gd name="connsiteY16" fmla="*/ 1181139 h 2170402"/>
              <a:gd name="connsiteX17" fmla="*/ 1465179 w 2553644"/>
              <a:gd name="connsiteY17" fmla="*/ 1571496 h 2170402"/>
              <a:gd name="connsiteX18" fmla="*/ 1224548 w 2553644"/>
              <a:gd name="connsiteY18" fmla="*/ 1764002 h 2170402"/>
              <a:gd name="connsiteX19" fmla="*/ 802105 w 2553644"/>
              <a:gd name="connsiteY19" fmla="*/ 1972549 h 2170402"/>
              <a:gd name="connsiteX20" fmla="*/ 395705 w 2553644"/>
              <a:gd name="connsiteY20" fmla="*/ 2132970 h 2170402"/>
              <a:gd name="connsiteX21" fmla="*/ 181811 w 2553644"/>
              <a:gd name="connsiteY21" fmla="*/ 2170402 h 2170402"/>
              <a:gd name="connsiteX0" fmla="*/ 0 w 2553644"/>
              <a:gd name="connsiteY0" fmla="*/ 2015328 h 2170402"/>
              <a:gd name="connsiteX1" fmla="*/ 689811 w 2553644"/>
              <a:gd name="connsiteY1" fmla="*/ 1742612 h 2170402"/>
              <a:gd name="connsiteX2" fmla="*/ 1069474 w 2553644"/>
              <a:gd name="connsiteY2" fmla="*/ 1587539 h 2170402"/>
              <a:gd name="connsiteX3" fmla="*/ 1240590 w 2553644"/>
              <a:gd name="connsiteY3" fmla="*/ 1448507 h 2170402"/>
              <a:gd name="connsiteX4" fmla="*/ 1310105 w 2553644"/>
              <a:gd name="connsiteY4" fmla="*/ 1170444 h 2170402"/>
              <a:gd name="connsiteX5" fmla="*/ 1507958 w 2553644"/>
              <a:gd name="connsiteY5" fmla="*/ 828212 h 2170402"/>
              <a:gd name="connsiteX6" fmla="*/ 1796716 w 2553644"/>
              <a:gd name="connsiteY6" fmla="*/ 539454 h 2170402"/>
              <a:gd name="connsiteX7" fmla="*/ 2192578 w 2553644"/>
              <a:gd name="connsiteY7" fmla="*/ 298980 h 2170402"/>
              <a:gd name="connsiteX8" fmla="*/ 2354101 w 2553644"/>
              <a:gd name="connsiteY8" fmla="*/ 146580 h 2170402"/>
              <a:gd name="connsiteX9" fmla="*/ 2520813 w 2553644"/>
              <a:gd name="connsiteY9" fmla="*/ 0 h 2170402"/>
              <a:gd name="connsiteX10" fmla="*/ 2553623 w 2553644"/>
              <a:gd name="connsiteY10" fmla="*/ 79604 h 2170402"/>
              <a:gd name="connsiteX11" fmla="*/ 2489357 w 2553644"/>
              <a:gd name="connsiteY11" fmla="*/ 188730 h 2170402"/>
              <a:gd name="connsiteX12" fmla="*/ 2303930 w 2553644"/>
              <a:gd name="connsiteY12" fmla="*/ 418666 h 2170402"/>
              <a:gd name="connsiteX13" fmla="*/ 2144295 w 2553644"/>
              <a:gd name="connsiteY13" fmla="*/ 566191 h 2170402"/>
              <a:gd name="connsiteX14" fmla="*/ 1919705 w 2553644"/>
              <a:gd name="connsiteY14" fmla="*/ 737307 h 2170402"/>
              <a:gd name="connsiteX15" fmla="*/ 1679074 w 2553644"/>
              <a:gd name="connsiteY15" fmla="*/ 977939 h 2170402"/>
              <a:gd name="connsiteX16" fmla="*/ 1593516 w 2553644"/>
              <a:gd name="connsiteY16" fmla="*/ 1181139 h 2170402"/>
              <a:gd name="connsiteX17" fmla="*/ 1465179 w 2553644"/>
              <a:gd name="connsiteY17" fmla="*/ 1571496 h 2170402"/>
              <a:gd name="connsiteX18" fmla="*/ 1224548 w 2553644"/>
              <a:gd name="connsiteY18" fmla="*/ 1764002 h 2170402"/>
              <a:gd name="connsiteX19" fmla="*/ 802105 w 2553644"/>
              <a:gd name="connsiteY19" fmla="*/ 1972549 h 2170402"/>
              <a:gd name="connsiteX20" fmla="*/ 395705 w 2553644"/>
              <a:gd name="connsiteY20" fmla="*/ 2132970 h 2170402"/>
              <a:gd name="connsiteX21" fmla="*/ 181811 w 2553644"/>
              <a:gd name="connsiteY21" fmla="*/ 2170402 h 21704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2553644" h="2170402">
                <a:moveTo>
                  <a:pt x="0" y="2015328"/>
                </a:moveTo>
                <a:lnTo>
                  <a:pt x="689811" y="1742612"/>
                </a:lnTo>
                <a:lnTo>
                  <a:pt x="1069474" y="1587539"/>
                </a:lnTo>
                <a:lnTo>
                  <a:pt x="1240590" y="1448507"/>
                </a:lnTo>
                <a:lnTo>
                  <a:pt x="1310105" y="1170444"/>
                </a:lnTo>
                <a:lnTo>
                  <a:pt x="1507958" y="828212"/>
                </a:lnTo>
                <a:lnTo>
                  <a:pt x="1796716" y="539454"/>
                </a:lnTo>
                <a:lnTo>
                  <a:pt x="2192578" y="298980"/>
                </a:lnTo>
                <a:lnTo>
                  <a:pt x="2354101" y="146580"/>
                </a:lnTo>
                <a:lnTo>
                  <a:pt x="2520813" y="0"/>
                </a:lnTo>
                <a:cubicBezTo>
                  <a:pt x="2519797" y="11593"/>
                  <a:pt x="2554639" y="68011"/>
                  <a:pt x="2553623" y="79604"/>
                </a:cubicBezTo>
                <a:lnTo>
                  <a:pt x="2489357" y="188730"/>
                </a:lnTo>
                <a:lnTo>
                  <a:pt x="2303930" y="418666"/>
                </a:lnTo>
                <a:lnTo>
                  <a:pt x="2144295" y="566191"/>
                </a:lnTo>
                <a:lnTo>
                  <a:pt x="1919705" y="737307"/>
                </a:lnTo>
                <a:lnTo>
                  <a:pt x="1679074" y="977939"/>
                </a:lnTo>
                <a:lnTo>
                  <a:pt x="1593516" y="1181139"/>
                </a:lnTo>
                <a:lnTo>
                  <a:pt x="1465179" y="1571496"/>
                </a:lnTo>
                <a:lnTo>
                  <a:pt x="1224548" y="1764002"/>
                </a:lnTo>
                <a:lnTo>
                  <a:pt x="802105" y="1972549"/>
                </a:lnTo>
                <a:lnTo>
                  <a:pt x="395705" y="2132970"/>
                </a:lnTo>
                <a:lnTo>
                  <a:pt x="181811" y="2170402"/>
                </a:lnTo>
              </a:path>
            </a:pathLst>
          </a:custGeom>
          <a:noFill/>
          <a:ln w="15875">
            <a:solidFill>
              <a:schemeClr val="tx1"/>
            </a:solidFill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/>
          </a:p>
        </p:txBody>
      </p:sp>
      <p:pic>
        <p:nvPicPr>
          <p:cNvPr id="535" name="図 534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0400000">
            <a:off x="3570152" y="6879786"/>
            <a:ext cx="90427" cy="210423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05" name="グループ化 204"/>
          <p:cNvGrpSpPr/>
          <p:nvPr/>
        </p:nvGrpSpPr>
        <p:grpSpPr>
          <a:xfrm>
            <a:off x="5615788" y="6373000"/>
            <a:ext cx="3449308" cy="3040000"/>
            <a:chOff x="-61545" y="0"/>
            <a:chExt cx="5462220" cy="4886325"/>
          </a:xfrm>
        </p:grpSpPr>
        <p:grpSp>
          <p:nvGrpSpPr>
            <p:cNvPr id="272" name="グループ化 271"/>
            <p:cNvGrpSpPr/>
            <p:nvPr/>
          </p:nvGrpSpPr>
          <p:grpSpPr>
            <a:xfrm>
              <a:off x="-61545" y="0"/>
              <a:ext cx="5462220" cy="4886325"/>
              <a:chOff x="-90120" y="0"/>
              <a:chExt cx="5462220" cy="4886325"/>
            </a:xfrm>
          </p:grpSpPr>
          <p:pic>
            <p:nvPicPr>
              <p:cNvPr id="275" name="図 274"/>
              <p:cNvPicPr>
                <a:picLocks noChangeAspect="1"/>
              </p:cNvPicPr>
              <p:nvPr/>
            </p:nvPicPr>
            <p:blipFill>
              <a:blip r:embed="rId10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rcRect/>
              <a:stretch>
                <a:fillRect/>
              </a:stretch>
            </p:blipFill>
            <p:spPr bwMode="auto">
              <a:xfrm>
                <a:off x="3419475" y="2895600"/>
                <a:ext cx="142875" cy="333375"/>
              </a:xfrm>
              <a:prstGeom prst="rect">
                <a:avLst/>
              </a:prstGeom>
              <a:noFill/>
              <a:ln>
                <a:noFill/>
              </a:ln>
            </p:spPr>
          </p:pic>
          <p:grpSp>
            <p:nvGrpSpPr>
              <p:cNvPr id="276" name="グループ化 275"/>
              <p:cNvGrpSpPr/>
              <p:nvPr/>
            </p:nvGrpSpPr>
            <p:grpSpPr>
              <a:xfrm>
                <a:off x="-90120" y="0"/>
                <a:ext cx="5462220" cy="4886325"/>
                <a:chOff x="-90120" y="0"/>
                <a:chExt cx="5462220" cy="4886325"/>
              </a:xfrm>
            </p:grpSpPr>
            <p:pic>
              <p:nvPicPr>
                <p:cNvPr id="277" name="図 276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76650" y="60960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8" name="図 277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29150" y="33337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79" name="図 278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62400" y="26670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0" name="図 279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95700" y="333375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1" name="図 280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10100" y="66675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2" name="図 281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33950" y="32385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3" name="図 282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33900" y="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4" name="図 283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10125" y="9525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5" name="図 284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14925" y="40005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6" name="図 285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267325" y="55245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7" name="図 286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5114925" y="771525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8" name="図 287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505325" y="962025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89" name="図 288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00550" y="15240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0" name="図 289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95825" y="92392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1" name="図 290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24200" y="107632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2" name="図 291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71925" y="224790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3" name="図 292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676650" y="266700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4" name="図 293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695825" y="170497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5" name="図 294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324350" y="78105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6" name="図 295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00550" y="1275578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7" name="図 296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86150" y="221932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8" name="図 297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81475" y="161925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299" name="図 298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867275" y="128587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0" name="図 299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19600" y="207645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1" name="図 300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19550" y="189547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2" name="図 301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24075" y="184785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3" name="図 302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105150" y="78105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4" name="図 303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57450" y="164782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5" name="図 304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095750" y="7620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6" name="図 305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71950" y="34290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7" name="図 306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914900" y="923925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8" name="図 307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476750" y="36195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09" name="図 308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228975" y="55245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0" name="図 309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57575" y="476250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1" name="図 310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305050" y="135255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2" name="図 311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124075" y="147637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3" name="図 312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857500" y="89535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4" name="図 313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438400" y="1238250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5" name="図 314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952875" y="279082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6" name="図 315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71950" y="2219325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grpSp>
              <p:nvGrpSpPr>
                <p:cNvPr id="317" name="グループ化 316"/>
                <p:cNvGrpSpPr/>
                <p:nvPr/>
              </p:nvGrpSpPr>
              <p:grpSpPr>
                <a:xfrm>
                  <a:off x="-90120" y="2266950"/>
                  <a:ext cx="3804870" cy="2619375"/>
                  <a:chOff x="-90120" y="1485900"/>
                  <a:chExt cx="3804870" cy="2619375"/>
                </a:xfrm>
              </p:grpSpPr>
              <p:pic>
                <p:nvPicPr>
                  <p:cNvPr id="320" name="図 319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200275" y="1485900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1" name="図 320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105150" y="1819275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2" name="図 321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704975" y="2057400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3" name="図 322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52725" y="2533650"/>
                    <a:ext cx="180975" cy="4286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4" name="図 323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857375" y="1695450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5" name="図 324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409950" y="2457450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6" name="図 325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457450" y="2924175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7" name="図 326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571875" y="2266950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8" name="図 327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752725" y="3057525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29" name="図 328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95650" y="1600200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30" name="図 329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514475" y="1495425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31" name="図 330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1323975" y="1762125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grpSp>
                <p:nvGrpSpPr>
                  <p:cNvPr id="332" name="グループ化 331"/>
                  <p:cNvGrpSpPr/>
                  <p:nvPr/>
                </p:nvGrpSpPr>
                <p:grpSpPr>
                  <a:xfrm>
                    <a:off x="-90120" y="1933575"/>
                    <a:ext cx="2242770" cy="2171700"/>
                    <a:chOff x="-90120" y="1933575"/>
                    <a:chExt cx="2242770" cy="2171700"/>
                  </a:xfrm>
                </p:grpSpPr>
                <p:pic>
                  <p:nvPicPr>
                    <p:cNvPr id="335" name="図 334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047750" y="3499870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36" name="図 335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742950" y="3649665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37" name="図 336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504825" y="2724150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38" name="図 337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219075" y="2771775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39" name="図 338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611321" y="3357104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40" name="図 339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971675" y="3267075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41" name="図 340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-90120" y="3676650"/>
                      <a:ext cx="180976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42" name="図 341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676275" y="2533650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43" name="図 342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047750" y="2219325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44" name="図 343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990600" y="1933575"/>
                      <a:ext cx="142875" cy="33337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45" name="図 344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501929" y="2302644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46" name="図 345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1264505" y="2475542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  <p:pic>
                  <p:nvPicPr>
                    <p:cNvPr id="347" name="図 346"/>
                    <p:cNvPicPr>
                      <a:picLocks noChangeAspect="1"/>
                    </p:cNvPicPr>
                    <p:nvPr/>
                  </p:nvPicPr>
                  <p:blipFill>
                    <a:blip r:embed="rId10" cstate="print">
                      <a:extLst>
                        <a:ext uri="{28A0092B-C50C-407E-A947-70E740481C1C}">
                          <a14:useLocalDpi xmlns:a14="http://schemas.microsoft.com/office/drawing/2010/main" val="0"/>
                        </a:ext>
                      </a:extLst>
                    </a:blip>
                    <a:srcRect/>
                    <a:stretch>
                      <a:fillRect/>
                    </a:stretch>
                  </p:blipFill>
                  <p:spPr bwMode="auto">
                    <a:xfrm>
                      <a:off x="495311" y="3559250"/>
                      <a:ext cx="180975" cy="428625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</p:spPr>
                </p:pic>
              </p:grpSp>
              <p:pic>
                <p:nvPicPr>
                  <p:cNvPr id="333" name="図 332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2895593" y="2103335"/>
                    <a:ext cx="180975" cy="42862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  <p:pic>
                <p:nvPicPr>
                  <p:cNvPr id="334" name="図 333"/>
                  <p:cNvPicPr>
                    <a:picLocks noChangeAspect="1"/>
                  </p:cNvPicPr>
                  <p:nvPr/>
                </p:nvPicPr>
                <p:blipFill>
                  <a:blip r:embed="rId10" cstate="print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srcRect/>
                  <a:stretch>
                    <a:fillRect/>
                  </a:stretch>
                </p:blipFill>
                <p:spPr bwMode="auto">
                  <a:xfrm>
                    <a:off x="3229571" y="2649484"/>
                    <a:ext cx="142875" cy="333375"/>
                  </a:xfrm>
                  <a:prstGeom prst="rect">
                    <a:avLst/>
                  </a:prstGeom>
                  <a:noFill/>
                  <a:ln>
                    <a:noFill/>
                  </a:ln>
                </p:spPr>
              </p:pic>
            </p:grpSp>
            <p:pic>
              <p:nvPicPr>
                <p:cNvPr id="318" name="図 317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933702" y="1323897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319" name="図 318"/>
                <p:cNvPicPr>
                  <a:picLocks noChangeAspect="1"/>
                </p:cNvPicPr>
                <p:nvPr/>
              </p:nvPicPr>
              <p:blipFill>
                <a:blip r:embed="rId10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2648215" y="1527951"/>
                  <a:ext cx="142875" cy="333375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7" name="図 536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4119563" y="590578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38" name="図 537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405188" y="1079548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  <p:pic>
              <p:nvPicPr>
                <p:cNvPr id="540" name="図 539"/>
                <p:cNvPicPr>
                  <a:picLocks noChangeAspect="1"/>
                </p:cNvPicPr>
                <p:nvPr/>
              </p:nvPicPr>
              <p:blipFill>
                <a:blip r:embed="rId8" cstate="print">
                  <a:extLst>
                    <a:ext uri="{28A0092B-C50C-407E-A947-70E740481C1C}">
                      <a14:useLocalDpi xmlns:a14="http://schemas.microsoft.com/office/drawing/2010/main" val="0"/>
                    </a:ext>
                  </a:extLst>
                </a:blip>
                <a:srcRect/>
                <a:stretch>
                  <a:fillRect/>
                </a:stretch>
              </p:blipFill>
              <p:spPr bwMode="auto">
                <a:xfrm>
                  <a:off x="3867150" y="819679"/>
                  <a:ext cx="104775" cy="247650"/>
                </a:xfrm>
                <a:prstGeom prst="rect">
                  <a:avLst/>
                </a:prstGeom>
                <a:noFill/>
                <a:ln>
                  <a:noFill/>
                </a:ln>
              </p:spPr>
            </p:pic>
          </p:grpSp>
        </p:grpSp>
        <p:pic>
          <p:nvPicPr>
            <p:cNvPr id="273" name="図 272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2202873" y="3782291"/>
              <a:ext cx="187037" cy="436418"/>
            </a:xfrm>
            <a:prstGeom prst="rect">
              <a:avLst/>
            </a:prstGeom>
            <a:noFill/>
            <a:ln>
              <a:noFill/>
            </a:ln>
          </p:spPr>
        </p:pic>
        <p:pic>
          <p:nvPicPr>
            <p:cNvPr id="274" name="図 273"/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790061" y="3894381"/>
              <a:ext cx="187037" cy="436418"/>
            </a:xfrm>
            <a:prstGeom prst="rect">
              <a:avLst/>
            </a:prstGeom>
            <a:noFill/>
            <a:ln>
              <a:noFill/>
            </a:ln>
          </p:spPr>
        </p:pic>
      </p:grpSp>
      <p:grpSp>
        <p:nvGrpSpPr>
          <p:cNvPr id="206" name="グループ化 205"/>
          <p:cNvGrpSpPr/>
          <p:nvPr/>
        </p:nvGrpSpPr>
        <p:grpSpPr>
          <a:xfrm>
            <a:off x="6344820" y="6717659"/>
            <a:ext cx="2444963" cy="2534237"/>
            <a:chOff x="0" y="0"/>
            <a:chExt cx="4008609" cy="4223727"/>
          </a:xfrm>
        </p:grpSpPr>
        <p:grpSp>
          <p:nvGrpSpPr>
            <p:cNvPr id="208" name="グループ化 207"/>
            <p:cNvGrpSpPr/>
            <p:nvPr/>
          </p:nvGrpSpPr>
          <p:grpSpPr>
            <a:xfrm>
              <a:off x="0" y="2977661"/>
              <a:ext cx="128271" cy="273050"/>
              <a:chOff x="0" y="0"/>
              <a:chExt cx="191220" cy="540164"/>
            </a:xfrm>
          </p:grpSpPr>
          <p:sp>
            <p:nvSpPr>
              <p:cNvPr id="269" name="正方形/長方形 268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chemeClr val="accent6">
                  <a:lumMod val="5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70" name="円/楕円 269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71" name="円/楕円 270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09" name="グループ化 208"/>
            <p:cNvGrpSpPr/>
            <p:nvPr/>
          </p:nvGrpSpPr>
          <p:grpSpPr>
            <a:xfrm>
              <a:off x="914400" y="1746738"/>
              <a:ext cx="128271" cy="273050"/>
              <a:chOff x="0" y="0"/>
              <a:chExt cx="191220" cy="540164"/>
            </a:xfrm>
          </p:grpSpPr>
          <p:sp>
            <p:nvSpPr>
              <p:cNvPr id="266" name="正方形/長方形 265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67" name="円/楕円 266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68" name="円/楕円 267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0" name="グループ化 209"/>
            <p:cNvGrpSpPr/>
            <p:nvPr/>
          </p:nvGrpSpPr>
          <p:grpSpPr>
            <a:xfrm>
              <a:off x="2754923" y="1863968"/>
              <a:ext cx="128826" cy="273062"/>
              <a:chOff x="0" y="0"/>
              <a:chExt cx="191220" cy="540164"/>
            </a:xfrm>
          </p:grpSpPr>
          <p:sp>
            <p:nvSpPr>
              <p:cNvPr id="263" name="正方形/長方形 262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64" name="円/楕円 263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65" name="円/楕円 264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1" name="グループ化 210"/>
            <p:cNvGrpSpPr/>
            <p:nvPr/>
          </p:nvGrpSpPr>
          <p:grpSpPr>
            <a:xfrm>
              <a:off x="351692" y="2461846"/>
              <a:ext cx="128271" cy="273050"/>
              <a:chOff x="0" y="0"/>
              <a:chExt cx="191220" cy="540164"/>
            </a:xfrm>
          </p:grpSpPr>
          <p:sp>
            <p:nvSpPr>
              <p:cNvPr id="260" name="正方形/長方形 259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61" name="円/楕円 260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62" name="円/楕円 261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2" name="グループ化 211"/>
            <p:cNvGrpSpPr/>
            <p:nvPr/>
          </p:nvGrpSpPr>
          <p:grpSpPr>
            <a:xfrm>
              <a:off x="2508738" y="222738"/>
              <a:ext cx="128271" cy="273050"/>
              <a:chOff x="0" y="0"/>
              <a:chExt cx="191220" cy="540164"/>
            </a:xfrm>
          </p:grpSpPr>
          <p:sp>
            <p:nvSpPr>
              <p:cNvPr id="257" name="正方形/長方形 256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58" name="円/楕円 257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59" name="円/楕円 258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3" name="グループ化 212"/>
            <p:cNvGrpSpPr/>
            <p:nvPr/>
          </p:nvGrpSpPr>
          <p:grpSpPr>
            <a:xfrm>
              <a:off x="269631" y="3950677"/>
              <a:ext cx="128271" cy="273050"/>
              <a:chOff x="0" y="0"/>
              <a:chExt cx="191220" cy="540164"/>
            </a:xfrm>
          </p:grpSpPr>
          <p:sp>
            <p:nvSpPr>
              <p:cNvPr id="254" name="正方形/長方形 253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55" name="円/楕円 254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56" name="円/楕円 255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4" name="グループ化 213"/>
            <p:cNvGrpSpPr/>
            <p:nvPr/>
          </p:nvGrpSpPr>
          <p:grpSpPr>
            <a:xfrm>
              <a:off x="1453661" y="3645877"/>
              <a:ext cx="128271" cy="273050"/>
              <a:chOff x="0" y="0"/>
              <a:chExt cx="191220" cy="540164"/>
            </a:xfrm>
          </p:grpSpPr>
          <p:sp>
            <p:nvSpPr>
              <p:cNvPr id="251" name="正方形/長方形 250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52" name="円/楕円 251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53" name="円/楕円 252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5" name="グループ化 214"/>
            <p:cNvGrpSpPr/>
            <p:nvPr/>
          </p:nvGrpSpPr>
          <p:grpSpPr>
            <a:xfrm>
              <a:off x="3200400" y="844061"/>
              <a:ext cx="128271" cy="273050"/>
              <a:chOff x="0" y="0"/>
              <a:chExt cx="191220" cy="540164"/>
            </a:xfrm>
          </p:grpSpPr>
          <p:sp>
            <p:nvSpPr>
              <p:cNvPr id="248" name="正方形/長方形 247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49" name="円/楕円 248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50" name="円/楕円 249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6" name="グループ化 215"/>
            <p:cNvGrpSpPr/>
            <p:nvPr/>
          </p:nvGrpSpPr>
          <p:grpSpPr>
            <a:xfrm>
              <a:off x="2074984" y="2778369"/>
              <a:ext cx="128271" cy="273050"/>
              <a:chOff x="0" y="0"/>
              <a:chExt cx="191220" cy="540164"/>
            </a:xfrm>
          </p:grpSpPr>
          <p:sp>
            <p:nvSpPr>
              <p:cNvPr id="245" name="正方形/長方形 244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46" name="円/楕円 245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47" name="円/楕円 246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7" name="グループ化 216"/>
            <p:cNvGrpSpPr/>
            <p:nvPr/>
          </p:nvGrpSpPr>
          <p:grpSpPr>
            <a:xfrm>
              <a:off x="2754923" y="1336431"/>
              <a:ext cx="128271" cy="273050"/>
              <a:chOff x="0" y="0"/>
              <a:chExt cx="191220" cy="540164"/>
            </a:xfrm>
          </p:grpSpPr>
          <p:sp>
            <p:nvSpPr>
              <p:cNvPr id="242" name="正方形/長方形 241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43" name="円/楕円 242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44" name="円/楕円 243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8" name="グループ化 217"/>
            <p:cNvGrpSpPr/>
            <p:nvPr/>
          </p:nvGrpSpPr>
          <p:grpSpPr>
            <a:xfrm>
              <a:off x="3001108" y="0"/>
              <a:ext cx="128271" cy="273050"/>
              <a:chOff x="0" y="0"/>
              <a:chExt cx="191220" cy="540164"/>
            </a:xfrm>
          </p:grpSpPr>
          <p:sp>
            <p:nvSpPr>
              <p:cNvPr id="239" name="正方形/長方形 238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40" name="円/楕円 239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41" name="円/楕円 240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19" name="グループ化 218"/>
            <p:cNvGrpSpPr/>
            <p:nvPr/>
          </p:nvGrpSpPr>
          <p:grpSpPr>
            <a:xfrm>
              <a:off x="1711569" y="691661"/>
              <a:ext cx="128271" cy="273050"/>
              <a:chOff x="0" y="0"/>
              <a:chExt cx="191220" cy="540164"/>
            </a:xfrm>
          </p:grpSpPr>
          <p:sp>
            <p:nvSpPr>
              <p:cNvPr id="236" name="正方形/長方形 235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37" name="円/楕円 236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38" name="円/楕円 237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20" name="グループ化 219"/>
            <p:cNvGrpSpPr/>
            <p:nvPr/>
          </p:nvGrpSpPr>
          <p:grpSpPr>
            <a:xfrm>
              <a:off x="3880338" y="70338"/>
              <a:ext cx="128271" cy="273050"/>
              <a:chOff x="0" y="0"/>
              <a:chExt cx="191220" cy="540164"/>
            </a:xfrm>
          </p:grpSpPr>
          <p:sp>
            <p:nvSpPr>
              <p:cNvPr id="233" name="正方形/長方形 232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34" name="円/楕円 233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35" name="円/楕円 234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21" name="グループ化 220"/>
            <p:cNvGrpSpPr/>
            <p:nvPr/>
          </p:nvGrpSpPr>
          <p:grpSpPr>
            <a:xfrm>
              <a:off x="3470031" y="1242646"/>
              <a:ext cx="128271" cy="273050"/>
              <a:chOff x="0" y="0"/>
              <a:chExt cx="191220" cy="540164"/>
            </a:xfrm>
          </p:grpSpPr>
          <p:sp>
            <p:nvSpPr>
              <p:cNvPr id="230" name="正方形/長方形 229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31" name="円/楕円 230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32" name="円/楕円 231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22" name="グループ化 221"/>
            <p:cNvGrpSpPr/>
            <p:nvPr/>
          </p:nvGrpSpPr>
          <p:grpSpPr>
            <a:xfrm>
              <a:off x="1383323" y="1441938"/>
              <a:ext cx="128271" cy="273050"/>
              <a:chOff x="0" y="0"/>
              <a:chExt cx="191220" cy="540164"/>
            </a:xfrm>
          </p:grpSpPr>
          <p:sp>
            <p:nvSpPr>
              <p:cNvPr id="227" name="正方形/長方形 226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28" name="円/楕円 227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29" name="円/楕円 228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  <p:grpSp>
          <p:nvGrpSpPr>
            <p:cNvPr id="223" name="グループ化 222"/>
            <p:cNvGrpSpPr/>
            <p:nvPr/>
          </p:nvGrpSpPr>
          <p:grpSpPr>
            <a:xfrm>
              <a:off x="2074984" y="3165230"/>
              <a:ext cx="128826" cy="273062"/>
              <a:chOff x="0" y="0"/>
              <a:chExt cx="191220" cy="540164"/>
            </a:xfrm>
          </p:grpSpPr>
          <p:sp>
            <p:nvSpPr>
              <p:cNvPr id="224" name="正方形/長方形 223"/>
              <p:cNvSpPr/>
              <p:nvPr/>
            </p:nvSpPr>
            <p:spPr>
              <a:xfrm>
                <a:off x="74428" y="180754"/>
                <a:ext cx="48895" cy="359410"/>
              </a:xfrm>
              <a:prstGeom prst="rect">
                <a:avLst/>
              </a:prstGeom>
              <a:solidFill>
                <a:srgbClr val="F79646">
                  <a:lumMod val="50000"/>
                </a:srgbClr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25" name="円/楕円 224"/>
              <p:cNvSpPr/>
              <p:nvPr/>
            </p:nvSpPr>
            <p:spPr>
              <a:xfrm>
                <a:off x="0" y="116959"/>
                <a:ext cx="191135" cy="323850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  <p:sp>
            <p:nvSpPr>
              <p:cNvPr id="226" name="円/楕円 225"/>
              <p:cNvSpPr/>
              <p:nvPr/>
            </p:nvSpPr>
            <p:spPr>
              <a:xfrm>
                <a:off x="0" y="0"/>
                <a:ext cx="191220" cy="324243"/>
              </a:xfrm>
              <a:prstGeom prst="ellipse">
                <a:avLst/>
              </a:prstGeom>
              <a:solidFill>
                <a:srgbClr val="00B050"/>
              </a:solidFill>
              <a:ln w="25400" cap="flat" cmpd="sng" algn="ctr">
                <a:noFill/>
                <a:prstDash val="solid"/>
              </a:ln>
              <a:effectLst/>
            </p:spPr>
            <p:txBody>
              <a:bodyPr rot="0" spcFirstLastPara="0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endParaRPr lang="ja-JP" altLang="en-US">
                  <a:latin typeface="+mj-ea"/>
                  <a:ea typeface="+mj-ea"/>
                </a:endParaRPr>
              </a:p>
            </p:txBody>
          </p:sp>
        </p:grpSp>
      </p:grpSp>
      <p:pic>
        <p:nvPicPr>
          <p:cNvPr id="207" name="図 206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34819" y="8093851"/>
            <a:ext cx="358462" cy="18155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72" name="直線矢印コネクタ 571"/>
          <p:cNvCxnSpPr/>
          <p:nvPr/>
        </p:nvCxnSpPr>
        <p:spPr>
          <a:xfrm>
            <a:off x="6186517" y="7551253"/>
            <a:ext cx="827501" cy="543227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7" name="テキスト ボックス 23"/>
          <p:cNvSpPr txBox="1"/>
          <p:nvPr/>
        </p:nvSpPr>
        <p:spPr>
          <a:xfrm>
            <a:off x="7497322" y="7918835"/>
            <a:ext cx="919702" cy="307777"/>
          </a:xfrm>
          <a:prstGeom prst="rect">
            <a:avLst/>
          </a:prstGeom>
          <a:solidFill>
            <a:schemeClr val="bg1">
              <a:alpha val="80000"/>
            </a:schemeClr>
          </a:solidFill>
        </p:spPr>
        <p:txBody>
          <a:bodyPr wrap="square" lIns="0" tIns="0" rIns="0" bIns="0" rtlCol="0" anchor="ctr" anchorCtr="1">
            <a:spAutoFit/>
          </a:bodyPr>
          <a:lstStyle/>
          <a:p>
            <a:r>
              <a:rPr lang="ja-JP" altLang="en-US" sz="1000" dirty="0" smtClean="0">
                <a:latin typeface="+mj-ea"/>
                <a:ea typeface="+mj-ea"/>
              </a:rPr>
              <a:t>③本数調整伐等</a:t>
            </a:r>
            <a:endParaRPr lang="en-US" altLang="ja-JP" sz="1000" dirty="0" smtClean="0">
              <a:latin typeface="+mj-ea"/>
              <a:ea typeface="+mj-ea"/>
            </a:endParaRPr>
          </a:p>
          <a:p>
            <a:r>
              <a:rPr lang="ja-JP" altLang="en-US" sz="1000" dirty="0">
                <a:latin typeface="+mj-ea"/>
                <a:ea typeface="+mj-ea"/>
              </a:rPr>
              <a:t>　</a:t>
            </a:r>
            <a:r>
              <a:rPr lang="ja-JP" altLang="en-US" sz="1000" dirty="0" smtClean="0">
                <a:latin typeface="+mj-ea"/>
                <a:ea typeface="+mj-ea"/>
              </a:rPr>
              <a:t>の</a:t>
            </a:r>
            <a:r>
              <a:rPr lang="ja-JP" altLang="en-US" sz="1000" b="1" dirty="0" smtClean="0">
                <a:latin typeface="+mj-ea"/>
                <a:ea typeface="+mj-ea"/>
              </a:rPr>
              <a:t>森林整備</a:t>
            </a:r>
            <a:endParaRPr lang="en-US" altLang="ja-JP" sz="1000" b="1" dirty="0" smtClean="0">
              <a:latin typeface="+mj-ea"/>
              <a:ea typeface="+mj-ea"/>
            </a:endParaRPr>
          </a:p>
        </p:txBody>
      </p:sp>
      <p:sp>
        <p:nvSpPr>
          <p:cNvPr id="442" name="テキスト ボックス 23"/>
          <p:cNvSpPr txBox="1"/>
          <p:nvPr/>
        </p:nvSpPr>
        <p:spPr>
          <a:xfrm>
            <a:off x="9258458" y="439411"/>
            <a:ext cx="3240199" cy="544765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200" b="1" dirty="0" smtClean="0">
                <a:latin typeface="+mj-ea"/>
                <a:ea typeface="+mj-ea"/>
              </a:rPr>
              <a:t>■　治山ダム等による被害の軽減効果</a:t>
            </a:r>
            <a:endParaRPr lang="en-US" altLang="ja-JP" sz="1200" b="1" dirty="0" smtClean="0">
              <a:latin typeface="+mj-ea"/>
              <a:ea typeface="+mj-ea"/>
            </a:endParaRPr>
          </a:p>
          <a:p>
            <a:endParaRPr lang="en-US" altLang="ja-JP" sz="300" b="1" dirty="0" smtClean="0">
              <a:latin typeface="+mj-ea"/>
              <a:ea typeface="+mj-ea"/>
            </a:endParaRPr>
          </a:p>
          <a:p>
            <a:r>
              <a:rPr lang="ja-JP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○平成</a:t>
            </a:r>
            <a:r>
              <a:rPr lang="en-US" altLang="zh-TW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29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年</a:t>
            </a:r>
            <a:r>
              <a:rPr lang="en-US" altLang="zh-TW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7</a:t>
            </a:r>
            <a:r>
              <a:rPr lang="zh-TW" altLang="en-US" sz="12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月九州北部豪雨</a:t>
            </a:r>
            <a:r>
              <a:rPr lang="zh-TW" altLang="en-US" sz="1200" dirty="0" smtClean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災害</a:t>
            </a:r>
            <a:endParaRPr lang="en-US" altLang="ja-JP" sz="1200" dirty="0" smtClean="0">
              <a:latin typeface="+mj-ea"/>
              <a:ea typeface="+mj-ea"/>
            </a:endParaRPr>
          </a:p>
        </p:txBody>
      </p:sp>
      <p:sp>
        <p:nvSpPr>
          <p:cNvPr id="479" name="テキスト ボックス 23"/>
          <p:cNvSpPr txBox="1"/>
          <p:nvPr/>
        </p:nvSpPr>
        <p:spPr>
          <a:xfrm>
            <a:off x="9258458" y="2240814"/>
            <a:ext cx="2925826" cy="313932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200" dirty="0">
                <a:latin typeface="+mn-ea"/>
              </a:rPr>
              <a:t>○平成</a:t>
            </a:r>
            <a:r>
              <a:rPr lang="en-US" altLang="ja-JP" sz="1200" dirty="0">
                <a:latin typeface="+mn-ea"/>
              </a:rPr>
              <a:t>30</a:t>
            </a:r>
            <a:r>
              <a:rPr lang="ja-JP" altLang="en-US" sz="1200" dirty="0">
                <a:latin typeface="+mn-ea"/>
              </a:rPr>
              <a:t>年</a:t>
            </a:r>
            <a:r>
              <a:rPr lang="en-US" altLang="ja-JP" sz="1200" dirty="0">
                <a:latin typeface="+mn-ea"/>
              </a:rPr>
              <a:t>7</a:t>
            </a:r>
            <a:r>
              <a:rPr lang="ja-JP" altLang="en-US" sz="1200" dirty="0">
                <a:latin typeface="+mn-ea"/>
              </a:rPr>
              <a:t>月西日本豪雨</a:t>
            </a:r>
            <a:r>
              <a:rPr lang="ja-JP" altLang="en-US" sz="1200" dirty="0" smtClean="0">
                <a:latin typeface="+mn-ea"/>
              </a:rPr>
              <a:t>災害</a:t>
            </a:r>
            <a:endParaRPr lang="en-US" altLang="ja-JP" sz="1000" dirty="0">
              <a:latin typeface="+mn-ea"/>
            </a:endParaRPr>
          </a:p>
        </p:txBody>
      </p:sp>
      <p:sp>
        <p:nvSpPr>
          <p:cNvPr id="549" name="テキスト ボックス 23"/>
          <p:cNvSpPr txBox="1"/>
          <p:nvPr/>
        </p:nvSpPr>
        <p:spPr>
          <a:xfrm>
            <a:off x="9114442" y="4040218"/>
            <a:ext cx="2766890" cy="313932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200" dirty="0">
                <a:latin typeface="+mn-ea"/>
              </a:rPr>
              <a:t>■　抽出箇所の森林の状況 </a:t>
            </a:r>
            <a:endParaRPr lang="en-US" altLang="ja-JP" sz="1000" dirty="0">
              <a:latin typeface="+mn-ea"/>
            </a:endParaRPr>
          </a:p>
        </p:txBody>
      </p:sp>
      <p:sp>
        <p:nvSpPr>
          <p:cNvPr id="550" name="テキスト ボックス 23"/>
          <p:cNvSpPr txBox="1"/>
          <p:nvPr/>
        </p:nvSpPr>
        <p:spPr>
          <a:xfrm>
            <a:off x="-151929" y="537726"/>
            <a:ext cx="9576259" cy="539635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pPr>
              <a:lnSpc>
                <a:spcPts val="1600"/>
              </a:lnSpc>
            </a:pPr>
            <a:r>
              <a:rPr lang="ja-JP" altLang="en-US" sz="1300" b="1" dirty="0" smtClean="0">
                <a:latin typeface="+mn-ea"/>
              </a:rPr>
              <a:t>・平成２９年</a:t>
            </a:r>
            <a:r>
              <a:rPr lang="ja-JP" altLang="en-US" sz="1300" b="1" dirty="0">
                <a:latin typeface="+mn-ea"/>
              </a:rPr>
              <a:t>７</a:t>
            </a:r>
            <a:r>
              <a:rPr lang="ja-JP" altLang="en-US" sz="1300" b="1" dirty="0" smtClean="0">
                <a:latin typeface="+mn-ea"/>
              </a:rPr>
              <a:t>月の九州北部豪雨、平成３０年７月の西日本豪雨などによる災害が多発している。</a:t>
            </a:r>
            <a:endParaRPr lang="en-US" altLang="ja-JP" sz="1300" b="1" dirty="0" smtClean="0">
              <a:latin typeface="+mn-ea"/>
            </a:endParaRPr>
          </a:p>
          <a:p>
            <a:pPr>
              <a:lnSpc>
                <a:spcPts val="1600"/>
              </a:lnSpc>
            </a:pPr>
            <a:r>
              <a:rPr lang="ja-JP" altLang="en-US" sz="1300" b="1" dirty="0" smtClean="0">
                <a:latin typeface="+mn-ea"/>
              </a:rPr>
              <a:t>・被災地の調査等により得られた、災害発生の新たな知見をふまえ、土石流・流木対策を実施し、人的被害の軽減を図ることが必要。</a:t>
            </a:r>
            <a:endParaRPr lang="en-US" altLang="ja-JP" sz="1300" b="1" dirty="0">
              <a:latin typeface="+mn-ea"/>
            </a:endParaRPr>
          </a:p>
        </p:txBody>
      </p:sp>
      <p:sp>
        <p:nvSpPr>
          <p:cNvPr id="554" name="大かっこ 553"/>
          <p:cNvSpPr/>
          <p:nvPr/>
        </p:nvSpPr>
        <p:spPr>
          <a:xfrm>
            <a:off x="676271" y="7103075"/>
            <a:ext cx="1069328" cy="144000"/>
          </a:xfrm>
          <a:prstGeom prst="bracketPair">
            <a:avLst>
              <a:gd name="adj" fmla="val 13949"/>
            </a:avLst>
          </a:prstGeom>
          <a:ln w="31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 sz="2000"/>
          </a:p>
        </p:txBody>
      </p:sp>
      <p:pic>
        <p:nvPicPr>
          <p:cNvPr id="576" name="図 575"/>
          <p:cNvPicPr>
            <a:picLocks noChangeAspect="1"/>
          </p:cNvPicPr>
          <p:nvPr/>
        </p:nvPicPr>
        <p:blipFill>
          <a:blip r:embed="rId2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3458" y="8635814"/>
            <a:ext cx="393263" cy="196948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525" name="直線矢印コネクタ 524"/>
          <p:cNvCxnSpPr/>
          <p:nvPr/>
        </p:nvCxnSpPr>
        <p:spPr>
          <a:xfrm>
            <a:off x="6186517" y="7552259"/>
            <a:ext cx="487659" cy="1064539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5" name="図 14"/>
          <p:cNvPicPr>
            <a:picLocks noChangeAspect="1"/>
          </p:cNvPicPr>
          <p:nvPr/>
        </p:nvPicPr>
        <p:blipFill>
          <a:blip r:embed="rId22"/>
          <a:stretch>
            <a:fillRect/>
          </a:stretch>
        </p:blipFill>
        <p:spPr>
          <a:xfrm>
            <a:off x="2944416" y="3150184"/>
            <a:ext cx="1389559" cy="1242907"/>
          </a:xfrm>
          <a:prstGeom prst="rect">
            <a:avLst/>
          </a:prstGeom>
        </p:spPr>
      </p:pic>
      <p:sp>
        <p:nvSpPr>
          <p:cNvPr id="5" name="フリーフォーム 4"/>
          <p:cNvSpPr/>
          <p:nvPr/>
        </p:nvSpPr>
        <p:spPr>
          <a:xfrm>
            <a:off x="7163844" y="2457906"/>
            <a:ext cx="621256" cy="1993900"/>
          </a:xfrm>
          <a:custGeom>
            <a:avLst/>
            <a:gdLst>
              <a:gd name="connsiteX0" fmla="*/ 0 w 628650"/>
              <a:gd name="connsiteY0" fmla="*/ 0 h 1993900"/>
              <a:gd name="connsiteX1" fmla="*/ 0 w 628650"/>
              <a:gd name="connsiteY1" fmla="*/ 1993900 h 1993900"/>
              <a:gd name="connsiteX2" fmla="*/ 628650 w 628650"/>
              <a:gd name="connsiteY2" fmla="*/ 958850 h 1993900"/>
              <a:gd name="connsiteX3" fmla="*/ 628650 w 628650"/>
              <a:gd name="connsiteY3" fmla="*/ 6350 h 1993900"/>
              <a:gd name="connsiteX4" fmla="*/ 0 w 628650"/>
              <a:gd name="connsiteY4" fmla="*/ 0 h 1993900"/>
              <a:gd name="connsiteX0" fmla="*/ 0 w 628650"/>
              <a:gd name="connsiteY0" fmla="*/ 0 h 1993900"/>
              <a:gd name="connsiteX1" fmla="*/ 0 w 628650"/>
              <a:gd name="connsiteY1" fmla="*/ 1993900 h 1993900"/>
              <a:gd name="connsiteX2" fmla="*/ 628650 w 628650"/>
              <a:gd name="connsiteY2" fmla="*/ 958850 h 1993900"/>
              <a:gd name="connsiteX3" fmla="*/ 622224 w 628650"/>
              <a:gd name="connsiteY3" fmla="*/ 0 h 1993900"/>
              <a:gd name="connsiteX4" fmla="*/ 0 w 628650"/>
              <a:gd name="connsiteY4" fmla="*/ 0 h 19939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28650" h="1993900">
                <a:moveTo>
                  <a:pt x="0" y="0"/>
                </a:moveTo>
                <a:lnTo>
                  <a:pt x="0" y="1993900"/>
                </a:lnTo>
                <a:lnTo>
                  <a:pt x="628650" y="958850"/>
                </a:lnTo>
                <a:lnTo>
                  <a:pt x="622224" y="0"/>
                </a:lnTo>
                <a:lnTo>
                  <a:pt x="0" y="0"/>
                </a:lnTo>
                <a:close/>
              </a:path>
            </a:pathLst>
          </a:cu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53" name="テキスト ボックス 23"/>
          <p:cNvSpPr txBox="1"/>
          <p:nvPr/>
        </p:nvSpPr>
        <p:spPr>
          <a:xfrm>
            <a:off x="7266748" y="4116446"/>
            <a:ext cx="790146" cy="290849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050" b="1" dirty="0" smtClean="0">
                <a:latin typeface="+mn-ea"/>
              </a:rPr>
              <a:t>現地調査</a:t>
            </a:r>
            <a:endParaRPr lang="en-US" altLang="ja-JP" sz="800" b="1" dirty="0">
              <a:latin typeface="+mn-ea"/>
            </a:endParaRPr>
          </a:p>
        </p:txBody>
      </p:sp>
      <p:sp>
        <p:nvSpPr>
          <p:cNvPr id="580" name="テキスト ボックス 23"/>
          <p:cNvSpPr txBox="1"/>
          <p:nvPr/>
        </p:nvSpPr>
        <p:spPr>
          <a:xfrm>
            <a:off x="8309136" y="4053488"/>
            <a:ext cx="1116000" cy="467820"/>
          </a:xfrm>
          <a:prstGeom prst="rect">
            <a:avLst/>
          </a:prstGeom>
          <a:noFill/>
        </p:spPr>
        <p:txBody>
          <a:bodyPr wrap="square" lIns="128016" tIns="64008" rIns="128016" bIns="64008" rtlCol="0" anchor="ctr" anchorCtr="1">
            <a:spAutoFit/>
          </a:bodyPr>
          <a:lstStyle/>
          <a:p>
            <a:r>
              <a:rPr lang="ja-JP" altLang="en-US" sz="1100" b="1" dirty="0" smtClean="0">
                <a:latin typeface="+mn-ea"/>
              </a:rPr>
              <a:t>重点</a:t>
            </a:r>
            <a:endParaRPr lang="en-US" altLang="ja-JP" sz="1100" b="1" dirty="0" smtClean="0">
              <a:latin typeface="+mn-ea"/>
            </a:endParaRPr>
          </a:p>
          <a:p>
            <a:r>
              <a:rPr lang="ja-JP" altLang="en-US" sz="1100" b="1" dirty="0" smtClean="0">
                <a:latin typeface="+mn-ea"/>
              </a:rPr>
              <a:t>対策箇所</a:t>
            </a:r>
            <a:endParaRPr lang="en-US" altLang="ja-JP" sz="1100" b="1" dirty="0">
              <a:latin typeface="+mn-ea"/>
            </a:endParaRPr>
          </a:p>
        </p:txBody>
      </p:sp>
      <p:sp>
        <p:nvSpPr>
          <p:cNvPr id="581" name="正方形/長方形 580"/>
          <p:cNvSpPr/>
          <p:nvPr/>
        </p:nvSpPr>
        <p:spPr>
          <a:xfrm>
            <a:off x="8417024" y="3782525"/>
            <a:ext cx="913442" cy="1640739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+mj-ea"/>
              <a:ea typeface="+mj-ea"/>
            </a:endParaRPr>
          </a:p>
        </p:txBody>
      </p:sp>
      <p:sp>
        <p:nvSpPr>
          <p:cNvPr id="582" name="テキスト ボックス 581"/>
          <p:cNvSpPr txBox="1"/>
          <p:nvPr/>
        </p:nvSpPr>
        <p:spPr>
          <a:xfrm>
            <a:off x="65512" y="48072"/>
            <a:ext cx="12672000" cy="434414"/>
          </a:xfrm>
          <a:prstGeom prst="rect">
            <a:avLst/>
          </a:prstGeom>
          <a:solidFill>
            <a:schemeClr val="accent1"/>
          </a:solidFill>
          <a:ln>
            <a:solidFill>
              <a:schemeClr val="tx1"/>
            </a:solidFill>
          </a:ln>
        </p:spPr>
        <p:txBody>
          <a:bodyPr wrap="square" rtlCol="0" anchor="ctr">
            <a:spAutoFit/>
          </a:bodyPr>
          <a:lstStyle/>
          <a:p>
            <a:r>
              <a:rPr lang="ja-JP" altLang="en-US" sz="2223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　　　　　豪雨</a:t>
            </a:r>
            <a:r>
              <a:rPr lang="ja-JP" altLang="en-US" sz="2223" b="1" dirty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災害等の新たな知見に基づく土石流・</a:t>
            </a:r>
            <a:r>
              <a:rPr lang="ja-JP" altLang="en-US" sz="2223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流木対策</a:t>
            </a:r>
            <a:endParaRPr lang="ja-JP" altLang="en-US" sz="2223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583" name="テキスト ボックス 11"/>
          <p:cNvSpPr txBox="1"/>
          <p:nvPr/>
        </p:nvSpPr>
        <p:spPr>
          <a:xfrm>
            <a:off x="11009312" y="43195"/>
            <a:ext cx="1743551" cy="424583"/>
          </a:xfrm>
          <a:prstGeom prst="rect">
            <a:avLst/>
          </a:prstGeom>
          <a:solidFill>
            <a:schemeClr val="lt1"/>
          </a:solidFill>
          <a:ln w="19050">
            <a:solidFill>
              <a:prstClr val="black"/>
            </a:solidFill>
          </a:ln>
        </p:spPr>
        <p:txBody>
          <a:bodyPr rot="0" spcFirstLastPara="0" vert="horz" wrap="square" lIns="37800" tIns="37800" rIns="37800" bIns="3780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260" b="1" kern="100" dirty="0">
                <a:latin typeface="游明朝" panose="02020400000000000000" pitchFamily="18" charset="-128"/>
                <a:ea typeface="ＭＳ ゴシック" panose="020B0609070205080204" pitchFamily="49" charset="-128"/>
                <a:cs typeface="Times New Roman" panose="02020603050405020304" pitchFamily="18" charset="0"/>
              </a:rPr>
              <a:t>環境農林水産部</a:t>
            </a:r>
            <a:endParaRPr lang="ja-JP" altLang="en-US" sz="1103" kern="100" dirty="0">
              <a:latin typeface="游明朝" panose="02020400000000000000" pitchFamily="18" charset="-128"/>
              <a:ea typeface="游明朝" panose="02020400000000000000" pitchFamily="18" charset="-128"/>
              <a:cs typeface="Times New Roman" panose="02020603050405020304" pitchFamily="18" charset="0"/>
            </a:endParaRPr>
          </a:p>
        </p:txBody>
      </p:sp>
      <p:sp>
        <p:nvSpPr>
          <p:cNvPr id="524" name="テキスト ボックス 23"/>
          <p:cNvSpPr txBox="1"/>
          <p:nvPr/>
        </p:nvSpPr>
        <p:spPr>
          <a:xfrm>
            <a:off x="9498408" y="4099596"/>
            <a:ext cx="3237238" cy="1384517"/>
          </a:xfrm>
          <a:prstGeom prst="rect">
            <a:avLst/>
          </a:prstGeom>
          <a:noFill/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28016" tIns="64008" rIns="100800" bIns="64008" rtlCol="0" anchor="t" anchorCtr="0"/>
          <a:lstStyle>
            <a:defPPr>
              <a:defRPr lang="ja-JP"/>
            </a:defPPr>
            <a:lvl1pPr>
              <a:defRPr sz="900" b="1">
                <a:latin typeface="Meiryo UI" panose="020B0604030504040204" charset="-128"/>
                <a:ea typeface="Meiryo UI" panose="020B0604030504040204" charset="-128"/>
              </a:defRPr>
            </a:lvl1pPr>
            <a:lvl2pPr>
              <a:defRPr>
                <a:solidFill>
                  <a:schemeClr val="lt1"/>
                </a:solidFill>
              </a:defRPr>
            </a:lvl2pPr>
            <a:lvl3pPr>
              <a:defRPr>
                <a:solidFill>
                  <a:schemeClr val="lt1"/>
                </a:solidFill>
              </a:defRPr>
            </a:lvl3pPr>
            <a:lvl4pPr>
              <a:defRPr>
                <a:solidFill>
                  <a:schemeClr val="lt1"/>
                </a:solidFill>
              </a:defRPr>
            </a:lvl4pPr>
            <a:lvl5pPr>
              <a:defRPr>
                <a:solidFill>
                  <a:schemeClr val="lt1"/>
                </a:solidFill>
              </a:defRPr>
            </a:lvl5pPr>
            <a:lvl6pPr>
              <a:defRPr>
                <a:solidFill>
                  <a:schemeClr val="lt1"/>
                </a:solidFill>
              </a:defRPr>
            </a:lvl6pPr>
            <a:lvl7pPr>
              <a:defRPr>
                <a:solidFill>
                  <a:schemeClr val="lt1"/>
                </a:solidFill>
              </a:defRPr>
            </a:lvl7pPr>
            <a:lvl8pPr>
              <a:defRPr>
                <a:solidFill>
                  <a:schemeClr val="lt1"/>
                </a:solidFill>
              </a:defRPr>
            </a:lvl8pPr>
            <a:lvl9pPr>
              <a:defRPr>
                <a:solidFill>
                  <a:schemeClr val="lt1"/>
                </a:solidFill>
              </a:defRPr>
            </a:lvl9pPr>
          </a:lstStyle>
          <a:p>
            <a:endParaRPr lang="en-US" altLang="ja-JP" sz="5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endParaRPr lang="en-US" altLang="ja-JP" sz="120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5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</a:t>
            </a:r>
            <a:endParaRPr lang="en-US" altLang="ja-JP" sz="10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b="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200" b="0" dirty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2400" b="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endParaRPr lang="en-US" altLang="ja-JP" sz="1600" b="0" dirty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200" b="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　　　　　　　　　　　　　　　　　　　　　　　　　　　　</a:t>
            </a:r>
            <a:endParaRPr lang="en-US" altLang="ja-JP" sz="1000" dirty="0" smtClean="0">
              <a:solidFill>
                <a:schemeClr val="tx1"/>
              </a:solidFill>
              <a:latin typeface="+mn-ea"/>
              <a:ea typeface="+mn-ea"/>
            </a:endParaRPr>
          </a:p>
          <a:p>
            <a:r>
              <a:rPr lang="ja-JP" altLang="en-US" sz="1000" dirty="0" smtClean="0">
                <a:solidFill>
                  <a:schemeClr val="tx1"/>
                </a:solidFill>
                <a:latin typeface="+mn-ea"/>
                <a:ea typeface="+mn-ea"/>
              </a:rPr>
              <a:t>　　　　　　</a:t>
            </a:r>
            <a:r>
              <a:rPr lang="ja-JP" altLang="en-US" sz="1000" dirty="0">
                <a:solidFill>
                  <a:schemeClr val="tx1"/>
                </a:solidFill>
                <a:latin typeface="+mn-ea"/>
                <a:ea typeface="+mn-ea"/>
              </a:rPr>
              <a:t>　</a:t>
            </a:r>
            <a:r>
              <a:rPr lang="ja-JP" altLang="en-US" sz="100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　　　　　　　　　　　　　　　　　　　　　　　　　　　　　　　　　　　　　　　　　　</a:t>
            </a:r>
            <a:r>
              <a:rPr lang="ja-JP" altLang="en-US" sz="1200" dirty="0" smtClean="0">
                <a:solidFill>
                  <a:schemeClr val="tx1"/>
                </a:solidFill>
                <a:latin typeface="+mn-ea"/>
                <a:ea typeface="+mn-ea"/>
              </a:rPr>
              <a:t>　　　　　　　　　　　　</a:t>
            </a:r>
            <a:r>
              <a:rPr lang="ja-JP" altLang="en-US" sz="1200" dirty="0">
                <a:solidFill>
                  <a:schemeClr val="tx1"/>
                </a:solidFill>
                <a:latin typeface="+mn-ea"/>
                <a:ea typeface="+mn-ea"/>
              </a:rPr>
              <a:t>　　　　　　　　</a:t>
            </a:r>
            <a:endParaRPr lang="en-US" altLang="ja-JP" sz="1200" dirty="0">
              <a:solidFill>
                <a:schemeClr val="tx1"/>
              </a:solidFill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2246270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 kumimoji="1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solidFill>
          <a:schemeClr val="accent6">
            <a:lumMod val="20000"/>
            <a:lumOff val="80000"/>
          </a:schemeClr>
        </a:solidFill>
        <a:ln w="9525">
          <a:solidFill>
            <a:schemeClr val="tx1"/>
          </a:solidFill>
        </a:ln>
      </a:spPr>
      <a:bodyPr rIns="0" rtlCol="0" anchor="t" anchorCtr="0"/>
      <a:lstStyle>
        <a:defPPr>
          <a:defRPr sz="1400" dirty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3279</TotalTime>
  <Words>385</Words>
  <Application>Microsoft Office PowerPoint</Application>
  <PresentationFormat>A3 297x420 mm</PresentationFormat>
  <Paragraphs>150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9" baseType="lpstr">
      <vt:lpstr>Meiryo UI</vt:lpstr>
      <vt:lpstr>ＭＳ Ｐゴシック</vt:lpstr>
      <vt:lpstr>ＭＳ ゴシック</vt:lpstr>
      <vt:lpstr>游明朝</vt:lpstr>
      <vt:lpstr>Arial</vt:lpstr>
      <vt:lpstr>Calibri</vt:lpstr>
      <vt:lpstr>Times New Roman</vt:lpstr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ImotoMa</dc:creator>
  <cp:lastModifiedBy>村上　富士夫</cp:lastModifiedBy>
  <cp:revision>388</cp:revision>
  <cp:lastPrinted>2019-04-17T05:26:34Z</cp:lastPrinted>
  <dcterms:created xsi:type="dcterms:W3CDTF">2016-05-30T08:44:00Z</dcterms:created>
  <dcterms:modified xsi:type="dcterms:W3CDTF">2019-05-09T08:57:14Z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1041-10.8.0.6186</vt:lpwstr>
  </property>
</Properties>
</file>