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handoutMasterIdLst>
    <p:handoutMasterId r:id="rId4"/>
  </p:handoutMasterIdLst>
  <p:sldIdLst>
    <p:sldId id="367" r:id="rId2"/>
  </p:sldIdLst>
  <p:sldSz cx="12192000" cy="6858000"/>
  <p:notesSz cx="6807200" cy="9939338"/>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5A3E"/>
    <a:srgbClr val="FF0066"/>
    <a:srgbClr val="FF6699"/>
    <a:srgbClr val="A43F27"/>
    <a:srgbClr val="88640A"/>
    <a:srgbClr val="0000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34" autoAdjust="0"/>
    <p:restoredTop sz="94706" autoAdjust="0"/>
  </p:normalViewPr>
  <p:slideViewPr>
    <p:cSldViewPr snapToGrid="0">
      <p:cViewPr varScale="1">
        <p:scale>
          <a:sx n="74" d="100"/>
          <a:sy n="74" d="100"/>
        </p:scale>
        <p:origin x="576" y="72"/>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0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3" name="日付プレースホルダー 2"/>
          <p:cNvSpPr>
            <a:spLocks noGrp="1"/>
          </p:cNvSpPr>
          <p:nvPr>
            <p:ph type="dt" sz="quarter" idx="1"/>
          </p:nvPr>
        </p:nvSpPr>
        <p:spPr>
          <a:xfrm>
            <a:off x="3855840" y="0"/>
            <a:ext cx="2949787" cy="498693"/>
          </a:xfrm>
          <a:prstGeom prst="rect">
            <a:avLst/>
          </a:prstGeom>
        </p:spPr>
        <p:txBody>
          <a:bodyPr vert="horz" lIns="91428" tIns="45714" rIns="91428" bIns="45714" rtlCol="0"/>
          <a:lstStyle>
            <a:lvl1pPr algn="r">
              <a:defRPr sz="1200"/>
            </a:lvl1pPr>
          </a:lstStyle>
          <a:p>
            <a:pPr rtl="0"/>
            <a:fld id="{F78864D8-D4EA-4630-8C2E-104DAD0E0EE3}" type="datetime4">
              <a:rPr lang="ja-JP" altLang="en-US" smtClean="0">
                <a:latin typeface="Meiryo UI" panose="020B0604030504040204" pitchFamily="50" charset="-128"/>
                <a:ea typeface="Meiryo UI" panose="020B0604030504040204" pitchFamily="50" charset="-128"/>
              </a:rPr>
              <a:t>2021年3月29日</a:t>
            </a:fld>
            <a:endParaRPr lang="ja-JP" altLang="en-US" dirty="0">
              <a:latin typeface="Meiryo UI" panose="020B0604030504040204" pitchFamily="50" charset="-128"/>
              <a:ea typeface="Meiryo UI" panose="020B0604030504040204" pitchFamily="50" charset="-128"/>
            </a:endParaRPr>
          </a:p>
        </p:txBody>
      </p:sp>
      <p:sp>
        <p:nvSpPr>
          <p:cNvPr id="4" name="フッター プレースホルダー 3"/>
          <p:cNvSpPr>
            <a:spLocks noGrp="1"/>
          </p:cNvSpPr>
          <p:nvPr>
            <p:ph type="ftr" sz="quarter" idx="2"/>
          </p:nvPr>
        </p:nvSpPr>
        <p:spPr>
          <a:xfrm>
            <a:off x="2" y="9440647"/>
            <a:ext cx="2949787" cy="498692"/>
          </a:xfrm>
          <a:prstGeom prst="rect">
            <a:avLst/>
          </a:prstGeom>
        </p:spPr>
        <p:txBody>
          <a:bodyPr vert="horz" lIns="91428" tIns="45714" rIns="91428" bIns="45714" rtlCol="0" anchor="b"/>
          <a:lstStyle>
            <a:lvl1pPr algn="l">
              <a:defRPr sz="1200"/>
            </a:lvl1pPr>
          </a:lstStyle>
          <a:p>
            <a:pPr rtl="0"/>
            <a:endParaRPr lang="ja-JP" altLang="en-US" dirty="0">
              <a:latin typeface="Meiryo UI" panose="020B0604030504040204" pitchFamily="50" charset="-128"/>
              <a:ea typeface="Meiryo UI" panose="020B0604030504040204" pitchFamily="50" charset="-128"/>
            </a:endParaRPr>
          </a:p>
        </p:txBody>
      </p:sp>
      <p:sp>
        <p:nvSpPr>
          <p:cNvPr id="5" name="スライド番号プレースホルダー 4"/>
          <p:cNvSpPr>
            <a:spLocks noGrp="1"/>
          </p:cNvSpPr>
          <p:nvPr>
            <p:ph type="sldNum" sz="quarter" idx="3"/>
          </p:nvPr>
        </p:nvSpPr>
        <p:spPr>
          <a:xfrm>
            <a:off x="3855840" y="9440647"/>
            <a:ext cx="2949787" cy="498692"/>
          </a:xfrm>
          <a:prstGeom prst="rect">
            <a:avLst/>
          </a:prstGeom>
        </p:spPr>
        <p:txBody>
          <a:bodyPr vert="horz" lIns="91428" tIns="45714" rIns="91428" bIns="45714" rtlCol="0" anchor="b"/>
          <a:lstStyle>
            <a:lvl1pPr algn="r">
              <a:defRPr sz="1200"/>
            </a:lvl1pPr>
          </a:lstStyle>
          <a:p>
            <a:pPr rtl="0"/>
            <a:fld id="{1604A0D4-B89B-4ADD-AF9E-38636B40EE4E}" type="slidenum">
              <a:rPr lang="en-US" altLang="ja-JP" smtClean="0">
                <a:latin typeface="Meiryo UI" panose="020B0604030504040204" pitchFamily="50" charset="-128"/>
                <a:ea typeface="Meiryo UI" panose="020B0604030504040204" pitchFamily="50" charset="-128"/>
              </a:rPr>
              <a:t>‹#›</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787" cy="498693"/>
          </a:xfrm>
          <a:prstGeom prst="rect">
            <a:avLst/>
          </a:prstGeom>
        </p:spPr>
        <p:txBody>
          <a:bodyPr vert="horz" lIns="91428" tIns="45714" rIns="91428" bIns="45714" rtlCol="0"/>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55840" y="0"/>
            <a:ext cx="2949787" cy="498693"/>
          </a:xfrm>
          <a:prstGeom prst="rect">
            <a:avLst/>
          </a:prstGeom>
        </p:spPr>
        <p:txBody>
          <a:bodyPr vert="horz" lIns="91428" tIns="45714" rIns="91428" bIns="45714" rtlCol="0"/>
          <a:lstStyle>
            <a:lvl1pPr algn="r">
              <a:defRPr sz="1200">
                <a:latin typeface="Meiryo UI" panose="020B0604030504040204" pitchFamily="50" charset="-128"/>
                <a:ea typeface="Meiryo UI" panose="020B0604030504040204" pitchFamily="50" charset="-128"/>
              </a:defRPr>
            </a:lvl1pPr>
          </a:lstStyle>
          <a:p>
            <a:fld id="{15F51FCC-6853-4383-B2F8-998AA394481E}" type="datetime4">
              <a:rPr lang="ja-JP" altLang="en-US" smtClean="0"/>
              <a:pPr/>
              <a:t>2021年3月29日</a:t>
            </a:fld>
            <a:endParaRPr 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28" tIns="45714" rIns="91428" bIns="45714" rtlCol="0" anchor="ctr"/>
          <a:lstStyle/>
          <a:p>
            <a:pPr rtl="0"/>
            <a:endParaRPr lang="ja-JP" altLang="en-US" noProof="0" dirty="0"/>
          </a:p>
        </p:txBody>
      </p:sp>
      <p:sp>
        <p:nvSpPr>
          <p:cNvPr id="5" name="ノート プレースホルダー 4"/>
          <p:cNvSpPr>
            <a:spLocks noGrp="1"/>
          </p:cNvSpPr>
          <p:nvPr>
            <p:ph type="body" sz="quarter" idx="3"/>
          </p:nvPr>
        </p:nvSpPr>
        <p:spPr>
          <a:xfrm>
            <a:off x="680720" y="4783306"/>
            <a:ext cx="5445760" cy="3354527"/>
          </a:xfrm>
          <a:prstGeom prst="rect">
            <a:avLst/>
          </a:prstGeom>
        </p:spPr>
        <p:txBody>
          <a:bodyPr vert="horz" lIns="91428" tIns="45714" rIns="91428" bIns="45714"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2" y="9440647"/>
            <a:ext cx="2949787" cy="498692"/>
          </a:xfrm>
          <a:prstGeom prst="rect">
            <a:avLst/>
          </a:prstGeom>
        </p:spPr>
        <p:txBody>
          <a:bodyPr vert="horz" lIns="91428" tIns="45714" rIns="91428" bIns="45714" rtlCol="0" anchor="b"/>
          <a:lstStyle>
            <a:lvl1pPr algn="l">
              <a:defRPr sz="1200">
                <a:latin typeface="Meiryo UI" panose="020B0604030504040204" pitchFamily="50" charset="-128"/>
                <a:ea typeface="Meiryo UI"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55840" y="9440647"/>
            <a:ext cx="2949787" cy="498692"/>
          </a:xfrm>
          <a:prstGeom prst="rect">
            <a:avLst/>
          </a:prstGeom>
        </p:spPr>
        <p:txBody>
          <a:bodyPr vert="horz" lIns="91428" tIns="45714" rIns="91428" bIns="45714" rtlCol="0" anchor="b"/>
          <a:lstStyle>
            <a:lvl1pPr algn="r">
              <a:defRPr sz="1200">
                <a:latin typeface="Meiryo UI" panose="020B0604030504040204" pitchFamily="50" charset="-128"/>
                <a:ea typeface="Meiryo UI" panose="020B0604030504040204" pitchFamily="50" charset="-128"/>
              </a:defRPr>
            </a:lvl1pPr>
          </a:lstStyle>
          <a:p>
            <a:fld id="{82869989-EB00-4EE7-BCB5-25BDC5BB29F8}" type="slidenum">
              <a:rPr lang="en-US" altLang="ja-JP" smtClean="0"/>
              <a:pPr/>
              <a:t>‹#›</a:t>
            </a:fld>
            <a:endParaRPr lang="ja-JP" alt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1pPr>
    <a:lvl2pPr marL="4572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2pPr>
    <a:lvl3pPr marL="9144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3pPr>
    <a:lvl4pPr marL="13716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4pPr>
    <a:lvl5pPr marL="1828800" algn="l" defTabSz="914400" rtl="0" eaLnBrk="1" latinLnBrk="0" hangingPunct="1">
      <a:defRPr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0"/>
          </p:nvPr>
        </p:nvSpPr>
        <p:spPr/>
        <p:txBody>
          <a:bodyPr/>
          <a:lstStyle/>
          <a:p>
            <a:pPr rtl="0"/>
            <a:fld id="{82869989-EB00-4EE7-BCB5-25BDC5BB29F8}" type="slidenum">
              <a:rPr lang="en-US" altLang="ja-JP" smtClean="0">
                <a:latin typeface="Meiryo UI" panose="020B0604030504040204" pitchFamily="50" charset="-128"/>
                <a:ea typeface="Meiryo UI" panose="020B0604030504040204" pitchFamily="50" charset="-128"/>
              </a:rPr>
              <a:t>1</a:t>
            </a:fld>
            <a:endParaRPr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14877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5" name="グループ 4"/>
          <p:cNvGrpSpPr/>
          <p:nvPr userDrawn="1"/>
        </p:nvGrpSpPr>
        <p:grpSpPr bwMode="hidden">
          <a:xfrm>
            <a:off x="-1" y="0"/>
            <a:ext cx="12192002" cy="6858000"/>
            <a:chOff x="-1" y="0"/>
            <a:chExt cx="12192002" cy="6858000"/>
          </a:xfrm>
        </p:grpSpPr>
        <p:cxnSp>
          <p:nvCxnSpPr>
            <p:cNvPr id="6" name="直線​​コネクタ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グループ 22"/>
            <p:cNvGrpSpPr/>
            <p:nvPr userDrawn="1"/>
          </p:nvGrpSpPr>
          <p:grpSpPr bwMode="hidden">
            <a:xfrm>
              <a:off x="-1" y="0"/>
              <a:ext cx="12192001" cy="6858000"/>
              <a:chOff x="-1" y="0"/>
              <a:chExt cx="12192001" cy="6858000"/>
            </a:xfrm>
          </p:grpSpPr>
          <p:cxnSp>
            <p:nvCxnSpPr>
              <p:cNvPr id="41" name="直線​​コネクタ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グループ 45"/>
              <p:cNvGrpSpPr/>
              <p:nvPr/>
            </p:nvGrpSpPr>
            <p:grpSpPr bwMode="hidden">
              <a:xfrm>
                <a:off x="6327885" y="0"/>
                <a:ext cx="5864115" cy="5898673"/>
                <a:chOff x="6327885" y="0"/>
                <a:chExt cx="5864115" cy="5898673"/>
              </a:xfrm>
            </p:grpSpPr>
            <p:cxnSp>
              <p:nvCxnSpPr>
                <p:cNvPr id="52" name="直線​​コネクタ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直線​​コネクタ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S)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グループ 23"/>
            <p:cNvGrpSpPr/>
            <p:nvPr userDrawn="1"/>
          </p:nvGrpSpPr>
          <p:grpSpPr bwMode="hidden">
            <a:xfrm flipH="1">
              <a:off x="0" y="0"/>
              <a:ext cx="12192001" cy="6858000"/>
              <a:chOff x="-1" y="0"/>
              <a:chExt cx="12192001" cy="6858000"/>
            </a:xfrm>
          </p:grpSpPr>
          <p:cxnSp>
            <p:nvCxnSpPr>
              <p:cNvPr id="25" name="直線コネクタ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グループ 29"/>
              <p:cNvGrpSpPr/>
              <p:nvPr/>
            </p:nvGrpSpPr>
            <p:grpSpPr bwMode="hidden">
              <a:xfrm>
                <a:off x="6327885" y="0"/>
                <a:ext cx="5864115" cy="5898673"/>
                <a:chOff x="6327885" y="0"/>
                <a:chExt cx="5864115" cy="5898673"/>
              </a:xfrm>
            </p:grpSpPr>
            <p:cxnSp>
              <p:nvCxnSpPr>
                <p:cNvPr id="36" name="直線​​コネクタ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直線​​コネクタ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S)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ctrTitle"/>
          </p:nvPr>
        </p:nvSpPr>
        <p:spPr>
          <a:xfrm>
            <a:off x="1293845" y="1909346"/>
            <a:ext cx="9604310" cy="3383280"/>
          </a:xfrm>
        </p:spPr>
        <p:txBody>
          <a:bodyPr rtlCol="0" anchor="b">
            <a:normAutofit/>
          </a:bodyPr>
          <a:lstStyle>
            <a:lvl1pPr algn="l">
              <a:lnSpc>
                <a:spcPct val="100000"/>
              </a:lnSpc>
              <a:defRPr sz="8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サブタイトル 2"/>
          <p:cNvSpPr>
            <a:spLocks noGrp="1"/>
          </p:cNvSpPr>
          <p:nvPr>
            <p:ph type="subTitle" idx="1"/>
          </p:nvPr>
        </p:nvSpPr>
        <p:spPr>
          <a:xfrm>
            <a:off x="1293845" y="5432564"/>
            <a:ext cx="9604310" cy="457200"/>
          </a:xfrm>
        </p:spPr>
        <p:txBody>
          <a:bodyPr rtlCol="0">
            <a:normAutofit/>
          </a:bodyPr>
          <a:lstStyle>
            <a:lvl1pPr marL="0" indent="0" algn="l">
              <a:spcBef>
                <a:spcPts val="0"/>
              </a:spcBef>
              <a:buNone/>
              <a:defRPr sz="2000" b="0">
                <a:solidFill>
                  <a:schemeClr val="accent1">
                    <a:lumMod val="7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ja-JP" altLang="en-US" noProof="0"/>
              <a:t>マスター サブタイトルの書式設定</a:t>
            </a:r>
            <a:endParaRPr lang="ja-JP" altLang="en-US" noProof="0" dirty="0"/>
          </a:p>
        </p:txBody>
      </p:sp>
      <p:cxnSp>
        <p:nvCxnSpPr>
          <p:cNvPr id="58" name="直線​​コネクタ 57"/>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65F5401F-9999-454F-9A7B-F9B89ED9C91A}" type="datetime4">
              <a:rPr lang="ja-JP" altLang="en-US" smtClean="0"/>
              <a:t>2021年3月29日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09314" y="489856"/>
            <a:ext cx="1687286" cy="5301343"/>
          </a:xfrm>
        </p:spPr>
        <p:txBody>
          <a:bodyPr vert="eaVert" rtlCol="0"/>
          <a:lstStyle/>
          <a:p>
            <a:pPr rtl="0"/>
            <a:r>
              <a:rPr lang="ja-JP" altLang="en-US" noProof="0"/>
              <a:t>マスター タイトルの書式設定</a:t>
            </a:r>
            <a:endParaRPr lang="ja-JP" altLang="en-US" noProof="0" dirty="0"/>
          </a:p>
        </p:txBody>
      </p:sp>
      <p:sp>
        <p:nvSpPr>
          <p:cNvPr id="3" name="縦書きテキスト プレースホルダー 2"/>
          <p:cNvSpPr>
            <a:spLocks noGrp="1"/>
          </p:cNvSpPr>
          <p:nvPr>
            <p:ph type="body" orient="vert" idx="1" hasCustomPrompt="1"/>
          </p:nvPr>
        </p:nvSpPr>
        <p:spPr>
          <a:xfrm>
            <a:off x="1295399" y="489856"/>
            <a:ext cx="7587344" cy="5301343"/>
          </a:xfrm>
        </p:spPr>
        <p:txBody>
          <a:bodyPr vert="eaVert" rtlCol="0"/>
          <a:lstStyle/>
          <a:p>
            <a:pPr lvl="0" rtl="0"/>
            <a:r>
              <a:rPr lang="ja-JP" altLang="en-US" noProof="0" dirty="0"/>
              <a:t>クリックしてマスター テキストのスタイルを編集</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955442DE-D790-4AF6-98D1-6BB366851DDC}" type="datetime4">
              <a:rPr lang="ja-JP" altLang="en-US" smtClean="0"/>
              <a:t>2021年3月29日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p:txBody>
          <a:bodyPr rtlCol="0"/>
          <a:lstStyle/>
          <a:p>
            <a:pPr rtl="0"/>
            <a:r>
              <a:rPr lang="ja-JP" altLang="en-US" noProof="0" dirty="0"/>
              <a:t>フッターを追加</a:t>
            </a:r>
          </a:p>
        </p:txBody>
      </p:sp>
      <p:sp>
        <p:nvSpPr>
          <p:cNvPr id="4" name="日付プレースホルダー 3"/>
          <p:cNvSpPr>
            <a:spLocks noGrp="1"/>
          </p:cNvSpPr>
          <p:nvPr>
            <p:ph type="dt" sz="half" idx="10"/>
          </p:nvPr>
        </p:nvSpPr>
        <p:spPr/>
        <p:txBody>
          <a:bodyPr rtlCol="0"/>
          <a:lstStyle/>
          <a:p>
            <a:pPr rtl="0"/>
            <a:fld id="{A4D23076-6C35-4239-BC7E-18BC21FEEE34}" type="datetime4">
              <a:rPr lang="ja-JP" altLang="en-US" smtClean="0"/>
              <a:t>2021年3月29日</a:t>
            </a:fld>
            <a:endParaRPr lang="en-US"/>
          </a:p>
        </p:txBody>
      </p:sp>
      <p:sp>
        <p:nvSpPr>
          <p:cNvPr id="6" name="スライド番号プレースホルダー 5"/>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グループ 6"/>
          <p:cNvGrpSpPr/>
          <p:nvPr userDrawn="1"/>
        </p:nvGrpSpPr>
        <p:grpSpPr bwMode="hidden">
          <a:xfrm>
            <a:off x="-1" y="0"/>
            <a:ext cx="12192002" cy="6858000"/>
            <a:chOff x="-1" y="0"/>
            <a:chExt cx="12192002" cy="6858000"/>
          </a:xfrm>
        </p:grpSpPr>
        <p:cxnSp>
          <p:nvCxnSpPr>
            <p:cNvPr id="8" name="直線​​コネクタ(S)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グループ 23"/>
            <p:cNvGrpSpPr/>
            <p:nvPr userDrawn="1"/>
          </p:nvGrpSpPr>
          <p:grpSpPr bwMode="hidden">
            <a:xfrm>
              <a:off x="-1" y="0"/>
              <a:ext cx="12192001" cy="6858000"/>
              <a:chOff x="-1" y="0"/>
              <a:chExt cx="12192001" cy="6858000"/>
            </a:xfrm>
          </p:grpSpPr>
          <p:cxnSp>
            <p:nvCxnSpPr>
              <p:cNvPr id="42" name="直線​​コネクタ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グループ 46"/>
              <p:cNvGrpSpPr/>
              <p:nvPr/>
            </p:nvGrpSpPr>
            <p:grpSpPr bwMode="hidden">
              <a:xfrm>
                <a:off x="6327885" y="0"/>
                <a:ext cx="5864115" cy="5898673"/>
                <a:chOff x="6327885" y="0"/>
                <a:chExt cx="5864115" cy="5898673"/>
              </a:xfrm>
            </p:grpSpPr>
            <p:cxnSp>
              <p:nvCxnSpPr>
                <p:cNvPr id="53" name="直線​​コネクタ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グループ 24"/>
            <p:cNvGrpSpPr/>
            <p:nvPr userDrawn="1"/>
          </p:nvGrpSpPr>
          <p:grpSpPr bwMode="hidden">
            <a:xfrm flipH="1">
              <a:off x="0" y="0"/>
              <a:ext cx="12192001" cy="6858000"/>
              <a:chOff x="-1" y="0"/>
              <a:chExt cx="12192001" cy="6858000"/>
            </a:xfrm>
          </p:grpSpPr>
          <p:cxnSp>
            <p:nvCxnSpPr>
              <p:cNvPr id="26" name="直線コネクタ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グループ 30"/>
              <p:cNvGrpSpPr/>
              <p:nvPr/>
            </p:nvGrpSpPr>
            <p:grpSpPr bwMode="hidden">
              <a:xfrm>
                <a:off x="6327885" y="0"/>
                <a:ext cx="5864115" cy="5898673"/>
                <a:chOff x="6327885" y="0"/>
                <a:chExt cx="5864115" cy="5898673"/>
              </a:xfrm>
            </p:grpSpPr>
            <p:cxnSp>
              <p:nvCxnSpPr>
                <p:cNvPr id="37" name="直線​​コネクタ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線​​コネクタ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title"/>
          </p:nvPr>
        </p:nvSpPr>
        <p:spPr>
          <a:xfrm>
            <a:off x="1295400" y="2541573"/>
            <a:ext cx="9601200" cy="2743200"/>
          </a:xfrm>
        </p:spPr>
        <p:txBody>
          <a:bodyPr rtlCol="0" anchor="b">
            <a:normAutofit/>
          </a:bodyPr>
          <a:lstStyle>
            <a:lvl1pPr>
              <a:lnSpc>
                <a:spcPct val="85000"/>
              </a:lnSpc>
              <a:defRPr sz="6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5431536"/>
            <a:ext cx="9601200" cy="457200"/>
          </a:xfrm>
        </p:spPr>
        <p:txBody>
          <a:bodyPr rtlCol="0">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ja-JP" altLang="en-US" noProof="0"/>
              <a:t>マスター テキストの書式設定</a:t>
            </a:r>
          </a:p>
        </p:txBody>
      </p:sp>
      <p:cxnSp>
        <p:nvCxnSpPr>
          <p:cNvPr id="58" name="直線​​コネクタ 57"/>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half" idx="1"/>
          </p:nvPr>
        </p:nvSpPr>
        <p:spPr>
          <a:xfrm>
            <a:off x="12954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コンテンツ プレースホルダー 3"/>
          <p:cNvSpPr>
            <a:spLocks noGrp="1"/>
          </p:cNvSpPr>
          <p:nvPr>
            <p:ph sz="half" idx="2"/>
          </p:nvPr>
        </p:nvSpPr>
        <p:spPr>
          <a:xfrm>
            <a:off x="6324600" y="1981199"/>
            <a:ext cx="4572000" cy="3810001"/>
          </a:xfrm>
        </p:spPr>
        <p:txBody>
          <a:bodyPr rtlCol="0">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p>
            <a:pPr rtl="0"/>
            <a:fld id="{5EF484AD-21EA-4628-86BB-EA326AE28F68}" type="datetime4">
              <a:rPr lang="ja-JP" altLang="en-US" smtClean="0"/>
              <a:t>2021年3月29日</a:t>
            </a:fld>
            <a:endParaRPr lang="en-US"/>
          </a:p>
        </p:txBody>
      </p:sp>
      <p:sp>
        <p:nvSpPr>
          <p:cNvPr id="7" name="スライド番号プレースホルダー 6"/>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2954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2954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6324600" y="1818322"/>
            <a:ext cx="4572000" cy="641350"/>
          </a:xfrm>
        </p:spPr>
        <p:txBody>
          <a:bodyPr rtlCol="0"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6324600" y="2503713"/>
            <a:ext cx="4572000" cy="3287487"/>
          </a:xfrm>
        </p:spPr>
        <p:txBody>
          <a:bodyPr rtlCol="0">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8" name="フッター プレースホルダー 7"/>
          <p:cNvSpPr>
            <a:spLocks noGrp="1"/>
          </p:cNvSpPr>
          <p:nvPr>
            <p:ph type="ftr" sz="quarter" idx="11"/>
          </p:nvPr>
        </p:nvSpPr>
        <p:spPr/>
        <p:txBody>
          <a:bodyPr rtlCol="0"/>
          <a:lstStyle/>
          <a:p>
            <a:pPr rtl="0"/>
            <a:r>
              <a:rPr lang="ja-JP" altLang="en-US" noProof="0" dirty="0"/>
              <a:t>フッターを追加</a:t>
            </a:r>
          </a:p>
        </p:txBody>
      </p:sp>
      <p:sp>
        <p:nvSpPr>
          <p:cNvPr id="7" name="日付プレースホルダー 6"/>
          <p:cNvSpPr>
            <a:spLocks noGrp="1"/>
          </p:cNvSpPr>
          <p:nvPr>
            <p:ph type="dt" sz="half" idx="10"/>
          </p:nvPr>
        </p:nvSpPr>
        <p:spPr/>
        <p:txBody>
          <a:bodyPr rtlCol="0"/>
          <a:lstStyle/>
          <a:p>
            <a:pPr rtl="0"/>
            <a:fld id="{C4818A72-7BCB-4800-828E-D7E851401F62}" type="datetime4">
              <a:rPr lang="ja-JP" altLang="en-US" smtClean="0"/>
              <a:t>2021年3月29日</a:t>
            </a:fld>
            <a:endParaRPr lang="en-US"/>
          </a:p>
        </p:txBody>
      </p:sp>
      <p:sp>
        <p:nvSpPr>
          <p:cNvPr id="9" name="スライド番号プレースホルダー 8"/>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4" name="フッター プレースホルダー 3"/>
          <p:cNvSpPr>
            <a:spLocks noGrp="1"/>
          </p:cNvSpPr>
          <p:nvPr>
            <p:ph type="ftr" sz="quarter" idx="11"/>
          </p:nvPr>
        </p:nvSpPr>
        <p:spPr/>
        <p:txBody>
          <a:bodyPr rtlCol="0"/>
          <a:lstStyle/>
          <a:p>
            <a:pPr rtl="0"/>
            <a:r>
              <a:rPr lang="ja-JP" altLang="en-US" noProof="0" dirty="0"/>
              <a:t>フッターを追加</a:t>
            </a:r>
          </a:p>
        </p:txBody>
      </p:sp>
      <p:sp>
        <p:nvSpPr>
          <p:cNvPr id="3" name="日付プレースホルダー 2"/>
          <p:cNvSpPr>
            <a:spLocks noGrp="1"/>
          </p:cNvSpPr>
          <p:nvPr>
            <p:ph type="dt" sz="half" idx="10"/>
          </p:nvPr>
        </p:nvSpPr>
        <p:spPr/>
        <p:txBody>
          <a:bodyPr rtlCol="0"/>
          <a:lstStyle/>
          <a:p>
            <a:pPr rtl="0"/>
            <a:fld id="{1A130545-DC52-4BAC-BC78-237D4702162D}" type="datetime4">
              <a:rPr lang="ja-JP" altLang="en-US" smtClean="0"/>
              <a:t>2021年3月29日</a:t>
            </a:fld>
            <a:endParaRPr lang="en-US"/>
          </a:p>
        </p:txBody>
      </p:sp>
      <p:sp>
        <p:nvSpPr>
          <p:cNvPr id="5" name="スライド番号プレースホルダー 4"/>
          <p:cNvSpPr>
            <a:spLocks noGrp="1"/>
          </p:cNvSpPr>
          <p:nvPr>
            <p:ph type="sldNum" sz="quarter" idx="12"/>
          </p:nvPr>
        </p:nvSpPr>
        <p:spPr/>
        <p:txBody>
          <a:bodyPr rtlCol="0"/>
          <a:lstStyle/>
          <a:p>
            <a:pPr rtl="0"/>
            <a:fld id="{E31375A4-56A4-47D6-9801-1991572033F7}" type="slidenum">
              <a:rPr lang="en-US" altLang="ja-JP" noProof="0" smtClean="0"/>
              <a:t>‹#›</a:t>
            </a:fld>
            <a:endParaRPr lang="ja-JP" altLang="en-US" noProof="0"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161" name="グループ 160"/>
          <p:cNvGrpSpPr/>
          <p:nvPr userDrawn="1"/>
        </p:nvGrpSpPr>
        <p:grpSpPr bwMode="hidden">
          <a:xfrm>
            <a:off x="-1" y="0"/>
            <a:ext cx="12192002" cy="6858000"/>
            <a:chOff x="-1" y="0"/>
            <a:chExt cx="12192002" cy="6858000"/>
          </a:xfrm>
        </p:grpSpPr>
        <p:cxnSp>
          <p:nvCxnSpPr>
            <p:cNvPr id="162" name="直線​​コネクタ(S)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S)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S)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S)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S)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S)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S)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S)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S)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S)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S)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S)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S)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S)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S)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S)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S)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S)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p:txBody>
          <a:bodyPr rtlCol="0"/>
          <a:lstStyle/>
          <a:p>
            <a:pPr rtl="0"/>
            <a:r>
              <a:rPr lang="ja-JP" altLang="en-US" noProof="0" dirty="0"/>
              <a:t>フッターを追加</a:t>
            </a:r>
          </a:p>
        </p:txBody>
      </p:sp>
      <p:sp>
        <p:nvSpPr>
          <p:cNvPr id="212" name="日付プレースホルダー 211"/>
          <p:cNvSpPr>
            <a:spLocks noGrp="1"/>
          </p:cNvSpPr>
          <p:nvPr>
            <p:ph type="dt" sz="half" idx="10"/>
          </p:nvPr>
        </p:nvSpPr>
        <p:spPr/>
        <p:txBody>
          <a:bodyPr rtlCol="0"/>
          <a:lstStyle/>
          <a:p>
            <a:pPr rtl="0"/>
            <a:fld id="{BCE75A9F-D334-4A20-83DC-80F1FE2C6ED9}" type="datetime4">
              <a:rPr lang="ja-JP" altLang="en-US" smtClean="0"/>
              <a:t>2021年3月29日</a:t>
            </a:fld>
            <a:endParaRPr lang="en-US"/>
          </a:p>
        </p:txBody>
      </p:sp>
      <p:sp>
        <p:nvSpPr>
          <p:cNvPr id="214" name="スライド番号プレースホルダー 213"/>
          <p:cNvSpPr>
            <a:spLocks noGrp="1"/>
          </p:cNvSpPr>
          <p:nvPr>
            <p:ph type="sldNum" sz="quarter" idx="12"/>
          </p:nvPr>
        </p:nvSpPr>
        <p:spPr/>
        <p:txBody>
          <a:bodyPr rtlCol="0"/>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グループ 8"/>
          <p:cNvGrpSpPr/>
          <p:nvPr userDrawn="1"/>
        </p:nvGrpSpPr>
        <p:grpSpPr bwMode="hidden">
          <a:xfrm>
            <a:off x="-1" y="0"/>
            <a:ext cx="12192002" cy="6858000"/>
            <a:chOff x="-1" y="0"/>
            <a:chExt cx="12192002" cy="6858000"/>
          </a:xfrm>
        </p:grpSpPr>
        <p:cxnSp>
          <p:nvCxnSpPr>
            <p:cNvPr id="10" name="直線​​コネクタ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 25"/>
            <p:cNvGrpSpPr/>
            <p:nvPr userDrawn="1"/>
          </p:nvGrpSpPr>
          <p:grpSpPr bwMode="hidden">
            <a:xfrm>
              <a:off x="-1" y="0"/>
              <a:ext cx="12192001" cy="6858000"/>
              <a:chOff x="-1" y="0"/>
              <a:chExt cx="12192001" cy="6858000"/>
            </a:xfrm>
          </p:grpSpPr>
          <p:cxnSp>
            <p:nvCxnSpPr>
              <p:cNvPr id="44" name="直線​​コネクタ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S)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グループ 48"/>
              <p:cNvGrpSpPr/>
              <p:nvPr/>
            </p:nvGrpSpPr>
            <p:grpSpPr bwMode="hidden">
              <a:xfrm>
                <a:off x="6327885" y="0"/>
                <a:ext cx="5864115" cy="5898673"/>
                <a:chOff x="6327885" y="0"/>
                <a:chExt cx="5864115" cy="5898673"/>
              </a:xfrm>
            </p:grpSpPr>
            <p:cxnSp>
              <p:nvCxnSpPr>
                <p:cNvPr id="55" name="直線​​コネクタ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線​​コネクタ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グループ 26"/>
            <p:cNvGrpSpPr/>
            <p:nvPr userDrawn="1"/>
          </p:nvGrpSpPr>
          <p:grpSpPr bwMode="hidden">
            <a:xfrm flipH="1">
              <a:off x="0" y="0"/>
              <a:ext cx="12192001" cy="6858000"/>
              <a:chOff x="-1" y="0"/>
              <a:chExt cx="12192001" cy="6858000"/>
            </a:xfrm>
          </p:grpSpPr>
          <p:cxnSp>
            <p:nvCxnSpPr>
              <p:cNvPr id="28" name="直線​​コネクタ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S)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 32"/>
              <p:cNvGrpSpPr/>
              <p:nvPr/>
            </p:nvGrpSpPr>
            <p:grpSpPr bwMode="hidden">
              <a:xfrm>
                <a:off x="6327885" y="0"/>
                <a:ext cx="5864115" cy="5898673"/>
                <a:chOff x="6327885" y="0"/>
                <a:chExt cx="5864115" cy="5898673"/>
              </a:xfrm>
            </p:grpSpPr>
            <p:cxnSp>
              <p:nvCxnSpPr>
                <p:cNvPr id="39" name="直線​​コネクタ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長方形 6"/>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sp>
        <p:nvSpPr>
          <p:cNvPr id="2" name="タイトル 1"/>
          <p:cNvSpPr>
            <a:spLocks noGrp="1"/>
          </p:cNvSpPr>
          <p:nvPr>
            <p:ph type="title"/>
          </p:nvPr>
        </p:nvSpPr>
        <p:spPr>
          <a:xfrm>
            <a:off x="7913152" y="571500"/>
            <a:ext cx="3657600" cy="219710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543197" y="571500"/>
            <a:ext cx="6217920" cy="5715000"/>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テキスト プレースホルダー 3"/>
          <p:cNvSpPr>
            <a:spLocks noGrp="1"/>
          </p:cNvSpPr>
          <p:nvPr>
            <p:ph type="body" sz="half" idx="2"/>
          </p:nvPr>
        </p:nvSpPr>
        <p:spPr>
          <a:xfrm>
            <a:off x="7913152" y="2995012"/>
            <a:ext cx="3657600" cy="2285950"/>
          </a:xfrm>
        </p:spPr>
        <p:txBody>
          <a:bodyPr rtlCol="0">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cxnSp>
        <p:nvCxnSpPr>
          <p:cNvPr id="60" name="直線​​コネクタ 59"/>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5"/>
          <p:cNvSpPr>
            <a:spLocks noGrp="1"/>
          </p:cNvSpPr>
          <p:nvPr>
            <p:ph type="ftr" sz="quarter" idx="11"/>
          </p:nvPr>
        </p:nvSpPr>
        <p:spPr/>
        <p:txBody>
          <a:bodyPr rtlCol="0"/>
          <a:lstStyle/>
          <a:p>
            <a:pPr rtl="0"/>
            <a:r>
              <a:rPr lang="ja-JP" altLang="en-US" noProof="0" dirty="0"/>
              <a:t>フッターを追加</a:t>
            </a:r>
          </a:p>
        </p:txBody>
      </p:sp>
      <p:sp>
        <p:nvSpPr>
          <p:cNvPr id="5" name="日付プレースホルダー 4"/>
          <p:cNvSpPr>
            <a:spLocks noGrp="1"/>
          </p:cNvSpPr>
          <p:nvPr>
            <p:ph type="dt" sz="half" idx="10"/>
          </p:nvPr>
        </p:nvSpPr>
        <p:spPr/>
        <p:txBody>
          <a:bodyPr rtlCol="0"/>
          <a:lstStyle>
            <a:lvl1pPr>
              <a:defRPr>
                <a:solidFill>
                  <a:schemeClr val="bg1"/>
                </a:solidFill>
              </a:defRPr>
            </a:lvl1pPr>
          </a:lstStyle>
          <a:p>
            <a:pPr rtl="0"/>
            <a:fld id="{156F9F9B-6ABB-4874-AC08-5F1C82329193}" type="datetime4">
              <a:rPr lang="ja-JP" altLang="en-US" smtClean="0"/>
              <a:t>2021年3月29日</a:t>
            </a:fld>
            <a:endParaRPr lang="en-US"/>
          </a:p>
        </p:txBody>
      </p:sp>
      <p:sp>
        <p:nvSpPr>
          <p:cNvPr id="8" name="スライド番号プレースホルダー 7"/>
          <p:cNvSpPr>
            <a:spLocks noGrp="1"/>
          </p:cNvSpPr>
          <p:nvPr>
            <p:ph type="sldNum" sz="quarter" idx="12"/>
          </p:nvPr>
        </p:nvSpPr>
        <p:spPr/>
        <p:txBody>
          <a:bodyPr rtlCol="0"/>
          <a:lstStyle>
            <a:lvl1pPr>
              <a:defRPr>
                <a:solidFill>
                  <a:schemeClr val="bg1"/>
                </a:solidFill>
              </a:defRPr>
            </a:lvl1pPr>
          </a:lstStyle>
          <a:p>
            <a:pPr rtl="0"/>
            <a:fld id="{E31375A4-56A4-47D6-9801-1991572033F7}" type="slidenum">
              <a:rPr lang="en-US" altLang="ja-JP" noProof="0" smtClean="0"/>
              <a:pPr/>
              <a:t>‹#›</a:t>
            </a:fld>
            <a:endParaRPr lang="ja-JP" altLang="en-US" noProof="0"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グループ 7"/>
          <p:cNvGrpSpPr/>
          <p:nvPr/>
        </p:nvGrpSpPr>
        <p:grpSpPr bwMode="hidden">
          <a:xfrm>
            <a:off x="-1" y="0"/>
            <a:ext cx="12192002" cy="6858000"/>
            <a:chOff x="-1" y="0"/>
            <a:chExt cx="12192002" cy="6858000"/>
          </a:xfrm>
        </p:grpSpPr>
        <p:cxnSp>
          <p:nvCxnSpPr>
            <p:cNvPr id="9" name="直線コネクタ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グループ 24"/>
            <p:cNvGrpSpPr/>
            <p:nvPr/>
          </p:nvGrpSpPr>
          <p:grpSpPr bwMode="hidden">
            <a:xfrm>
              <a:off x="-1" y="0"/>
              <a:ext cx="12192001" cy="6858000"/>
              <a:chOff x="-1" y="0"/>
              <a:chExt cx="12192001" cy="6858000"/>
            </a:xfrm>
          </p:grpSpPr>
          <p:cxnSp>
            <p:nvCxnSpPr>
              <p:cNvPr id="43" name="直線​​コネクタ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グループ 47"/>
              <p:cNvGrpSpPr/>
              <p:nvPr/>
            </p:nvGrpSpPr>
            <p:grpSpPr bwMode="hidden">
              <a:xfrm>
                <a:off x="6327885" y="0"/>
                <a:ext cx="5864115" cy="5898673"/>
                <a:chOff x="6327885" y="0"/>
                <a:chExt cx="5864115" cy="5898673"/>
              </a:xfrm>
            </p:grpSpPr>
            <p:cxnSp>
              <p:nvCxnSpPr>
                <p:cNvPr id="54" name="直線​​コネクタ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線​​コネクタ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グループ 25"/>
            <p:cNvGrpSpPr/>
            <p:nvPr/>
          </p:nvGrpSpPr>
          <p:grpSpPr bwMode="hidden">
            <a:xfrm flipH="1">
              <a:off x="0" y="0"/>
              <a:ext cx="12192001" cy="6858000"/>
              <a:chOff x="-1" y="0"/>
              <a:chExt cx="12192001" cy="6858000"/>
            </a:xfrm>
          </p:grpSpPr>
          <p:cxnSp>
            <p:nvCxnSpPr>
              <p:cNvPr id="27" name="直線​​コネクタ(S)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 31"/>
              <p:cNvGrpSpPr/>
              <p:nvPr/>
            </p:nvGrpSpPr>
            <p:grpSpPr bwMode="hidden">
              <a:xfrm>
                <a:off x="6327885" y="0"/>
                <a:ext cx="5864115" cy="5898673"/>
                <a:chOff x="6327885" y="0"/>
                <a:chExt cx="5864115" cy="5898673"/>
              </a:xfrm>
            </p:grpSpPr>
            <p:cxnSp>
              <p:nvCxnSpPr>
                <p:cNvPr id="38" name="直線​​コネクタ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長方形 59"/>
          <p:cNvSpPr/>
          <p:nvPr/>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noProof="0" dirty="0"/>
          </a:p>
        </p:txBody>
      </p:sp>
      <p:cxnSp>
        <p:nvCxnSpPr>
          <p:cNvPr id="59" name="直線​​コネクタ 58"/>
          <p:cNvCxnSpPr/>
          <p:nvPr/>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7909560" y="576072"/>
            <a:ext cx="3657600" cy="2194560"/>
          </a:xfrm>
        </p:spPr>
        <p:txBody>
          <a:bodyPr rtlCol="0" anchor="b">
            <a:normAutofit/>
          </a:bodyPr>
          <a:lstStyle>
            <a:lvl1pPr>
              <a:defRPr sz="2600">
                <a:solidFill>
                  <a:schemeClr val="bg1"/>
                </a:solidFill>
              </a:defRPr>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4412" y="-159"/>
            <a:ext cx="7315200" cy="6858000"/>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ja-JP" altLang="en-US" noProof="0"/>
              <a:t>図を追加</a:t>
            </a:r>
            <a:endParaRPr lang="ja-JP" altLang="en-US" noProof="0" dirty="0"/>
          </a:p>
        </p:txBody>
      </p:sp>
      <p:sp>
        <p:nvSpPr>
          <p:cNvPr id="4" name="テキスト プレースホルダー 3"/>
          <p:cNvSpPr>
            <a:spLocks noGrp="1"/>
          </p:cNvSpPr>
          <p:nvPr>
            <p:ph type="body" sz="half" idx="2"/>
          </p:nvPr>
        </p:nvSpPr>
        <p:spPr>
          <a:xfrm>
            <a:off x="7909560" y="2999232"/>
            <a:ext cx="3657600" cy="2286000"/>
          </a:xfrm>
        </p:spPr>
        <p:txBody>
          <a:bodyPr rtlCol="0"/>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ja-JP" altLang="en-US" noProof="0"/>
              <a:t>マスター テキストの書式設定</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グループ 95"/>
          <p:cNvGrpSpPr/>
          <p:nvPr/>
        </p:nvGrpSpPr>
        <p:grpSpPr bwMode="hidden">
          <a:xfrm>
            <a:off x="-1" y="-195943"/>
            <a:ext cx="12192002" cy="6858000"/>
            <a:chOff x="-1" y="0"/>
            <a:chExt cx="12192002" cy="6858000"/>
          </a:xfrm>
        </p:grpSpPr>
        <p:cxnSp>
          <p:nvCxnSpPr>
            <p:cNvPr id="97" name="直線​​コネクタ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 112"/>
            <p:cNvGrpSpPr/>
            <p:nvPr userDrawn="1"/>
          </p:nvGrpSpPr>
          <p:grpSpPr bwMode="hidden">
            <a:xfrm>
              <a:off x="-1" y="0"/>
              <a:ext cx="12192001" cy="6858000"/>
              <a:chOff x="-1" y="0"/>
              <a:chExt cx="12192001" cy="6858000"/>
            </a:xfrm>
          </p:grpSpPr>
          <p:cxnSp>
            <p:nvCxnSpPr>
              <p:cNvPr id="131" name="直線​​コネクタ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グループ 135"/>
              <p:cNvGrpSpPr/>
              <p:nvPr/>
            </p:nvGrpSpPr>
            <p:grpSpPr bwMode="hidden">
              <a:xfrm>
                <a:off x="6327885" y="0"/>
                <a:ext cx="5864115" cy="5898673"/>
                <a:chOff x="6327885" y="0"/>
                <a:chExt cx="5864115" cy="5898673"/>
              </a:xfrm>
            </p:grpSpPr>
            <p:cxnSp>
              <p:nvCxnSpPr>
                <p:cNvPr id="142" name="直線​​コネクタ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直線​​コネクタ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グループ 113"/>
            <p:cNvGrpSpPr/>
            <p:nvPr userDrawn="1"/>
          </p:nvGrpSpPr>
          <p:grpSpPr bwMode="hidden">
            <a:xfrm flipH="1">
              <a:off x="0" y="0"/>
              <a:ext cx="12192001" cy="6858000"/>
              <a:chOff x="-1" y="0"/>
              <a:chExt cx="12192001" cy="6858000"/>
            </a:xfrm>
          </p:grpSpPr>
          <p:cxnSp>
            <p:nvCxnSpPr>
              <p:cNvPr id="115" name="直線​​コネクタ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グループ 119"/>
              <p:cNvGrpSpPr/>
              <p:nvPr/>
            </p:nvGrpSpPr>
            <p:grpSpPr bwMode="hidden">
              <a:xfrm>
                <a:off x="6327885" y="0"/>
                <a:ext cx="5864115" cy="5898673"/>
                <a:chOff x="6327885" y="0"/>
                <a:chExt cx="5864115" cy="5898673"/>
              </a:xfrm>
            </p:grpSpPr>
            <p:cxnSp>
              <p:nvCxnSpPr>
                <p:cNvPr id="126" name="直線​​コネクタ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直線​​コネクタ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プレースホルダー 1"/>
          <p:cNvSpPr>
            <a:spLocks noGrp="1"/>
          </p:cNvSpPr>
          <p:nvPr>
            <p:ph type="title"/>
          </p:nvPr>
        </p:nvSpPr>
        <p:spPr>
          <a:xfrm>
            <a:off x="1295400" y="503853"/>
            <a:ext cx="9601200" cy="1142385"/>
          </a:xfrm>
          <a:prstGeom prst="rect">
            <a:avLst/>
          </a:prstGeom>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1295400" y="1981201"/>
            <a:ext cx="9601200" cy="3809999"/>
          </a:xfrm>
          <a:prstGeom prst="rect">
            <a:avLst/>
          </a:prstGeom>
        </p:spPr>
        <p:txBody>
          <a:bodyPr vert="horz" lIns="91440" tIns="45720" rIns="91440" bIns="45720" rtlCol="0">
            <a:normAutofit/>
          </a:body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cxnSp>
        <p:nvCxnSpPr>
          <p:cNvPr id="148" name="直線​​コネクタ 147"/>
          <p:cNvCxnSpPr/>
          <p:nvPr/>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5" name="フッター プレースホルダー 4"/>
          <p:cNvSpPr>
            <a:spLocks noGrp="1"/>
          </p:cNvSpPr>
          <p:nvPr>
            <p:ph type="ftr" sz="quarter" idx="3"/>
          </p:nvPr>
        </p:nvSpPr>
        <p:spPr>
          <a:xfrm>
            <a:off x="609601" y="6289679"/>
            <a:ext cx="6128030" cy="222436"/>
          </a:xfrm>
          <a:prstGeom prst="rect">
            <a:avLst/>
          </a:prstGeom>
        </p:spPr>
        <p:txBody>
          <a:bodyPr vert="horz" lIns="91440" tIns="45720" rIns="91440" bIns="45720" rtlCol="0" anchor="ctr"/>
          <a:lstStyle>
            <a:lvl1pPr algn="l">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r>
              <a:rPr lang="ja-JP" altLang="en-US"/>
              <a:t>フッターを追加</a:t>
            </a:r>
            <a:endParaRPr lang="ja-JP" altLang="en-US" dirty="0"/>
          </a:p>
        </p:txBody>
      </p:sp>
      <p:sp>
        <p:nvSpPr>
          <p:cNvPr id="4" name="日付プレースホルダー 3"/>
          <p:cNvSpPr>
            <a:spLocks noGrp="1"/>
          </p:cNvSpPr>
          <p:nvPr>
            <p:ph type="dt" sz="half" idx="2"/>
          </p:nvPr>
        </p:nvSpPr>
        <p:spPr>
          <a:xfrm>
            <a:off x="9294042" y="6289679"/>
            <a:ext cx="1332000"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AE256363-F777-4CDC-B7B0-13449133AA3E}" type="datetime4">
              <a:rPr lang="ja-JP" altLang="en-US" smtClean="0"/>
              <a:t>2021年3月29日</a:t>
            </a:fld>
            <a:endParaRPr lang="ja-JP" altLang="en-US" dirty="0"/>
          </a:p>
        </p:txBody>
      </p:sp>
      <p:sp>
        <p:nvSpPr>
          <p:cNvPr id="6" name="スライド番号プレースホルダー 5"/>
          <p:cNvSpPr>
            <a:spLocks noGrp="1"/>
          </p:cNvSpPr>
          <p:nvPr>
            <p:ph type="sldNum" sz="quarter" idx="4"/>
          </p:nvPr>
        </p:nvSpPr>
        <p:spPr>
          <a:xfrm>
            <a:off x="10665311" y="6289679"/>
            <a:ext cx="918882" cy="222436"/>
          </a:xfrm>
          <a:prstGeom prst="rect">
            <a:avLst/>
          </a:prstGeom>
        </p:spPr>
        <p:txBody>
          <a:bodyPr vert="horz" lIns="91440" tIns="45720" rIns="91440" bIns="45720" rtlCol="0" anchor="ctr"/>
          <a:lstStyle>
            <a:lvl1pPr algn="r">
              <a:defRPr sz="1100">
                <a:solidFill>
                  <a:schemeClr val="tx1">
                    <a:lumMod val="90000"/>
                    <a:lumOff val="10000"/>
                  </a:schemeClr>
                </a:solidFill>
                <a:latin typeface="Meiryo UI" panose="020B0604030504040204" pitchFamily="50" charset="-128"/>
                <a:ea typeface="Meiryo UI"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p:titleStyle>
    <p:bodyStyle>
      <a:lvl1pPr marL="228600" indent="-228600" algn="l" defTabSz="914400" rtl="0" eaLnBrk="1" latinLnBrk="0" hangingPunct="1">
        <a:lnSpc>
          <a:spcPct val="90000"/>
        </a:lnSpc>
        <a:spcBef>
          <a:spcPts val="1800"/>
        </a:spcBef>
        <a:buClr>
          <a:schemeClr val="accent1">
            <a:lumMod val="75000"/>
          </a:schemeClr>
        </a:buClr>
        <a:buSzPct val="100000"/>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n-cs"/>
        </a:defRPr>
      </a:lvl1pPr>
      <a:lvl2pPr marL="457200" indent="-182880" algn="l" defTabSz="914400" rtl="0" eaLnBrk="1" latinLnBrk="0" hangingPunct="1">
        <a:lnSpc>
          <a:spcPct val="90000"/>
        </a:lnSpc>
        <a:spcBef>
          <a:spcPts val="1200"/>
        </a:spcBef>
        <a:buClr>
          <a:schemeClr val="accent1">
            <a:lumMod val="75000"/>
          </a:schemeClr>
        </a:buClr>
        <a:buSzPct val="100000"/>
        <a:buFont typeface="Arial" pitchFamily="34" charset="0"/>
        <a:buChar char="▪"/>
        <a:defRPr kumimoji="1" sz="1800" kern="1200">
          <a:solidFill>
            <a:schemeClr val="tx1"/>
          </a:solidFill>
          <a:latin typeface="Meiryo UI" panose="020B0604030504040204" pitchFamily="50" charset="-128"/>
          <a:ea typeface="Meiryo UI" panose="020B0604030504040204" pitchFamily="50" charset="-128"/>
          <a:cs typeface="+mn-cs"/>
        </a:defRPr>
      </a:lvl2pPr>
      <a:lvl3pPr marL="685800" indent="-179388"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600" kern="1200">
          <a:solidFill>
            <a:schemeClr val="tx1"/>
          </a:solidFill>
          <a:latin typeface="Meiryo UI" panose="020B0604030504040204" pitchFamily="50" charset="-128"/>
          <a:ea typeface="Meiryo UI" panose="020B0604030504040204" pitchFamily="50" charset="-128"/>
          <a:cs typeface="+mn-cs"/>
        </a:defRPr>
      </a:lvl3pPr>
      <a:lvl4pPr marL="914400" indent="-182880" algn="l" defTabSz="914400" rtl="0" eaLnBrk="1" latinLnBrk="0" hangingPunct="1">
        <a:lnSpc>
          <a:spcPct val="90000"/>
        </a:lnSpc>
        <a:spcBef>
          <a:spcPts val="8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4pPr>
      <a:lvl5pPr marL="11430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n-cs"/>
        </a:defRPr>
      </a:lvl5pPr>
      <a:lvl6pPr marL="13716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lumMod val="75000"/>
          </a:schemeClr>
        </a:buClr>
        <a:buSzPct val="100000"/>
        <a:buFont typeface="Arial" pitchFamily="34" charset="0"/>
        <a:buChar char="▪"/>
        <a:defRPr kumimoji="1" sz="1400" kern="1200">
          <a:solidFill>
            <a:schemeClr val="tx1"/>
          </a:solidFill>
          <a:latin typeface="+mn-lt"/>
          <a:ea typeface="+mn-ea"/>
          <a:cs typeface="+mn-cs"/>
        </a:defRPr>
      </a:lvl8pPr>
      <a:lvl9pPr marL="1878012" indent="0" algn="l" defTabSz="914400" rtl="0" eaLnBrk="1" latinLnBrk="0" hangingPunct="1">
        <a:lnSpc>
          <a:spcPct val="90000"/>
        </a:lnSpc>
        <a:spcBef>
          <a:spcPts val="600"/>
        </a:spcBef>
        <a:buClr>
          <a:schemeClr val="accent1">
            <a:lumMod val="75000"/>
          </a:schemeClr>
        </a:buClr>
        <a:buSzPct val="100000"/>
        <a:buFont typeface="Arial" pitchFamily="34" charset="0"/>
        <a:buNone/>
        <a:defRPr kumimoji="1" sz="14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a:extLst>
              <a:ext uri="{FF2B5EF4-FFF2-40B4-BE49-F238E27FC236}">
                <a16:creationId xmlns:a16="http://schemas.microsoft.com/office/drawing/2014/main" id="{9BBE1545-B484-4265-B21F-6255138BF03E}"/>
              </a:ext>
            </a:extLst>
          </p:cNvPr>
          <p:cNvGrpSpPr/>
          <p:nvPr/>
        </p:nvGrpSpPr>
        <p:grpSpPr>
          <a:xfrm>
            <a:off x="277091" y="181590"/>
            <a:ext cx="9884137" cy="427010"/>
            <a:chOff x="277091" y="339506"/>
            <a:chExt cx="9884137" cy="427010"/>
          </a:xfrm>
        </p:grpSpPr>
        <p:sp>
          <p:nvSpPr>
            <p:cNvPr id="37" name="タイトル 1">
              <a:extLst>
                <a:ext uri="{FF2B5EF4-FFF2-40B4-BE49-F238E27FC236}">
                  <a16:creationId xmlns:a16="http://schemas.microsoft.com/office/drawing/2014/main" id="{BDB1933D-621D-41F4-BE9E-42632E0EFA41}"/>
                </a:ext>
              </a:extLst>
            </p:cNvPr>
            <p:cNvSpPr txBox="1">
              <a:spLocks/>
            </p:cNvSpPr>
            <p:nvPr/>
          </p:nvSpPr>
          <p:spPr>
            <a:xfrm>
              <a:off x="277091" y="339506"/>
              <a:ext cx="9884137" cy="369856"/>
            </a:xfrm>
            <a:prstGeom prst="rect">
              <a:avLst/>
            </a:prstGeom>
          </p:spPr>
          <p:txBody>
            <a:bodyPr rtlCol="0"/>
            <a:lstStyle>
              <a:lvl1pPr algn="l" defTabSz="914400" rtl="0" eaLnBrk="1" latinLnBrk="0" hangingPunct="1">
                <a:lnSpc>
                  <a:spcPct val="90000"/>
                </a:lnSpc>
                <a:spcBef>
                  <a:spcPct val="0"/>
                </a:spcBef>
                <a:buNone/>
                <a:defRPr kumimoji="1" sz="3200" b="1" kern="1200">
                  <a:solidFill>
                    <a:schemeClr val="accent1">
                      <a:lumMod val="75000"/>
                    </a:schemeClr>
                  </a:solidFill>
                  <a:latin typeface="Meiryo UI" panose="020B0604030504040204" pitchFamily="50" charset="-128"/>
                  <a:ea typeface="Meiryo UI" panose="020B0604030504040204" pitchFamily="50" charset="-128"/>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tab pos="3317875" algn="l"/>
                </a:tabLst>
                <a:defRPr/>
              </a:pPr>
              <a:r>
                <a:rPr lang="ja-JP" altLang="en-US" sz="2400" noProof="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ja-JP" altLang="en-US" sz="2400" dirty="0">
                  <a:solidFill>
                    <a:srgbClr val="D15A3E">
                      <a:lumMod val="75000"/>
                    </a:srgbClr>
                  </a:solidFill>
                  <a:latin typeface="UD デジタル 教科書体 NK-B" panose="02020700000000000000" pitchFamily="18" charset="-128"/>
                  <a:ea typeface="UD デジタル 教科書体 NK-B" panose="02020700000000000000" pitchFamily="18" charset="-128"/>
                </a:rPr>
                <a:t> </a:t>
              </a:r>
              <a:r>
                <a:rPr lang="ja-JP" altLang="en-US"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来年度</a:t>
              </a:r>
              <a:r>
                <a:rPr lang="ja-JP" altLang="en-US" sz="2400" noProof="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の進め方</a:t>
              </a:r>
              <a:r>
                <a:rPr lang="ja-JP" altLang="en-US" sz="2400" dirty="0" smtClean="0">
                  <a:solidFill>
                    <a:srgbClr val="D15A3E">
                      <a:lumMod val="75000"/>
                    </a:srgbClr>
                  </a:solidFill>
                  <a:latin typeface="UD デジタル 教科書体 NK-B" panose="02020700000000000000" pitchFamily="18" charset="-128"/>
                  <a:ea typeface="UD デジタル 教科書体 NK-B" panose="02020700000000000000" pitchFamily="18" charset="-128"/>
                </a:rPr>
                <a:t>（イメージ）</a:t>
              </a:r>
              <a:endParaRPr kumimoji="1" lang="ja-JP" altLang="en-US" sz="2400" b="1" i="0" u="none" strike="noStrike" kern="1200" cap="none" spc="0" normalizeH="0" baseline="0" noProof="0" dirty="0">
                <a:ln>
                  <a:noFill/>
                </a:ln>
                <a:solidFill>
                  <a:srgbClr val="D15A3E">
                    <a:lumMod val="75000"/>
                  </a:srgbClr>
                </a:solidFill>
                <a:effectLst/>
                <a:uLnTx/>
                <a:uFillTx/>
                <a:latin typeface="UD デジタル 教科書体 NK-B" panose="02020700000000000000" pitchFamily="18" charset="-128"/>
                <a:ea typeface="UD デジタル 教科書体 NK-B" panose="02020700000000000000" pitchFamily="18" charset="-128"/>
                <a:cs typeface="+mj-cs"/>
              </a:endParaRPr>
            </a:p>
          </p:txBody>
        </p:sp>
        <p:cxnSp>
          <p:nvCxnSpPr>
            <p:cNvPr id="38" name="直線コネクタ 37">
              <a:extLst>
                <a:ext uri="{FF2B5EF4-FFF2-40B4-BE49-F238E27FC236}">
                  <a16:creationId xmlns:a16="http://schemas.microsoft.com/office/drawing/2014/main" id="{D3BF1E5F-1B85-49E9-BBA2-509E46877C12}"/>
                </a:ext>
              </a:extLst>
            </p:cNvPr>
            <p:cNvCxnSpPr/>
            <p:nvPr/>
          </p:nvCxnSpPr>
          <p:spPr>
            <a:xfrm>
              <a:off x="548350" y="766516"/>
              <a:ext cx="8280000" cy="0"/>
            </a:xfrm>
            <a:prstGeom prst="line">
              <a:avLst/>
            </a:prstGeom>
            <a:ln w="76200">
              <a:solidFill>
                <a:srgbClr val="C00000">
                  <a:alpha val="49000"/>
                </a:srgbClr>
              </a:solidFill>
            </a:ln>
          </p:spPr>
          <p:style>
            <a:lnRef idx="1">
              <a:schemeClr val="accent1"/>
            </a:lnRef>
            <a:fillRef idx="0">
              <a:schemeClr val="accent1"/>
            </a:fillRef>
            <a:effectRef idx="0">
              <a:schemeClr val="accent1"/>
            </a:effectRef>
            <a:fontRef idx="minor">
              <a:schemeClr val="tx1"/>
            </a:fontRef>
          </p:style>
        </p:cxnSp>
      </p:grpSp>
      <p:sp>
        <p:nvSpPr>
          <p:cNvPr id="39" name="フローチャート: 結合子 38">
            <a:extLst>
              <a:ext uri="{FF2B5EF4-FFF2-40B4-BE49-F238E27FC236}">
                <a16:creationId xmlns:a16="http://schemas.microsoft.com/office/drawing/2014/main" id="{EDA32118-850C-4709-8502-29AFE2E8E36C}"/>
              </a:ext>
            </a:extLst>
          </p:cNvPr>
          <p:cNvSpPr/>
          <p:nvPr/>
        </p:nvSpPr>
        <p:spPr>
          <a:xfrm>
            <a:off x="587875" y="820869"/>
            <a:ext cx="216000" cy="216000"/>
          </a:xfrm>
          <a:prstGeom prst="flowChartConnector">
            <a:avLst/>
          </a:prstGeom>
          <a:solidFill>
            <a:schemeClr val="accent1">
              <a:lumMod val="50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正方形/長方形 120">
            <a:extLst>
              <a:ext uri="{FF2B5EF4-FFF2-40B4-BE49-F238E27FC236}">
                <a16:creationId xmlns:a16="http://schemas.microsoft.com/office/drawing/2014/main" id="{9F151219-B74F-4149-84AB-2660642EE0B0}"/>
              </a:ext>
            </a:extLst>
          </p:cNvPr>
          <p:cNvSpPr/>
          <p:nvPr/>
        </p:nvSpPr>
        <p:spPr>
          <a:xfrm>
            <a:off x="803875" y="745406"/>
            <a:ext cx="11162762" cy="733534"/>
          </a:xfrm>
          <a:prstGeom prst="rect">
            <a:avLst/>
          </a:prstGeom>
        </p:spPr>
        <p:txBody>
          <a:bodyPr wrap="square">
            <a:spAutoFit/>
          </a:bodyPr>
          <a:lstStyle/>
          <a:p>
            <a:pPr>
              <a:lnSpc>
                <a:spcPts val="2500"/>
              </a:lnSpc>
            </a:pPr>
            <a:r>
              <a:rPr lang="ja-JP" altLang="en-US" dirty="0" smtClean="0">
                <a:latin typeface="UD デジタル 教科書体 NK-B" panose="02020700000000000000" pitchFamily="18" charset="-128"/>
                <a:ea typeface="UD デジタル 教科書体 NK-B" panose="02020700000000000000" pitchFamily="18" charset="-128"/>
              </a:rPr>
              <a:t>本委員会においては、大阪の現状分析や国際金融都市の実現に向けた課題整理等を踏まえ、重点取組事項をとりまとめた戦略を策定する。あわせて、準備が整い次第、海外事業者等の誘致、受入に向けた取組みをすすめる。</a:t>
            </a:r>
            <a:endParaRPr lang="en-US" altLang="ja-JP"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sp>
        <p:nvSpPr>
          <p:cNvPr id="167" name="ホームベース 166"/>
          <p:cNvSpPr/>
          <p:nvPr/>
        </p:nvSpPr>
        <p:spPr>
          <a:xfrm>
            <a:off x="702351" y="1758765"/>
            <a:ext cx="5538531" cy="287468"/>
          </a:xfrm>
          <a:prstGeom prst="homePlate">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rPr>
              <a:t>４</a:t>
            </a:r>
            <a:r>
              <a:rPr kumimoji="1" lang="ja-JP" altLang="en-US" sz="1400" b="1" dirty="0" smtClean="0">
                <a:solidFill>
                  <a:schemeClr val="bg1"/>
                </a:solidFill>
                <a:latin typeface="UD デジタル 教科書体 NK-B" panose="02020700000000000000" pitchFamily="18" charset="-128"/>
                <a:ea typeface="UD デジタル 教科書体 NK-B" panose="02020700000000000000" pitchFamily="18" charset="-128"/>
              </a:rPr>
              <a:t>月～９月</a:t>
            </a:r>
            <a:endParaRPr kumimoji="1" lang="ja-JP" altLang="en-US" sz="1400" b="1"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68" name="山形 167"/>
          <p:cNvSpPr/>
          <p:nvPr/>
        </p:nvSpPr>
        <p:spPr>
          <a:xfrm>
            <a:off x="6232347" y="1755909"/>
            <a:ext cx="5538531" cy="287555"/>
          </a:xfrm>
          <a:prstGeom prst="chevron">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000"/>
              </a:lnSpc>
            </a:pPr>
            <a:r>
              <a:rPr kumimoji="1" lang="ja-JP" altLang="en-US" sz="1400" dirty="0" smtClean="0">
                <a:solidFill>
                  <a:schemeClr val="bg1"/>
                </a:solidFill>
                <a:latin typeface="UD デジタル 教科書体 NK-B" panose="02020700000000000000" pitchFamily="18" charset="-128"/>
                <a:ea typeface="UD デジタル 教科書体 NK-B" panose="02020700000000000000" pitchFamily="18" charset="-128"/>
              </a:rPr>
              <a:t>１０月～３月</a:t>
            </a:r>
            <a:endParaRPr kumimoji="1" lang="ja-JP" altLang="en-US" sz="1400"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52" name="正方形/長方形 51">
            <a:extLst>
              <a:ext uri="{FF2B5EF4-FFF2-40B4-BE49-F238E27FC236}">
                <a16:creationId xmlns:a16="http://schemas.microsoft.com/office/drawing/2014/main" id="{E58CC942-189B-4662-8B18-0F384E63E306}"/>
              </a:ext>
            </a:extLst>
          </p:cNvPr>
          <p:cNvSpPr/>
          <p:nvPr/>
        </p:nvSpPr>
        <p:spPr>
          <a:xfrm>
            <a:off x="744987" y="5008098"/>
            <a:ext cx="8256625" cy="412934"/>
          </a:xfrm>
          <a:prstGeom prst="rect">
            <a:avLst/>
          </a:prstGeom>
          <a:ln>
            <a:noFill/>
            <a:prstDash val="sysDash"/>
          </a:ln>
        </p:spPr>
        <p:txBody>
          <a:bodyPr wrap="square">
            <a:spAutoFit/>
          </a:bodyPr>
          <a:lstStyle/>
          <a:p>
            <a:pPr>
              <a:lnSpc>
                <a:spcPts val="2500"/>
              </a:lnSpc>
            </a:pPr>
            <a:r>
              <a:rPr lang="ja-JP" altLang="en-US"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　</a:t>
            </a:r>
            <a:r>
              <a:rPr lang="en-US" altLang="ja-JP"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a:t>
            </a:r>
            <a:r>
              <a:rPr lang="ja-JP" altLang="en-US"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上記</a:t>
            </a:r>
            <a:r>
              <a:rPr lang="ja-JP" altLang="en-US"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検討にあたっては、部会の設置やアドバイザーの参画など、必要な体制を確保して実施。</a:t>
            </a:r>
            <a:endParaRPr lang="en-US" altLang="ja-JP"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sp>
        <p:nvSpPr>
          <p:cNvPr id="57" name="ホームベース 56"/>
          <p:cNvSpPr/>
          <p:nvPr/>
        </p:nvSpPr>
        <p:spPr>
          <a:xfrm>
            <a:off x="916307" y="2252520"/>
            <a:ext cx="4814729" cy="2755578"/>
          </a:xfrm>
          <a:prstGeom prst="homePlate">
            <a:avLst>
              <a:gd name="adj" fmla="val 26726"/>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〇現状分析</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・大阪のビジネス面・生活面に</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おける強み</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・弱みの</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分析</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・国内外の事</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業者や投資家等のニーズ</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調査</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海外</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情勢等の状況</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分析</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など</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〇現状を踏まえた課題整理</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・国際金融都市の実現に向けた課題</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整理</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〇めざす都市像の検討</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・大阪がめざす国際金融都市像の検討</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〇重点取組事項の検討</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・課題整理を踏まえ、取組事項等を検討</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58" name="角丸四角形 57"/>
          <p:cNvSpPr/>
          <p:nvPr/>
        </p:nvSpPr>
        <p:spPr>
          <a:xfrm>
            <a:off x="5898219" y="2241337"/>
            <a:ext cx="1260009" cy="2766761"/>
          </a:xfrm>
          <a:prstGeom prst="roundRect">
            <a:avLst/>
          </a:prstGeom>
          <a:solidFill>
            <a:schemeClr val="accent1">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戦略の中間とりまとめ</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（骨子）</a:t>
            </a: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59" name="角丸四角形 58"/>
          <p:cNvSpPr/>
          <p:nvPr/>
        </p:nvSpPr>
        <p:spPr>
          <a:xfrm>
            <a:off x="10225583" y="2239940"/>
            <a:ext cx="1685770" cy="2856707"/>
          </a:xfrm>
          <a:prstGeom prst="roundRect">
            <a:avLst/>
          </a:prstGeom>
          <a:solidFill>
            <a:schemeClr val="accent1">
              <a:lumMod val="75000"/>
            </a:schemeClr>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dirty="0" smtClean="0">
                <a:latin typeface="UD デジタル 教科書体 NK-B" panose="02020700000000000000" pitchFamily="18" charset="-128"/>
                <a:ea typeface="UD デジタル 教科書体 NK-B" panose="02020700000000000000" pitchFamily="18" charset="-128"/>
              </a:rPr>
              <a:t>戦略の策定</a:t>
            </a:r>
            <a:endParaRPr kumimoji="1" lang="en-US" altLang="ja-JP" sz="1400" dirty="0" smtClean="0">
              <a:latin typeface="UD デジタル 教科書体 NK-B" panose="02020700000000000000" pitchFamily="18" charset="-128"/>
              <a:ea typeface="UD デジタル 教科書体 NK-B" panose="02020700000000000000" pitchFamily="18" charset="-128"/>
            </a:endParaRPr>
          </a:p>
          <a:p>
            <a:pPr algn="ctr">
              <a:lnSpc>
                <a:spcPts val="500"/>
              </a:lnSpc>
            </a:pPr>
            <a:endParaRPr kumimoji="1" lang="en-US" altLang="ja-JP" sz="1400" b="1" dirty="0" smtClean="0">
              <a:latin typeface="UD デジタル 教科書体 NK-R" panose="02020400000000000000" pitchFamily="18" charset="-128"/>
              <a:ea typeface="UD デジタル 教科書体 NK-R" panose="02020400000000000000" pitchFamily="18" charset="-128"/>
            </a:endParaRPr>
          </a:p>
          <a:p>
            <a:pPr algn="ctr"/>
            <a:r>
              <a:rPr kumimoji="1" lang="ja-JP" altLang="en-US" sz="1400" dirty="0" smtClean="0">
                <a:latin typeface="UD デジタル 教科書体 NK-R" panose="02020400000000000000" pitchFamily="18" charset="-128"/>
                <a:ea typeface="UD デジタル 教科書体 NK-R" panose="02020400000000000000" pitchFamily="18" charset="-128"/>
              </a:rPr>
              <a:t>▶取組事項ｲﾒｰｼﾞ</a:t>
            </a:r>
            <a:endParaRPr kumimoji="1" lang="en-US" altLang="ja-JP" sz="1400" dirty="0" smtClean="0">
              <a:latin typeface="UD デジタル 教科書体 NK-R" panose="02020400000000000000" pitchFamily="18" charset="-128"/>
              <a:ea typeface="UD デジタル 教科書体 NK-R" panose="02020400000000000000" pitchFamily="18" charset="-128"/>
            </a:endParaRPr>
          </a:p>
          <a:p>
            <a:pPr algn="ctr"/>
            <a:endParaRPr kumimoji="1" lang="en-US" altLang="ja-JP" sz="1400" dirty="0">
              <a:latin typeface="UD デジタル 教科書体 NK-B" panose="02020700000000000000" pitchFamily="18" charset="-128"/>
              <a:ea typeface="UD デジタル 教科書体 NK-B" panose="02020700000000000000" pitchFamily="18" charset="-128"/>
            </a:endParaRPr>
          </a:p>
          <a:p>
            <a:pPr algn="ctr"/>
            <a:endParaRPr kumimoji="1" lang="ja-JP" altLang="en-US" sz="1400" dirty="0">
              <a:latin typeface="UD デジタル 教科書体 NK-B" panose="02020700000000000000" pitchFamily="18" charset="-128"/>
              <a:ea typeface="UD デジタル 教科書体 NK-B" panose="02020700000000000000" pitchFamily="18" charset="-128"/>
            </a:endParaRPr>
          </a:p>
        </p:txBody>
      </p:sp>
      <p:sp>
        <p:nvSpPr>
          <p:cNvPr id="60" name="ホームベース 59"/>
          <p:cNvSpPr/>
          <p:nvPr/>
        </p:nvSpPr>
        <p:spPr>
          <a:xfrm>
            <a:off x="7387955" y="2299877"/>
            <a:ext cx="2670445" cy="2608680"/>
          </a:xfrm>
          <a:prstGeom prst="homePlate">
            <a:avLst>
              <a:gd name="adj" fmla="val 26726"/>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〇目標の</a:t>
            </a:r>
            <a:r>
              <a:rPr kumimoji="1" lang="ja-JP" altLang="en-US" sz="1400" b="1" dirty="0">
                <a:solidFill>
                  <a:schemeClr val="tx1"/>
                </a:solidFill>
                <a:latin typeface="UD デジタル 教科書体 NK-B" panose="02020700000000000000" pitchFamily="18" charset="-128"/>
                <a:ea typeface="UD デジタル 教科書体 NK-B" panose="02020700000000000000" pitchFamily="18" charset="-128"/>
              </a:rPr>
              <a:t>設定</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・具体的な目標設定の検討</a:t>
            </a:r>
            <a:endParaRPr kumimoji="1" lang="en-US" altLang="ja-JP" sz="1400" b="1" dirty="0" smtClean="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〇重点取組内容の精査</a:t>
            </a:r>
            <a:endParaRPr kumimoji="1" lang="en-US" altLang="ja-JP" sz="1400" b="1" dirty="0">
              <a:solidFill>
                <a:schemeClr val="tx1"/>
              </a:solidFill>
              <a:latin typeface="UD デジタル 教科書体 NK-B" panose="02020700000000000000" pitchFamily="18" charset="-128"/>
              <a:ea typeface="UD デジタル 教科書体 NK-B" panose="020207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・具体的な取組内容を精査</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・国への要望内容の検討</a:t>
            </a:r>
            <a:endParaRPr kumimoji="1" lang="en-US" altLang="ja-JP" sz="1400" dirty="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（国際金融特区創設等）</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4" name="ホームベース 63"/>
          <p:cNvSpPr/>
          <p:nvPr/>
        </p:nvSpPr>
        <p:spPr>
          <a:xfrm>
            <a:off x="3784209" y="5487042"/>
            <a:ext cx="7805598" cy="1114572"/>
          </a:xfrm>
          <a:prstGeom prst="homePlate">
            <a:avLst>
              <a:gd name="adj" fmla="val 26726"/>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r>
              <a:rPr kumimoji="1" lang="ja-JP" altLang="en-US" sz="1400" b="1" dirty="0" smtClean="0">
                <a:solidFill>
                  <a:schemeClr val="tx1"/>
                </a:solidFill>
                <a:latin typeface="UD デジタル 教科書体 NK-B" panose="02020700000000000000" pitchFamily="18" charset="-128"/>
                <a:ea typeface="UD デジタル 教科書体 NK-B" panose="02020700000000000000" pitchFamily="18" charset="-128"/>
              </a:rPr>
              <a:t>〇海外事業者の誘致、受入に向けた取組み</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（準備が整い次第、順次実施）</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個別事業者への誘致プロモーション（リモート</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等の活用） 　</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ワンストップ窓口の設置・</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運営　／　・ビジネス</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・生活面で</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の環境整備（教育</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・医療</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機関</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英語表記等</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sz="1400" dirty="0" smtClean="0">
              <a:solidFill>
                <a:schemeClr val="tx1"/>
              </a:solidFill>
              <a:latin typeface="UD デジタル 教科書体 NK-R" panose="02020400000000000000" pitchFamily="18" charset="-128"/>
              <a:ea typeface="UD デジタル 教科書体 NK-R" panose="02020400000000000000" pitchFamily="18" charset="-128"/>
            </a:endParaRPr>
          </a:p>
          <a:p>
            <a:pPr>
              <a:lnSpc>
                <a:spcPts val="2000"/>
              </a:lnSpc>
            </a:pP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高度金融人材の</a:t>
            </a:r>
            <a:r>
              <a:rPr kumimoji="1" lang="ja-JP" altLang="en-US" sz="1400" dirty="0" smtClean="0">
                <a:solidFill>
                  <a:schemeClr val="tx1"/>
                </a:solidFill>
                <a:latin typeface="UD デジタル 教科書体 NK-R" panose="02020400000000000000" pitchFamily="18" charset="-128"/>
                <a:ea typeface="UD デジタル 教科書体 NK-R" panose="02020400000000000000" pitchFamily="18" charset="-128"/>
              </a:rPr>
              <a:t>育成、金融リテラシーの向上　など</a:t>
            </a:r>
            <a:endPar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68" name="正方形/長方形 67">
            <a:extLst>
              <a:ext uri="{FF2B5EF4-FFF2-40B4-BE49-F238E27FC236}">
                <a16:creationId xmlns:a16="http://schemas.microsoft.com/office/drawing/2014/main" id="{E58CC942-189B-4662-8B18-0F384E63E306}"/>
              </a:ext>
            </a:extLst>
          </p:cNvPr>
          <p:cNvSpPr/>
          <p:nvPr/>
        </p:nvSpPr>
        <p:spPr>
          <a:xfrm>
            <a:off x="7387955" y="1405642"/>
            <a:ext cx="4661293" cy="412934"/>
          </a:xfrm>
          <a:prstGeom prst="rect">
            <a:avLst/>
          </a:prstGeom>
          <a:ln>
            <a:noFill/>
            <a:prstDash val="sysDash"/>
          </a:ln>
        </p:spPr>
        <p:txBody>
          <a:bodyPr wrap="square">
            <a:spAutoFit/>
          </a:bodyPr>
          <a:lstStyle/>
          <a:p>
            <a:pPr>
              <a:lnSpc>
                <a:spcPts val="2500"/>
              </a:lnSpc>
            </a:pPr>
            <a:r>
              <a:rPr lang="en-US" altLang="ja-JP"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a:t>
            </a:r>
            <a:r>
              <a:rPr lang="ja-JP" altLang="en-US"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現時点</a:t>
            </a:r>
            <a:r>
              <a:rPr lang="ja-JP" altLang="en-US"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の想定スケジュールのため、変更</a:t>
            </a:r>
            <a:r>
              <a:rPr lang="ja-JP" altLang="en-US" sz="1400" dirty="0" smtClean="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rPr>
              <a:t>の可能性あり。</a:t>
            </a:r>
            <a:endParaRPr lang="en-US" altLang="ja-JP" sz="1400" dirty="0">
              <a:solidFill>
                <a:schemeClr val="tx1">
                  <a:lumMod val="90000"/>
                  <a:lumOff val="10000"/>
                </a:schemeClr>
              </a:solidFill>
              <a:latin typeface="UD デジタル 教科書体 NK-B" panose="02020700000000000000" pitchFamily="18" charset="-128"/>
              <a:ea typeface="UD デジタル 教科書体 NK-B" panose="02020700000000000000" pitchFamily="18" charset="-128"/>
            </a:endParaRPr>
          </a:p>
        </p:txBody>
      </p:sp>
      <p:sp>
        <p:nvSpPr>
          <p:cNvPr id="70" name="角丸四角形 69"/>
          <p:cNvSpPr/>
          <p:nvPr/>
        </p:nvSpPr>
        <p:spPr>
          <a:xfrm>
            <a:off x="10283160" y="2943776"/>
            <a:ext cx="1570613" cy="530450"/>
          </a:xfrm>
          <a:prstGeom prst="roundRect">
            <a:avLst/>
          </a:prstGeom>
          <a:solidFill>
            <a:schemeClr val="bg1">
              <a:lumMod val="6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国における条件整備に向けた働きかけ</a:t>
            </a:r>
          </a:p>
        </p:txBody>
      </p:sp>
      <p:sp>
        <p:nvSpPr>
          <p:cNvPr id="71" name="角丸四角形 70"/>
          <p:cNvSpPr/>
          <p:nvPr/>
        </p:nvSpPr>
        <p:spPr>
          <a:xfrm>
            <a:off x="10283160" y="3582417"/>
            <a:ext cx="1570614" cy="595510"/>
          </a:xfrm>
          <a:prstGeom prst="roundRect">
            <a:avLst/>
          </a:prstGeom>
          <a:solidFill>
            <a:schemeClr val="accent3">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大阪府・大阪市に</a:t>
            </a:r>
            <a:endParaRPr kumimoji="1" lang="en-US" altLang="ja-JP" sz="1200" dirty="0">
              <a:latin typeface="UD デジタル 教科書体 NK-B" panose="02020700000000000000" pitchFamily="18" charset="-128"/>
              <a:ea typeface="UD デジタル 教科書体 NK-B" panose="02020700000000000000" pitchFamily="18" charset="-128"/>
            </a:endParaRPr>
          </a:p>
          <a:p>
            <a:pPr algn="ctr"/>
            <a:r>
              <a:rPr kumimoji="1" lang="ja-JP" altLang="en-US" sz="1200" dirty="0">
                <a:latin typeface="UD デジタル 教科書体 NK-B" panose="02020700000000000000" pitchFamily="18" charset="-128"/>
                <a:ea typeface="UD デジタル 教科書体 NK-B" panose="02020700000000000000" pitchFamily="18" charset="-128"/>
              </a:rPr>
              <a:t>おける条件整備</a:t>
            </a:r>
          </a:p>
        </p:txBody>
      </p:sp>
      <p:sp>
        <p:nvSpPr>
          <p:cNvPr id="72" name="角丸四角形 71"/>
          <p:cNvSpPr/>
          <p:nvPr/>
        </p:nvSpPr>
        <p:spPr>
          <a:xfrm>
            <a:off x="10283160" y="4286118"/>
            <a:ext cx="1570613" cy="489934"/>
          </a:xfrm>
          <a:prstGeom prst="roundRect">
            <a:avLst/>
          </a:prstGeom>
          <a:solidFill>
            <a:schemeClr val="accent4">
              <a:lumMod val="75000"/>
            </a:schemeClr>
          </a:solid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latin typeface="UD デジタル 教科書体 NK-B" panose="02020700000000000000" pitchFamily="18" charset="-128"/>
                <a:ea typeface="UD デジタル 教科書体 NK-B" panose="02020700000000000000" pitchFamily="18" charset="-128"/>
              </a:rPr>
              <a:t>民間による</a:t>
            </a:r>
            <a:endParaRPr kumimoji="1" lang="en-US" altLang="ja-JP" sz="1200" dirty="0">
              <a:latin typeface="UD デジタル 教科書体 NK-B" panose="02020700000000000000" pitchFamily="18" charset="-128"/>
              <a:ea typeface="UD デジタル 教科書体 NK-B" panose="02020700000000000000" pitchFamily="18" charset="-128"/>
            </a:endParaRPr>
          </a:p>
          <a:p>
            <a:pPr algn="ctr"/>
            <a:r>
              <a:rPr kumimoji="1" lang="ja-JP" altLang="en-US" sz="1200" dirty="0">
                <a:latin typeface="UD デジタル 教科書体 NK-B" panose="02020700000000000000" pitchFamily="18" charset="-128"/>
                <a:ea typeface="UD デジタル 教科書体 NK-B" panose="02020700000000000000" pitchFamily="18" charset="-128"/>
              </a:rPr>
              <a:t>魅力ある市場創出</a:t>
            </a:r>
          </a:p>
        </p:txBody>
      </p:sp>
    </p:spTree>
    <p:extLst>
      <p:ext uri="{BB962C8B-B14F-4D97-AF65-F5344CB8AC3E}">
        <p14:creationId xmlns:p14="http://schemas.microsoft.com/office/powerpoint/2010/main" val="11885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ひし形グリッド 16 x 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34_TF03031015.potx" id="{925D1454-276A-41E5-BC80-1DB7D1488C87}" vid="{D8870C55-330C-4B67-B140-D42EB958FF23}"/>
    </a:ext>
  </a:extLst>
</a:theme>
</file>

<file path=ppt/theme/theme2.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ビジネス向けひし形グリッド プレゼンテーション (ワイド画面)</Template>
  <TotalTime>18104</TotalTime>
  <Words>352</Words>
  <Application>Microsoft Office PowerPoint</Application>
  <PresentationFormat>ワイド画面</PresentationFormat>
  <Paragraphs>37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ゴシック</vt:lpstr>
      <vt:lpstr>UD デジタル 教科書体 NK-B</vt:lpstr>
      <vt:lpstr>UD デジタル 教科書体 NK-R</vt:lpstr>
      <vt:lpstr>Arial</vt:lpstr>
      <vt:lpstr>ひし形グリッド 16 x 9</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cp:revision>63</cp:revision>
  <cp:lastPrinted>2021-03-26T07:50:05Z</cp:lastPrinted>
  <dcterms:created xsi:type="dcterms:W3CDTF">2020-11-19T01:25:38Z</dcterms:created>
  <dcterms:modified xsi:type="dcterms:W3CDTF">2021-03-29T08:01:50Z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