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364" r:id="rId2"/>
  </p:sldIdLst>
  <p:sldSz cx="12192000" cy="6858000"/>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5A3E"/>
    <a:srgbClr val="FF0066"/>
    <a:srgbClr val="FF6699"/>
    <a:srgbClr val="A43F27"/>
    <a:srgbClr val="88640A"/>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4" autoAdjust="0"/>
    <p:restoredTop sz="94706" autoAdjust="0"/>
  </p:normalViewPr>
  <p:slideViewPr>
    <p:cSldViewPr snapToGrid="0">
      <p:cViewPr varScale="1">
        <p:scale>
          <a:sx n="74" d="100"/>
          <a:sy n="74" d="100"/>
        </p:scale>
        <p:origin x="576" y="72"/>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0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40" y="0"/>
            <a:ext cx="2949787" cy="498693"/>
          </a:xfrm>
          <a:prstGeom prst="rect">
            <a:avLst/>
          </a:prstGeom>
        </p:spPr>
        <p:txBody>
          <a:bodyPr vert="horz" lIns="91428" tIns="45714" rIns="91428" bIns="45714" rtlCol="0"/>
          <a:lstStyle>
            <a:lvl1pPr algn="r">
              <a:defRPr sz="1200"/>
            </a:lvl1pPr>
          </a:lstStyle>
          <a:p>
            <a:pPr rtl="0"/>
            <a:fld id="{F78864D8-D4EA-4630-8C2E-104DAD0E0EE3}" type="datetime4">
              <a:rPr lang="ja-JP" altLang="en-US" smtClean="0">
                <a:latin typeface="Meiryo UI" panose="020B0604030504040204" pitchFamily="50" charset="-128"/>
                <a:ea typeface="Meiryo UI" panose="020B0604030504040204" pitchFamily="50" charset="-128"/>
              </a:rPr>
              <a:t>2021年3月29日</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2" y="9440647"/>
            <a:ext cx="2949787" cy="498692"/>
          </a:xfrm>
          <a:prstGeom prst="rect">
            <a:avLst/>
          </a:prstGeom>
        </p:spPr>
        <p:txBody>
          <a:bodyPr vert="horz" lIns="91428" tIns="45714" rIns="91428" bIns="45714"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40" y="9440647"/>
            <a:ext cx="2949787" cy="498692"/>
          </a:xfrm>
          <a:prstGeom prst="rect">
            <a:avLst/>
          </a:prstGeom>
        </p:spPr>
        <p:txBody>
          <a:bodyPr vert="horz" lIns="91428" tIns="45714" rIns="91428" bIns="45714" rtlCol="0" anchor="b"/>
          <a:lstStyle>
            <a:lvl1pPr algn="r">
              <a:defRPr sz="1200"/>
            </a:lvl1pPr>
          </a:lstStyle>
          <a:p>
            <a:pPr rtl="0"/>
            <a:fld id="{1604A0D4-B89B-4ADD-AF9E-38636B40EE4E}" type="slidenum">
              <a:rPr lang="en-US" altLang="ja-JP" smtClean="0">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40" y="0"/>
            <a:ext cx="2949787" cy="498693"/>
          </a:xfrm>
          <a:prstGeom prst="rect">
            <a:avLst/>
          </a:prstGeom>
        </p:spPr>
        <p:txBody>
          <a:bodyPr vert="horz" lIns="91428" tIns="45714" rIns="91428" bIns="45714" rtlCol="0"/>
          <a:lstStyle>
            <a:lvl1pPr algn="r">
              <a:defRPr sz="1200">
                <a:latin typeface="Meiryo UI" panose="020B0604030504040204" pitchFamily="50" charset="-128"/>
                <a:ea typeface="Meiryo UI" panose="020B0604030504040204" pitchFamily="50" charset="-128"/>
              </a:defRPr>
            </a:lvl1pPr>
          </a:lstStyle>
          <a:p>
            <a:fld id="{15F51FCC-6853-4383-B2F8-998AA394481E}" type="datetime4">
              <a:rPr lang="ja-JP" altLang="en-US" smtClean="0"/>
              <a:pPr/>
              <a:t>2021年3月29日</a:t>
            </a:fld>
            <a:endParaRPr 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8" tIns="45714" rIns="91428" bIns="45714" rtlCol="0" anchor="ctr"/>
          <a:lstStyle/>
          <a:p>
            <a:pPr rtl="0"/>
            <a:endParaRPr lang="ja-JP" altLang="en-US" noProof="0" dirty="0"/>
          </a:p>
        </p:txBody>
      </p:sp>
      <p:sp>
        <p:nvSpPr>
          <p:cNvPr id="5" name="ノート プレースホルダー 4"/>
          <p:cNvSpPr>
            <a:spLocks noGrp="1"/>
          </p:cNvSpPr>
          <p:nvPr>
            <p:ph type="body" sz="quarter" idx="3"/>
          </p:nvPr>
        </p:nvSpPr>
        <p:spPr>
          <a:xfrm>
            <a:off x="680720" y="4783306"/>
            <a:ext cx="5445760" cy="3354527"/>
          </a:xfrm>
          <a:prstGeom prst="rect">
            <a:avLst/>
          </a:prstGeom>
        </p:spPr>
        <p:txBody>
          <a:bodyPr vert="horz" lIns="91428" tIns="45714" rIns="91428" bIns="45714"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8" tIns="45714" rIns="91428" bIns="45714"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8" tIns="45714" rIns="91428" bIns="45714" rtlCol="0" anchor="b"/>
          <a:lstStyle>
            <a:lvl1pPr algn="r">
              <a:defRPr sz="1200">
                <a:latin typeface="Meiryo UI" panose="020B0604030504040204" pitchFamily="50" charset="-128"/>
                <a:ea typeface="Meiryo UI" panose="020B0604030504040204" pitchFamily="50" charset="-128"/>
              </a:defRPr>
            </a:lvl1pPr>
          </a:lstStyle>
          <a:p>
            <a:fld id="{82869989-EB00-4EE7-BCB5-25BDC5BB29F8}" type="slidenum">
              <a:rPr lang="en-US" altLang="ja-JP" smtClean="0"/>
              <a:pPr/>
              <a:t>‹#›</a:t>
            </a:fld>
            <a:endParaRPr lang="ja-JP" alt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2869989-EB00-4EE7-BCB5-25BDC5BB29F8}" type="slidenum">
              <a:rPr lang="en-US" altLang="ja-JP" smtClean="0">
                <a:latin typeface="Meiryo UI" panose="020B0604030504040204" pitchFamily="50" charset="-128"/>
                <a:ea typeface="Meiryo UI" panose="020B0604030504040204" pitchFamily="50" charset="-128"/>
              </a:r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61782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5" name="グループ 4"/>
          <p:cNvGrpSpPr/>
          <p:nvPr userDrawn="1"/>
        </p:nvGrpSpPr>
        <p:grpSpPr bwMode="hidden">
          <a:xfrm>
            <a:off x="-1" y="0"/>
            <a:ext cx="12192002" cy="6858000"/>
            <a:chOff x="-1" y="0"/>
            <a:chExt cx="12192002" cy="6858000"/>
          </a:xfrm>
        </p:grpSpPr>
        <p:cxnSp>
          <p:nvCxnSpPr>
            <p:cNvPr id="6" name="直線​​コネクタ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グループ 22"/>
            <p:cNvGrpSpPr/>
            <p:nvPr userDrawn="1"/>
          </p:nvGrpSpPr>
          <p:grpSpPr bwMode="hidden">
            <a:xfrm>
              <a:off x="-1" y="0"/>
              <a:ext cx="12192001" cy="6858000"/>
              <a:chOff x="-1" y="0"/>
              <a:chExt cx="12192001" cy="6858000"/>
            </a:xfrm>
          </p:grpSpPr>
          <p:cxnSp>
            <p:nvCxnSpPr>
              <p:cNvPr id="41" name="直線​​コネクタ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グループ 45"/>
              <p:cNvGrpSpPr/>
              <p:nvPr/>
            </p:nvGrpSpPr>
            <p:grpSpPr bwMode="hidden">
              <a:xfrm>
                <a:off x="6327885" y="0"/>
                <a:ext cx="5864115" cy="5898673"/>
                <a:chOff x="6327885" y="0"/>
                <a:chExt cx="5864115" cy="5898673"/>
              </a:xfrm>
            </p:grpSpPr>
            <p:cxnSp>
              <p:nvCxnSpPr>
                <p:cNvPr id="52" name="直線​​コネクタ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線​​コネクタ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S)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グループ 23"/>
            <p:cNvGrpSpPr/>
            <p:nvPr userDrawn="1"/>
          </p:nvGrpSpPr>
          <p:grpSpPr bwMode="hidden">
            <a:xfrm flipH="1">
              <a:off x="0" y="0"/>
              <a:ext cx="12192001" cy="6858000"/>
              <a:chOff x="-1" y="0"/>
              <a:chExt cx="12192001" cy="6858000"/>
            </a:xfrm>
          </p:grpSpPr>
          <p:cxnSp>
            <p:nvCxnSpPr>
              <p:cNvPr id="25" name="直線コネクタ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グループ 29"/>
              <p:cNvGrpSpPr/>
              <p:nvPr/>
            </p:nvGrpSpPr>
            <p:grpSpPr bwMode="hidden">
              <a:xfrm>
                <a:off x="6327885" y="0"/>
                <a:ext cx="5864115" cy="5898673"/>
                <a:chOff x="6327885" y="0"/>
                <a:chExt cx="5864115" cy="5898673"/>
              </a:xfrm>
            </p:grpSpPr>
            <p:cxnSp>
              <p:nvCxnSpPr>
                <p:cNvPr id="36" name="直線​​コネクタ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直線​​コネクタ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S)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ctrTitle"/>
          </p:nvPr>
        </p:nvSpPr>
        <p:spPr>
          <a:xfrm>
            <a:off x="1293845" y="1909346"/>
            <a:ext cx="9604310" cy="3383280"/>
          </a:xfrm>
        </p:spPr>
        <p:txBody>
          <a:bodyPr rtlCol="0" anchor="b">
            <a:normAutofit/>
          </a:bodyPr>
          <a:lstStyle>
            <a:lvl1pPr algn="l">
              <a:lnSpc>
                <a:spcPct val="100000"/>
              </a:lnSpc>
              <a:defRPr sz="8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サブタイトル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a:t>マスター サブタイトルの書式設定</a:t>
            </a:r>
            <a:endParaRPr lang="ja-JP" altLang="en-US" noProof="0" dirty="0"/>
          </a:p>
        </p:txBody>
      </p:sp>
      <p:cxnSp>
        <p:nvCxnSpPr>
          <p:cNvPr id="58" name="直線​​コネクタ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65F5401F-9999-454F-9A7B-F9B89ED9C91A}" type="datetime4">
              <a:rPr lang="ja-JP" altLang="en-US" smtClean="0"/>
              <a:t>2021年3月29日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09314" y="489856"/>
            <a:ext cx="1687286" cy="5301343"/>
          </a:xfrm>
        </p:spPr>
        <p:txBody>
          <a:bodyPr vert="eaVert"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a:xfrm>
            <a:off x="1295399" y="489856"/>
            <a:ext cx="7587344" cy="5301343"/>
          </a:xfrm>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955442DE-D790-4AF6-98D1-6BB366851DDC}" type="datetime4">
              <a:rPr lang="ja-JP" altLang="en-US" smtClean="0"/>
              <a:t>2021年3月29日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A4D23076-6C35-4239-BC7E-18BC21FEEE34}" type="datetime4">
              <a:rPr lang="ja-JP" altLang="en-US" smtClean="0"/>
              <a:t>2021年3月29日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グループ 6"/>
          <p:cNvGrpSpPr/>
          <p:nvPr userDrawn="1"/>
        </p:nvGrpSpPr>
        <p:grpSpPr bwMode="hidden">
          <a:xfrm>
            <a:off x="-1" y="0"/>
            <a:ext cx="12192002" cy="6858000"/>
            <a:chOff x="-1" y="0"/>
            <a:chExt cx="12192002" cy="6858000"/>
          </a:xfrm>
        </p:grpSpPr>
        <p:cxnSp>
          <p:nvCxnSpPr>
            <p:cNvPr id="8" name="直線​​コネクタ(S)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グループ 23"/>
            <p:cNvGrpSpPr/>
            <p:nvPr userDrawn="1"/>
          </p:nvGrpSpPr>
          <p:grpSpPr bwMode="hidden">
            <a:xfrm>
              <a:off x="-1" y="0"/>
              <a:ext cx="12192001" cy="6858000"/>
              <a:chOff x="-1" y="0"/>
              <a:chExt cx="12192001" cy="6858000"/>
            </a:xfrm>
          </p:grpSpPr>
          <p:cxnSp>
            <p:nvCxnSpPr>
              <p:cNvPr id="42" name="直線​​コネクタ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グループ 46"/>
              <p:cNvGrpSpPr/>
              <p:nvPr/>
            </p:nvGrpSpPr>
            <p:grpSpPr bwMode="hidden">
              <a:xfrm>
                <a:off x="6327885" y="0"/>
                <a:ext cx="5864115" cy="5898673"/>
                <a:chOff x="6327885" y="0"/>
                <a:chExt cx="5864115" cy="5898673"/>
              </a:xfrm>
            </p:grpSpPr>
            <p:cxnSp>
              <p:nvCxnSpPr>
                <p:cNvPr id="53" name="直線​​コネクタ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グループ 24"/>
            <p:cNvGrpSpPr/>
            <p:nvPr userDrawn="1"/>
          </p:nvGrpSpPr>
          <p:grpSpPr bwMode="hidden">
            <a:xfrm flipH="1">
              <a:off x="0" y="0"/>
              <a:ext cx="12192001" cy="6858000"/>
              <a:chOff x="-1" y="0"/>
              <a:chExt cx="12192001" cy="6858000"/>
            </a:xfrm>
          </p:grpSpPr>
          <p:cxnSp>
            <p:nvCxnSpPr>
              <p:cNvPr id="26" name="直線コネクタ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グループ 30"/>
              <p:cNvGrpSpPr/>
              <p:nvPr/>
            </p:nvGrpSpPr>
            <p:grpSpPr bwMode="hidden">
              <a:xfrm>
                <a:off x="6327885" y="0"/>
                <a:ext cx="5864115" cy="5898673"/>
                <a:chOff x="6327885" y="0"/>
                <a:chExt cx="5864115" cy="5898673"/>
              </a:xfrm>
            </p:grpSpPr>
            <p:cxnSp>
              <p:nvCxnSpPr>
                <p:cNvPr id="37" name="直線​​コネクタ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線​​コネクタ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ja-JP" altLang="en-US" noProof="0"/>
              <a:t>マスター テキストの書式設定</a:t>
            </a:r>
          </a:p>
        </p:txBody>
      </p:sp>
      <p:cxnSp>
        <p:nvCxnSpPr>
          <p:cNvPr id="58" name="直線​​コネクタ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5EF484AD-21EA-4628-86BB-EA326AE28F68}" type="datetime4">
              <a:rPr lang="ja-JP" altLang="en-US" smtClean="0"/>
              <a:t>2021年3月29日</a:t>
            </a:fld>
            <a:endParaRPr lang="en-US"/>
          </a:p>
        </p:txBody>
      </p:sp>
      <p:sp>
        <p:nvSpPr>
          <p:cNvPr id="7" name="スライド番号プレースホルダー 6"/>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2954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3246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8" name="フッター プレースホルダー 7"/>
          <p:cNvSpPr>
            <a:spLocks noGrp="1"/>
          </p:cNvSpPr>
          <p:nvPr>
            <p:ph type="ftr" sz="quarter" idx="11"/>
          </p:nvPr>
        </p:nvSpPr>
        <p:spPr/>
        <p:txBody>
          <a:bodyPr rtlCol="0"/>
          <a:lstStyle/>
          <a:p>
            <a:pPr rtl="0"/>
            <a:r>
              <a:rPr lang="ja-JP" altLang="en-US" noProof="0" dirty="0"/>
              <a:t>フッターを追加</a:t>
            </a:r>
          </a:p>
        </p:txBody>
      </p:sp>
      <p:sp>
        <p:nvSpPr>
          <p:cNvPr id="7" name="日付プレースホルダー 6"/>
          <p:cNvSpPr>
            <a:spLocks noGrp="1"/>
          </p:cNvSpPr>
          <p:nvPr>
            <p:ph type="dt" sz="half" idx="10"/>
          </p:nvPr>
        </p:nvSpPr>
        <p:spPr/>
        <p:txBody>
          <a:bodyPr rtlCol="0"/>
          <a:lstStyle/>
          <a:p>
            <a:pPr rtl="0"/>
            <a:fld id="{C4818A72-7BCB-4800-828E-D7E851401F62}" type="datetime4">
              <a:rPr lang="ja-JP" altLang="en-US" smtClean="0"/>
              <a:t>2021年3月29日</a:t>
            </a:fld>
            <a:endParaRPr lang="en-US"/>
          </a:p>
        </p:txBody>
      </p:sp>
      <p:sp>
        <p:nvSpPr>
          <p:cNvPr id="9" name="スライド番号プレースホルダー 8"/>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3" name="日付プレースホルダー 2"/>
          <p:cNvSpPr>
            <a:spLocks noGrp="1"/>
          </p:cNvSpPr>
          <p:nvPr>
            <p:ph type="dt" sz="half" idx="10"/>
          </p:nvPr>
        </p:nvSpPr>
        <p:spPr/>
        <p:txBody>
          <a:bodyPr rtlCol="0"/>
          <a:lstStyle/>
          <a:p>
            <a:pPr rtl="0"/>
            <a:fld id="{1A130545-DC52-4BAC-BC78-237D4702162D}" type="datetime4">
              <a:rPr lang="ja-JP" altLang="en-US" smtClean="0"/>
              <a:t>2021年3月29日</a:t>
            </a:fld>
            <a:endParaRPr lang="en-US"/>
          </a:p>
        </p:txBody>
      </p:sp>
      <p:sp>
        <p:nvSpPr>
          <p:cNvPr id="5" name="スライド番号プレースホルダー 4"/>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161" name="グループ 160"/>
          <p:cNvGrpSpPr/>
          <p:nvPr userDrawn="1"/>
        </p:nvGrpSpPr>
        <p:grpSpPr bwMode="hidden">
          <a:xfrm>
            <a:off x="-1" y="0"/>
            <a:ext cx="12192002" cy="6858000"/>
            <a:chOff x="-1" y="0"/>
            <a:chExt cx="12192002" cy="6858000"/>
          </a:xfrm>
        </p:grpSpPr>
        <p:cxnSp>
          <p:nvCxnSpPr>
            <p:cNvPr id="162" name="直線​​コネクタ(S)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S)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S)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S)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S)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S)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S)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S)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S)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S)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S)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S)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S)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S)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S)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S)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S)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S)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p:txBody>
          <a:bodyPr rtlCol="0"/>
          <a:lstStyle/>
          <a:p>
            <a:pPr rtl="0"/>
            <a:r>
              <a:rPr lang="ja-JP" altLang="en-US" noProof="0" dirty="0"/>
              <a:t>フッターを追加</a:t>
            </a:r>
          </a:p>
        </p:txBody>
      </p:sp>
      <p:sp>
        <p:nvSpPr>
          <p:cNvPr id="212" name="日付プレースホルダー 211"/>
          <p:cNvSpPr>
            <a:spLocks noGrp="1"/>
          </p:cNvSpPr>
          <p:nvPr>
            <p:ph type="dt" sz="half" idx="10"/>
          </p:nvPr>
        </p:nvSpPr>
        <p:spPr/>
        <p:txBody>
          <a:bodyPr rtlCol="0"/>
          <a:lstStyle/>
          <a:p>
            <a:pPr rtl="0"/>
            <a:fld id="{BCE75A9F-D334-4A20-83DC-80F1FE2C6ED9}" type="datetime4">
              <a:rPr lang="ja-JP" altLang="en-US" smtClean="0"/>
              <a:t>2021年3月29日</a:t>
            </a:fld>
            <a:endParaRPr lang="en-US"/>
          </a:p>
        </p:txBody>
      </p:sp>
      <p:sp>
        <p:nvSpPr>
          <p:cNvPr id="214" name="スライド番号プレースホルダー 213"/>
          <p:cNvSpPr>
            <a:spLocks noGrp="1"/>
          </p:cNvSpPr>
          <p:nvPr>
            <p:ph type="sldNum" sz="quarter" idx="12"/>
          </p:nvPr>
        </p:nvSpPr>
        <p:spPr/>
        <p:txBody>
          <a:bodyPr rtlCol="0"/>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グループ 8"/>
          <p:cNvGrpSpPr/>
          <p:nvPr userDrawn="1"/>
        </p:nvGrpSpPr>
        <p:grpSpPr bwMode="hidden">
          <a:xfrm>
            <a:off x="-1" y="0"/>
            <a:ext cx="12192002" cy="6858000"/>
            <a:chOff x="-1" y="0"/>
            <a:chExt cx="12192002" cy="6858000"/>
          </a:xfrm>
        </p:grpSpPr>
        <p:cxnSp>
          <p:nvCxnSpPr>
            <p:cNvPr id="10" name="直線​​コネクタ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 25"/>
            <p:cNvGrpSpPr/>
            <p:nvPr userDrawn="1"/>
          </p:nvGrpSpPr>
          <p:grpSpPr bwMode="hidden">
            <a:xfrm>
              <a:off x="-1" y="0"/>
              <a:ext cx="12192001" cy="6858000"/>
              <a:chOff x="-1" y="0"/>
              <a:chExt cx="12192001" cy="6858000"/>
            </a:xfrm>
          </p:grpSpPr>
          <p:cxnSp>
            <p:nvCxnSpPr>
              <p:cNvPr id="44" name="直線​​コネクタ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S)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グループ 48"/>
              <p:cNvGrpSpPr/>
              <p:nvPr/>
            </p:nvGrpSpPr>
            <p:grpSpPr bwMode="hidden">
              <a:xfrm>
                <a:off x="6327885" y="0"/>
                <a:ext cx="5864115" cy="5898673"/>
                <a:chOff x="6327885" y="0"/>
                <a:chExt cx="5864115" cy="5898673"/>
              </a:xfrm>
            </p:grpSpPr>
            <p:cxnSp>
              <p:nvCxnSpPr>
                <p:cNvPr id="55" name="直線​​コネクタ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線​​コネクタ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グループ 26"/>
            <p:cNvGrpSpPr/>
            <p:nvPr userDrawn="1"/>
          </p:nvGrpSpPr>
          <p:grpSpPr bwMode="hidden">
            <a:xfrm flipH="1">
              <a:off x="0" y="0"/>
              <a:ext cx="12192001" cy="6858000"/>
              <a:chOff x="-1" y="0"/>
              <a:chExt cx="12192001" cy="6858000"/>
            </a:xfrm>
          </p:grpSpPr>
          <p:cxnSp>
            <p:nvCxnSpPr>
              <p:cNvPr id="28" name="直線​​コネクタ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S)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 32"/>
              <p:cNvGrpSpPr/>
              <p:nvPr/>
            </p:nvGrpSpPr>
            <p:grpSpPr bwMode="hidden">
              <a:xfrm>
                <a:off x="6327885" y="0"/>
                <a:ext cx="5864115" cy="5898673"/>
                <a:chOff x="6327885" y="0"/>
                <a:chExt cx="5864115" cy="5898673"/>
              </a:xfrm>
            </p:grpSpPr>
            <p:cxnSp>
              <p:nvCxnSpPr>
                <p:cNvPr id="39" name="直線​​コネクタ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長方形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sp>
        <p:nvSpPr>
          <p:cNvPr id="2" name="タイトル 1"/>
          <p:cNvSpPr>
            <a:spLocks noGrp="1"/>
          </p:cNvSpPr>
          <p:nvPr>
            <p:ph type="title"/>
          </p:nvPr>
        </p:nvSpPr>
        <p:spPr>
          <a:xfrm>
            <a:off x="7913152" y="571500"/>
            <a:ext cx="3657600" cy="219710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543197" y="571500"/>
            <a:ext cx="6217920" cy="571500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テキスト プレースホルダー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cxnSp>
        <p:nvCxnSpPr>
          <p:cNvPr id="60" name="直線​​コネクタ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lvl1pPr>
              <a:defRPr>
                <a:solidFill>
                  <a:schemeClr val="bg1"/>
                </a:solidFill>
              </a:defRPr>
            </a:lvl1pPr>
          </a:lstStyle>
          <a:p>
            <a:pPr rtl="0"/>
            <a:fld id="{156F9F9B-6ABB-4874-AC08-5F1C82329193}" type="datetime4">
              <a:rPr lang="ja-JP" altLang="en-US" smtClean="0"/>
              <a:t>2021年3月29日</a:t>
            </a:fld>
            <a:endParaRPr lang="en-US"/>
          </a:p>
        </p:txBody>
      </p:sp>
      <p:sp>
        <p:nvSpPr>
          <p:cNvPr id="8" name="スライド番号プレースホルダー 7"/>
          <p:cNvSpPr>
            <a:spLocks noGrp="1"/>
          </p:cNvSpPr>
          <p:nvPr>
            <p:ph type="sldNum" sz="quarter" idx="12"/>
          </p:nvPr>
        </p:nvSpPr>
        <p:spPr/>
        <p:txBody>
          <a:bodyPr rtlCol="0"/>
          <a:lstStyle>
            <a:lvl1pPr>
              <a:defRPr>
                <a:solidFill>
                  <a:schemeClr val="bg1"/>
                </a:solidFill>
              </a:defRPr>
            </a:lvl1pPr>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グループ 7"/>
          <p:cNvGrpSpPr/>
          <p:nvPr/>
        </p:nvGrpSpPr>
        <p:grpSpPr bwMode="hidden">
          <a:xfrm>
            <a:off x="-1" y="0"/>
            <a:ext cx="12192002" cy="6858000"/>
            <a:chOff x="-1" y="0"/>
            <a:chExt cx="12192002" cy="6858000"/>
          </a:xfrm>
        </p:grpSpPr>
        <p:cxnSp>
          <p:nvCxnSpPr>
            <p:cNvPr id="9" name="直線コネクタ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グループ 24"/>
            <p:cNvGrpSpPr/>
            <p:nvPr/>
          </p:nvGrpSpPr>
          <p:grpSpPr bwMode="hidden">
            <a:xfrm>
              <a:off x="-1" y="0"/>
              <a:ext cx="12192001" cy="6858000"/>
              <a:chOff x="-1" y="0"/>
              <a:chExt cx="12192001" cy="6858000"/>
            </a:xfrm>
          </p:grpSpPr>
          <p:cxnSp>
            <p:nvCxnSpPr>
              <p:cNvPr id="43" name="直線​​コネクタ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グループ 47"/>
              <p:cNvGrpSpPr/>
              <p:nvPr/>
            </p:nvGrpSpPr>
            <p:grpSpPr bwMode="hidden">
              <a:xfrm>
                <a:off x="6327885" y="0"/>
                <a:ext cx="5864115" cy="5898673"/>
                <a:chOff x="6327885" y="0"/>
                <a:chExt cx="5864115" cy="5898673"/>
              </a:xfrm>
            </p:grpSpPr>
            <p:cxnSp>
              <p:nvCxnSpPr>
                <p:cNvPr id="54" name="直線​​コネクタ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線​​コネクタ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グループ 25"/>
            <p:cNvGrpSpPr/>
            <p:nvPr/>
          </p:nvGrpSpPr>
          <p:grpSpPr bwMode="hidden">
            <a:xfrm flipH="1">
              <a:off x="0" y="0"/>
              <a:ext cx="12192001" cy="6858000"/>
              <a:chOff x="-1" y="0"/>
              <a:chExt cx="12192001" cy="6858000"/>
            </a:xfrm>
          </p:grpSpPr>
          <p:cxnSp>
            <p:nvCxnSpPr>
              <p:cNvPr id="27" name="直線​​コネクタ(S)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 31"/>
              <p:cNvGrpSpPr/>
              <p:nvPr/>
            </p:nvGrpSpPr>
            <p:grpSpPr bwMode="hidden">
              <a:xfrm>
                <a:off x="6327885" y="0"/>
                <a:ext cx="5864115" cy="5898673"/>
                <a:chOff x="6327885" y="0"/>
                <a:chExt cx="5864115" cy="5898673"/>
              </a:xfrm>
            </p:grpSpPr>
            <p:cxnSp>
              <p:nvCxnSpPr>
                <p:cNvPr id="38" name="直線​​コネクタ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長方形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cxnSp>
        <p:nvCxnSpPr>
          <p:cNvPr id="59" name="直線​​コネクタ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7909560" y="576072"/>
            <a:ext cx="3657600" cy="219456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4412" y="-159"/>
            <a:ext cx="7315200" cy="6858000"/>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図を追加</a:t>
            </a:r>
            <a:endParaRPr lang="ja-JP" altLang="en-US" noProof="0" dirty="0"/>
          </a:p>
        </p:txBody>
      </p:sp>
      <p:sp>
        <p:nvSpPr>
          <p:cNvPr id="4" name="テキスト プレースホルダー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グループ 95"/>
          <p:cNvGrpSpPr/>
          <p:nvPr/>
        </p:nvGrpSpPr>
        <p:grpSpPr bwMode="hidden">
          <a:xfrm>
            <a:off x="-1" y="-195943"/>
            <a:ext cx="12192002" cy="6858000"/>
            <a:chOff x="-1" y="0"/>
            <a:chExt cx="12192002" cy="6858000"/>
          </a:xfrm>
        </p:grpSpPr>
        <p:cxnSp>
          <p:nvCxnSpPr>
            <p:cNvPr id="97" name="直線​​コネクタ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 112"/>
            <p:cNvGrpSpPr/>
            <p:nvPr userDrawn="1"/>
          </p:nvGrpSpPr>
          <p:grpSpPr bwMode="hidden">
            <a:xfrm>
              <a:off x="-1" y="0"/>
              <a:ext cx="12192001" cy="6858000"/>
              <a:chOff x="-1" y="0"/>
              <a:chExt cx="12192001" cy="6858000"/>
            </a:xfrm>
          </p:grpSpPr>
          <p:cxnSp>
            <p:nvCxnSpPr>
              <p:cNvPr id="131" name="直線​​コネクタ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グループ 135"/>
              <p:cNvGrpSpPr/>
              <p:nvPr/>
            </p:nvGrpSpPr>
            <p:grpSpPr bwMode="hidden">
              <a:xfrm>
                <a:off x="6327885" y="0"/>
                <a:ext cx="5864115" cy="5898673"/>
                <a:chOff x="6327885" y="0"/>
                <a:chExt cx="5864115" cy="5898673"/>
              </a:xfrm>
            </p:grpSpPr>
            <p:cxnSp>
              <p:nvCxnSpPr>
                <p:cNvPr id="142" name="直線​​コネクタ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直線​​コネクタ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グループ 113"/>
            <p:cNvGrpSpPr/>
            <p:nvPr userDrawn="1"/>
          </p:nvGrpSpPr>
          <p:grpSpPr bwMode="hidden">
            <a:xfrm flipH="1">
              <a:off x="0" y="0"/>
              <a:ext cx="12192001" cy="6858000"/>
              <a:chOff x="-1" y="0"/>
              <a:chExt cx="12192001" cy="6858000"/>
            </a:xfrm>
          </p:grpSpPr>
          <p:cxnSp>
            <p:nvCxnSpPr>
              <p:cNvPr id="115" name="直線​​コネクタ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グループ 119"/>
              <p:cNvGrpSpPr/>
              <p:nvPr/>
            </p:nvGrpSpPr>
            <p:grpSpPr bwMode="hidden">
              <a:xfrm>
                <a:off x="6327885" y="0"/>
                <a:ext cx="5864115" cy="5898673"/>
                <a:chOff x="6327885" y="0"/>
                <a:chExt cx="5864115" cy="5898673"/>
              </a:xfrm>
            </p:grpSpPr>
            <p:cxnSp>
              <p:nvCxnSpPr>
                <p:cNvPr id="126" name="直線​​コネクタ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直線​​コネクタ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プレースホルダー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cxnSp>
        <p:nvCxnSpPr>
          <p:cNvPr id="148" name="直線​​コネクタ 147"/>
          <p:cNvCxnSpPr/>
          <p:nvPr/>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フッター プレースホルダー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4" name="日付プレースホルダー 3"/>
          <p:cNvSpPr>
            <a:spLocks noGrp="1"/>
          </p:cNvSpPr>
          <p:nvPr>
            <p:ph type="dt" sz="half" idx="2"/>
          </p:nvPr>
        </p:nvSpPr>
        <p:spPr>
          <a:xfrm>
            <a:off x="9294042" y="6289679"/>
            <a:ext cx="1332000"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AE256363-F777-4CDC-B7B0-13449133AA3E}" type="datetime4">
              <a:rPr lang="ja-JP" altLang="en-US" smtClean="0"/>
              <a:t>2021年3月29日</a:t>
            </a:fld>
            <a:endParaRPr lang="ja-JP" altLang="en-US" dirty="0"/>
          </a:p>
        </p:txBody>
      </p:sp>
      <p:sp>
        <p:nvSpPr>
          <p:cNvPr id="6" name="スライド番号プレースホルダー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a:extLst>
              <a:ext uri="{FF2B5EF4-FFF2-40B4-BE49-F238E27FC236}">
                <a16:creationId xmlns:a16="http://schemas.microsoft.com/office/drawing/2014/main" id="{E58CC942-189B-4662-8B18-0F384E63E306}"/>
              </a:ext>
            </a:extLst>
          </p:cNvPr>
          <p:cNvSpPr/>
          <p:nvPr/>
        </p:nvSpPr>
        <p:spPr>
          <a:xfrm>
            <a:off x="1010653" y="933845"/>
            <a:ext cx="10922999" cy="733534"/>
          </a:xfrm>
          <a:prstGeom prst="rect">
            <a:avLst/>
          </a:prstGeom>
        </p:spPr>
        <p:txBody>
          <a:bodyPr wrap="square">
            <a:spAutoFit/>
          </a:bodyPr>
          <a:lstStyle/>
          <a:p>
            <a:pPr>
              <a:lnSpc>
                <a:spcPts val="2500"/>
              </a:lnSpc>
            </a:pP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国際金融都市の実現に向けた取組みを推進するため、本委員会としての「</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２０２１年度の実施計画」</a:t>
            </a: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を</a:t>
            </a:r>
            <a:endParaRPr lang="en-US" altLang="ja-JP"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以下の</a:t>
            </a:r>
            <a:r>
              <a:rPr lang="ja-JP" altLang="en-US"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とおりとする。</a:t>
            </a:r>
            <a:endPar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grpSp>
        <p:nvGrpSpPr>
          <p:cNvPr id="36" name="グループ化 35">
            <a:extLst>
              <a:ext uri="{FF2B5EF4-FFF2-40B4-BE49-F238E27FC236}">
                <a16:creationId xmlns:a16="http://schemas.microsoft.com/office/drawing/2014/main" id="{9BBE1545-B484-4265-B21F-6255138BF03E}"/>
              </a:ext>
            </a:extLst>
          </p:cNvPr>
          <p:cNvGrpSpPr/>
          <p:nvPr/>
        </p:nvGrpSpPr>
        <p:grpSpPr>
          <a:xfrm>
            <a:off x="277091" y="339506"/>
            <a:ext cx="9884137" cy="427010"/>
            <a:chOff x="277091" y="339506"/>
            <a:chExt cx="9884137" cy="427010"/>
          </a:xfrm>
        </p:grpSpPr>
        <p:sp>
          <p:nvSpPr>
            <p:cNvPr id="37" name="タイトル 1">
              <a:extLst>
                <a:ext uri="{FF2B5EF4-FFF2-40B4-BE49-F238E27FC236}">
                  <a16:creationId xmlns:a16="http://schemas.microsoft.com/office/drawing/2014/main" id="{BDB1933D-621D-41F4-BE9E-42632E0EFA41}"/>
                </a:ext>
              </a:extLst>
            </p:cNvPr>
            <p:cNvSpPr txBox="1">
              <a:spLocks/>
            </p:cNvSpPr>
            <p:nvPr/>
          </p:nvSpPr>
          <p:spPr>
            <a:xfrm>
              <a:off x="277091" y="339506"/>
              <a:ext cx="9884137" cy="369856"/>
            </a:xfrm>
            <a:prstGeom prst="rect">
              <a:avLst/>
            </a:prstGeom>
          </p:spPr>
          <p:txBody>
            <a:bodyPr rtlCol="0"/>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en-US" altLang="ja-JP" sz="240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en-US" altLang="ja-JP"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2021</a:t>
              </a: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年度 実施</a:t>
              </a:r>
              <a:r>
                <a:rPr lang="ja-JP" altLang="en-US"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計画</a:t>
              </a:r>
              <a:endParaRPr kumimoji="1" lang="ja-JP" altLang="en-US" sz="2400" b="1" i="0" u="none" strike="noStrike" kern="1200" cap="none" spc="0" normalizeH="0" baseline="0" noProof="0" dirty="0">
                <a:ln>
                  <a:noFill/>
                </a:ln>
                <a:solidFill>
                  <a:srgbClr val="D15A3E">
                    <a:lumMod val="75000"/>
                  </a:srgbClr>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cxnSp>
          <p:nvCxnSpPr>
            <p:cNvPr id="38" name="直線コネクタ 37">
              <a:extLst>
                <a:ext uri="{FF2B5EF4-FFF2-40B4-BE49-F238E27FC236}">
                  <a16:creationId xmlns:a16="http://schemas.microsoft.com/office/drawing/2014/main" id="{D3BF1E5F-1B85-49E9-BBA2-509E46877C12}"/>
                </a:ext>
              </a:extLst>
            </p:cNvPr>
            <p:cNvCxnSpPr/>
            <p:nvPr/>
          </p:nvCxnSpPr>
          <p:spPr>
            <a:xfrm>
              <a:off x="548350" y="766516"/>
              <a:ext cx="8280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pSp>
      <p:sp>
        <p:nvSpPr>
          <p:cNvPr id="39" name="フローチャート: 結合子 38">
            <a:extLst>
              <a:ext uri="{FF2B5EF4-FFF2-40B4-BE49-F238E27FC236}">
                <a16:creationId xmlns:a16="http://schemas.microsoft.com/office/drawing/2014/main" id="{EDA32118-850C-4709-8502-29AFE2E8E36C}"/>
              </a:ext>
            </a:extLst>
          </p:cNvPr>
          <p:cNvSpPr/>
          <p:nvPr/>
        </p:nvSpPr>
        <p:spPr>
          <a:xfrm>
            <a:off x="602415" y="1036792"/>
            <a:ext cx="216000" cy="216000"/>
          </a:xfrm>
          <a:prstGeom prst="flowChartConnector">
            <a:avLst/>
          </a:prstGeom>
          <a:solidFill>
            <a:schemeClr val="accent1">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E58CC942-189B-4662-8B18-0F384E63E306}"/>
              </a:ext>
            </a:extLst>
          </p:cNvPr>
          <p:cNvSpPr/>
          <p:nvPr/>
        </p:nvSpPr>
        <p:spPr>
          <a:xfrm>
            <a:off x="945701" y="6110086"/>
            <a:ext cx="7768854" cy="412934"/>
          </a:xfrm>
          <a:prstGeom prst="rect">
            <a:avLst/>
          </a:prstGeom>
        </p:spPr>
        <p:txBody>
          <a:bodyPr wrap="square">
            <a:spAutoFit/>
          </a:bodyPr>
          <a:lstStyle/>
          <a:p>
            <a:pPr>
              <a:lnSpc>
                <a:spcPts val="2500"/>
              </a:lnSpc>
            </a:pPr>
            <a:r>
              <a:rPr lang="ja-JP" altLang="en-US"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＊その他、委員会の目的を達成するために必要な事項についても適宜検討を行う。</a:t>
            </a:r>
            <a:endParaRPr lang="en-US" altLang="ja-JP"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1604183383"/>
              </p:ext>
            </p:extLst>
          </p:nvPr>
        </p:nvGraphicFramePr>
        <p:xfrm>
          <a:off x="945701" y="1891862"/>
          <a:ext cx="10063585" cy="1872318"/>
        </p:xfrm>
        <a:graphic>
          <a:graphicData uri="http://schemas.openxmlformats.org/drawingml/2006/table">
            <a:tbl>
              <a:tblPr firstRow="1" bandRow="1">
                <a:tableStyleId>{6E25E649-3F16-4E02-A733-19D2CDBF48F0}</a:tableStyleId>
              </a:tblPr>
              <a:tblGrid>
                <a:gridCol w="10063585">
                  <a:extLst>
                    <a:ext uri="{9D8B030D-6E8A-4147-A177-3AD203B41FA5}">
                      <a16:colId xmlns:a16="http://schemas.microsoft.com/office/drawing/2014/main" val="3771990072"/>
                    </a:ext>
                  </a:extLst>
                </a:gridCol>
              </a:tblGrid>
              <a:tr h="615433">
                <a:tc>
                  <a:txBody>
                    <a:bodyPr/>
                    <a:lstStyle/>
                    <a:p>
                      <a:pPr>
                        <a:lnSpc>
                          <a:spcPts val="2000"/>
                        </a:lnSpc>
                      </a:pPr>
                      <a:r>
                        <a:rPr kumimoji="1" lang="ja-JP" altLang="en-US" sz="1800" dirty="0">
                          <a:latin typeface="UD デジタル 教科書体 NK-B" panose="02020700000000000000" pitchFamily="18" charset="-128"/>
                          <a:ea typeface="UD デジタル 教科書体 NK-B" panose="02020700000000000000" pitchFamily="18" charset="-128"/>
                        </a:rPr>
                        <a:t>１</a:t>
                      </a:r>
                      <a:r>
                        <a:rPr kumimoji="1" lang="ja-JP" altLang="en-US" sz="1800" dirty="0" smtClean="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　</a:t>
                      </a:r>
                      <a:r>
                        <a:rPr kumimoji="1" lang="ja-JP" altLang="en-US" sz="1800" dirty="0" smtClean="0">
                          <a:latin typeface="UD デジタル 教科書体 NK-B" panose="02020700000000000000" pitchFamily="18" charset="-128"/>
                          <a:ea typeface="UD デジタル 教科書体 NK-B" panose="02020700000000000000" pitchFamily="18" charset="-128"/>
                        </a:rPr>
                        <a:t>戦略のとりまとめ</a:t>
                      </a:r>
                      <a:endParaRPr kumimoji="1" lang="ja-JP" altLang="en-US" sz="1800" dirty="0">
                        <a:latin typeface="UD デジタル 教科書体 NK-B" panose="02020700000000000000" pitchFamily="18" charset="-128"/>
                        <a:ea typeface="UD デジタル 教科書体 NK-B" panose="02020700000000000000" pitchFamily="18" charset="-128"/>
                      </a:endParaRPr>
                    </a:p>
                  </a:txBody>
                  <a:tcPr anchor="ctr">
                    <a:solidFill>
                      <a:schemeClr val="accent1">
                        <a:lumMod val="75000"/>
                      </a:schemeClr>
                    </a:solidFill>
                  </a:tcPr>
                </a:tc>
                <a:extLst>
                  <a:ext uri="{0D108BD9-81ED-4DB2-BD59-A6C34878D82A}">
                    <a16:rowId xmlns:a16="http://schemas.microsoft.com/office/drawing/2014/main" val="3260825861"/>
                  </a:ext>
                </a:extLst>
              </a:tr>
              <a:tr h="1256885">
                <a:tc>
                  <a:txBody>
                    <a:bodyPr/>
                    <a:lstStyle/>
                    <a:p>
                      <a:pPr>
                        <a:lnSpc>
                          <a:spcPts val="1800"/>
                        </a:lnSpc>
                      </a:pPr>
                      <a:r>
                        <a:rPr kumimoji="1" lang="ja-JP" altLang="en-US" sz="1600" dirty="0" smtClean="0">
                          <a:latin typeface="UD デジタル 教科書体 NK-R" panose="02020400000000000000" pitchFamily="18" charset="-128"/>
                          <a:ea typeface="UD デジタル 教科書体 NK-R" panose="02020400000000000000" pitchFamily="18" charset="-128"/>
                        </a:rPr>
                        <a:t>▽</a:t>
                      </a:r>
                      <a:r>
                        <a:rPr kumimoji="1" lang="ja-JP" altLang="en-US" sz="1600" baseline="0" dirty="0" smtClean="0">
                          <a:latin typeface="UD デジタル 教科書体 NK-R" panose="02020400000000000000" pitchFamily="18" charset="-128"/>
                          <a:ea typeface="UD デジタル 教科書体 NK-R" panose="02020400000000000000" pitchFamily="18" charset="-128"/>
                        </a:rPr>
                        <a:t> </a:t>
                      </a:r>
                      <a:r>
                        <a:rPr kumimoji="1" lang="ja-JP" altLang="en-US" sz="1600" dirty="0" smtClean="0">
                          <a:latin typeface="UD デジタル 教科書体 NK-R" panose="02020400000000000000" pitchFamily="18" charset="-128"/>
                          <a:ea typeface="UD デジタル 教科書体 NK-R" panose="02020400000000000000" pitchFamily="18" charset="-128"/>
                        </a:rPr>
                        <a:t>大阪のビジネス面・生活面における強み・弱みの分析や、国内外の民間事業者等のニーズ把握などを実施した上</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600" dirty="0" smtClean="0">
                          <a:latin typeface="UD デジタル 教科書体 NK-R" panose="02020400000000000000" pitchFamily="18" charset="-128"/>
                          <a:ea typeface="UD デジタル 教科書体 NK-R" panose="02020400000000000000" pitchFamily="18" charset="-128"/>
                        </a:rPr>
                        <a:t>　　で、国際金融都市の実現に向けた課題等を整理する。</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600" dirty="0" smtClean="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　</a:t>
                      </a:r>
                      <a:r>
                        <a:rPr kumimoji="1" lang="ja-JP" altLang="en-US" sz="1600" dirty="0" smtClean="0">
                          <a:latin typeface="UD デジタル 教科書体 NK-R" panose="02020400000000000000" pitchFamily="18" charset="-128"/>
                          <a:ea typeface="UD デジタル 教科書体 NK-R" panose="02020400000000000000" pitchFamily="18" charset="-128"/>
                        </a:rPr>
                        <a:t>課題整理の結果を踏まえ、民間事業者や各種団体、経済界、行政機関等における、各々の役割に応じた具体的な</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pPr>
                        <a:lnSpc>
                          <a:spcPts val="1800"/>
                        </a:lnSpc>
                      </a:pPr>
                      <a:r>
                        <a:rPr kumimoji="1" lang="ja-JP" altLang="en-US" sz="1600" dirty="0" smtClean="0">
                          <a:latin typeface="UD デジタル 教科書体 NK-R" panose="02020400000000000000" pitchFamily="18" charset="-128"/>
                          <a:ea typeface="UD デジタル 教科書体 NK-R" panose="02020400000000000000" pitchFamily="18" charset="-128"/>
                        </a:rPr>
                        <a:t>　　重点取組事項をとりまとめた戦略を策定する。</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462774015"/>
                  </a:ext>
                </a:extLst>
              </a:tr>
            </a:tbl>
          </a:graphicData>
        </a:graphic>
      </p:graphicFrame>
      <p:graphicFrame>
        <p:nvGraphicFramePr>
          <p:cNvPr id="52" name="表 51"/>
          <p:cNvGraphicFramePr>
            <a:graphicFrameLocks noGrp="1"/>
          </p:cNvGraphicFramePr>
          <p:nvPr>
            <p:extLst>
              <p:ext uri="{D42A27DB-BD31-4B8C-83A1-F6EECF244321}">
                <p14:modId xmlns:p14="http://schemas.microsoft.com/office/powerpoint/2010/main" val="327083680"/>
              </p:ext>
            </p:extLst>
          </p:nvPr>
        </p:nvGraphicFramePr>
        <p:xfrm>
          <a:off x="945701" y="4269834"/>
          <a:ext cx="10063585" cy="1596394"/>
        </p:xfrm>
        <a:graphic>
          <a:graphicData uri="http://schemas.openxmlformats.org/drawingml/2006/table">
            <a:tbl>
              <a:tblPr firstRow="1" bandRow="1">
                <a:tableStyleId>{6E25E649-3F16-4E02-A733-19D2CDBF48F0}</a:tableStyleId>
              </a:tblPr>
              <a:tblGrid>
                <a:gridCol w="10063585">
                  <a:extLst>
                    <a:ext uri="{9D8B030D-6E8A-4147-A177-3AD203B41FA5}">
                      <a16:colId xmlns:a16="http://schemas.microsoft.com/office/drawing/2014/main" val="3771990072"/>
                    </a:ext>
                  </a:extLst>
                </a:gridCol>
              </a:tblGrid>
              <a:tr h="643005">
                <a:tc>
                  <a:txBody>
                    <a:bodyPr/>
                    <a:lstStyle/>
                    <a:p>
                      <a:pPr>
                        <a:lnSpc>
                          <a:spcPts val="2000"/>
                        </a:lnSpc>
                      </a:pPr>
                      <a:r>
                        <a:rPr kumimoji="1" lang="ja-JP" altLang="en-US" sz="1800" dirty="0" smtClean="0">
                          <a:latin typeface="UD デジタル 教科書体 NK-B" panose="02020700000000000000" pitchFamily="18" charset="-128"/>
                          <a:ea typeface="UD デジタル 教科書体 NK-B" panose="02020700000000000000" pitchFamily="18" charset="-128"/>
                        </a:rPr>
                        <a:t>２．</a:t>
                      </a:r>
                      <a:r>
                        <a:rPr kumimoji="1" lang="ja-JP" altLang="en-US" sz="1800" dirty="0">
                          <a:latin typeface="UD デジタル 教科書体 NK-B" panose="02020700000000000000" pitchFamily="18" charset="-128"/>
                          <a:ea typeface="UD デジタル 教科書体 NK-B" panose="02020700000000000000" pitchFamily="18" charset="-128"/>
                        </a:rPr>
                        <a:t>　</a:t>
                      </a:r>
                      <a:r>
                        <a:rPr kumimoji="1" lang="ja-JP" altLang="en-US" sz="1800" dirty="0" smtClean="0">
                          <a:latin typeface="UD デジタル 教科書体 NK-B" panose="02020700000000000000" pitchFamily="18" charset="-128"/>
                          <a:ea typeface="UD デジタル 教科書体 NK-B" panose="02020700000000000000" pitchFamily="18" charset="-128"/>
                        </a:rPr>
                        <a:t>誘致プロモーション・</a:t>
                      </a:r>
                      <a:r>
                        <a:rPr kumimoji="1" lang="ja-JP" altLang="en-US" sz="1800" dirty="0">
                          <a:latin typeface="UD デジタル 教科書体 NK-B" panose="02020700000000000000" pitchFamily="18" charset="-128"/>
                          <a:ea typeface="UD デジタル 教科書体 NK-B" panose="02020700000000000000" pitchFamily="18" charset="-128"/>
                        </a:rPr>
                        <a:t>要望活動</a:t>
                      </a:r>
                    </a:p>
                  </a:txBody>
                  <a:tcPr anchor="ctr">
                    <a:solidFill>
                      <a:schemeClr val="accent1">
                        <a:lumMod val="75000"/>
                      </a:schemeClr>
                    </a:solidFill>
                  </a:tcPr>
                </a:tc>
                <a:extLst>
                  <a:ext uri="{0D108BD9-81ED-4DB2-BD59-A6C34878D82A}">
                    <a16:rowId xmlns:a16="http://schemas.microsoft.com/office/drawing/2014/main" val="3260825861"/>
                  </a:ext>
                </a:extLst>
              </a:tr>
              <a:tr h="953389">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dirty="0">
                          <a:latin typeface="UD デジタル 教科書体 NK-R" panose="02020400000000000000" pitchFamily="18" charset="-128"/>
                          <a:ea typeface="UD デジタル 教科書体 NK-R" panose="02020400000000000000" pitchFamily="18" charset="-128"/>
                        </a:rPr>
                        <a:t>▽　</a:t>
                      </a:r>
                      <a:r>
                        <a:rPr kumimoji="1" lang="ja-JP" altLang="en-US" sz="1600" dirty="0" smtClean="0">
                          <a:latin typeface="UD デジタル 教科書体 NK-R" panose="02020400000000000000" pitchFamily="18" charset="-128"/>
                          <a:ea typeface="UD デジタル 教科書体 NK-R" panose="02020400000000000000" pitchFamily="18" charset="-128"/>
                        </a:rPr>
                        <a:t>海外事業者の誘致に向けたプロモーション等を実施する。また、国による条件整備への働きかけを行うため、「国際　</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dirty="0" smtClean="0">
                          <a:latin typeface="UD デジタル 教科書体 NK-R" panose="02020400000000000000" pitchFamily="18" charset="-128"/>
                          <a:ea typeface="UD デジタル 教科書体 NK-R" panose="02020400000000000000" pitchFamily="18" charset="-128"/>
                        </a:rPr>
                        <a:t>　　金融特区」創設などの提案事項に</a:t>
                      </a:r>
                      <a:r>
                        <a:rPr kumimoji="1" lang="ja-JP" altLang="en-US" sz="1600" dirty="0">
                          <a:latin typeface="UD デジタル 教科書体 NK-R" panose="02020400000000000000" pitchFamily="18" charset="-128"/>
                          <a:ea typeface="UD デジタル 教科書体 NK-R" panose="02020400000000000000" pitchFamily="18" charset="-128"/>
                        </a:rPr>
                        <a:t>ついて</a:t>
                      </a:r>
                      <a:r>
                        <a:rPr kumimoji="1" lang="ja-JP" altLang="en-US" sz="1600" dirty="0" smtClean="0">
                          <a:latin typeface="UD デジタル 教科書体 NK-R" panose="02020400000000000000" pitchFamily="18" charset="-128"/>
                          <a:ea typeface="UD デジタル 教科書体 NK-R" panose="02020400000000000000" pitchFamily="18" charset="-128"/>
                        </a:rPr>
                        <a:t>検討し、国</a:t>
                      </a:r>
                      <a:r>
                        <a:rPr kumimoji="1" lang="ja-JP" altLang="en-US" sz="1600" dirty="0">
                          <a:latin typeface="UD デジタル 教科書体 NK-R" panose="02020400000000000000" pitchFamily="18" charset="-128"/>
                          <a:ea typeface="UD デジタル 教科書体 NK-R" panose="02020400000000000000" pitchFamily="18" charset="-128"/>
                        </a:rPr>
                        <a:t>へ</a:t>
                      </a:r>
                      <a:r>
                        <a:rPr kumimoji="1" lang="ja-JP" altLang="en-US" sz="1600" dirty="0" smtClean="0">
                          <a:latin typeface="UD デジタル 教科書体 NK-R" panose="02020400000000000000" pitchFamily="18" charset="-128"/>
                          <a:ea typeface="UD デジタル 教科書体 NK-R" panose="02020400000000000000" pitchFamily="18" charset="-128"/>
                        </a:rPr>
                        <a:t>の要望を行う。</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462774015"/>
                  </a:ext>
                </a:extLst>
              </a:tr>
            </a:tbl>
          </a:graphicData>
        </a:graphic>
      </p:graphicFrame>
    </p:spTree>
    <p:extLst>
      <p:ext uri="{BB962C8B-B14F-4D97-AF65-F5344CB8AC3E}">
        <p14:creationId xmlns:p14="http://schemas.microsoft.com/office/powerpoint/2010/main" val="2997722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ひし形グリッド 16 x 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34_TF03031015.potx" id="{925D1454-276A-41E5-BC80-1DB7D1488C87}" vid="{D8870C55-330C-4B67-B140-D42EB958FF23}"/>
    </a:ext>
  </a:extLst>
</a:theme>
</file>

<file path=ppt/theme/theme2.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ビジネス向けひし形グリッド プレゼンテーション (ワイド画面)</Template>
  <TotalTime>18104</TotalTime>
  <Words>216</Words>
  <Application>Microsoft Office PowerPoint</Application>
  <PresentationFormat>ワイド画面</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UD デジタル 教科書体 NK-B</vt:lpstr>
      <vt:lpstr>UD デジタル 教科書体 NK-R</vt:lpstr>
      <vt:lpstr>Arial</vt:lpstr>
      <vt:lpstr>ひし形グリッド 16 x 9</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cp:lastPrinted>2021-03-26T07:50:05Z</cp:lastPrinted>
  <dcterms:created xsi:type="dcterms:W3CDTF">2020-11-19T01:25:38Z</dcterms:created>
  <dcterms:modified xsi:type="dcterms:W3CDTF">2021-03-29T06:24:07Z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