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6"/>
  </p:notesMasterIdLst>
  <p:sldIdLst>
    <p:sldId id="300" r:id="rId5"/>
  </p:sldIdLst>
  <p:sldSz cx="13960475" cy="10148888"/>
  <p:notesSz cx="6797675" cy="9926638"/>
  <p:defaultTextStyle>
    <a:defPPr>
      <a:defRPr lang="ja-JP"/>
    </a:defPPr>
    <a:lvl1pPr marL="0" algn="l" defTabSz="1377580" rtl="0" eaLnBrk="1" latinLnBrk="0" hangingPunct="1">
      <a:defRPr kumimoji="1" sz="2690" kern="1200">
        <a:solidFill>
          <a:schemeClr val="tx1"/>
        </a:solidFill>
        <a:latin typeface="+mn-lt"/>
        <a:ea typeface="+mn-ea"/>
        <a:cs typeface="+mn-cs"/>
      </a:defRPr>
    </a:lvl1pPr>
    <a:lvl2pPr marL="688790" algn="l" defTabSz="1377580" rtl="0" eaLnBrk="1" latinLnBrk="0" hangingPunct="1">
      <a:defRPr kumimoji="1" sz="2690" kern="1200">
        <a:solidFill>
          <a:schemeClr val="tx1"/>
        </a:solidFill>
        <a:latin typeface="+mn-lt"/>
        <a:ea typeface="+mn-ea"/>
        <a:cs typeface="+mn-cs"/>
      </a:defRPr>
    </a:lvl2pPr>
    <a:lvl3pPr marL="1377580" algn="l" defTabSz="1377580" rtl="0" eaLnBrk="1" latinLnBrk="0" hangingPunct="1">
      <a:defRPr kumimoji="1" sz="2690" kern="1200">
        <a:solidFill>
          <a:schemeClr val="tx1"/>
        </a:solidFill>
        <a:latin typeface="+mn-lt"/>
        <a:ea typeface="+mn-ea"/>
        <a:cs typeface="+mn-cs"/>
      </a:defRPr>
    </a:lvl3pPr>
    <a:lvl4pPr marL="2066370" algn="l" defTabSz="1377580" rtl="0" eaLnBrk="1" latinLnBrk="0" hangingPunct="1">
      <a:defRPr kumimoji="1" sz="2690" kern="1200">
        <a:solidFill>
          <a:schemeClr val="tx1"/>
        </a:solidFill>
        <a:latin typeface="+mn-lt"/>
        <a:ea typeface="+mn-ea"/>
        <a:cs typeface="+mn-cs"/>
      </a:defRPr>
    </a:lvl4pPr>
    <a:lvl5pPr marL="2755160" algn="l" defTabSz="1377580" rtl="0" eaLnBrk="1" latinLnBrk="0" hangingPunct="1">
      <a:defRPr kumimoji="1" sz="2690" kern="1200">
        <a:solidFill>
          <a:schemeClr val="tx1"/>
        </a:solidFill>
        <a:latin typeface="+mn-lt"/>
        <a:ea typeface="+mn-ea"/>
        <a:cs typeface="+mn-cs"/>
      </a:defRPr>
    </a:lvl5pPr>
    <a:lvl6pPr marL="3443950" algn="l" defTabSz="1377580" rtl="0" eaLnBrk="1" latinLnBrk="0" hangingPunct="1">
      <a:defRPr kumimoji="1" sz="2690" kern="1200">
        <a:solidFill>
          <a:schemeClr val="tx1"/>
        </a:solidFill>
        <a:latin typeface="+mn-lt"/>
        <a:ea typeface="+mn-ea"/>
        <a:cs typeface="+mn-cs"/>
      </a:defRPr>
    </a:lvl6pPr>
    <a:lvl7pPr marL="4132741" algn="l" defTabSz="1377580" rtl="0" eaLnBrk="1" latinLnBrk="0" hangingPunct="1">
      <a:defRPr kumimoji="1" sz="2690" kern="1200">
        <a:solidFill>
          <a:schemeClr val="tx1"/>
        </a:solidFill>
        <a:latin typeface="+mn-lt"/>
        <a:ea typeface="+mn-ea"/>
        <a:cs typeface="+mn-cs"/>
      </a:defRPr>
    </a:lvl7pPr>
    <a:lvl8pPr marL="4821531" algn="l" defTabSz="1377580" rtl="0" eaLnBrk="1" latinLnBrk="0" hangingPunct="1">
      <a:defRPr kumimoji="1" sz="2690" kern="1200">
        <a:solidFill>
          <a:schemeClr val="tx1"/>
        </a:solidFill>
        <a:latin typeface="+mn-lt"/>
        <a:ea typeface="+mn-ea"/>
        <a:cs typeface="+mn-cs"/>
      </a:defRPr>
    </a:lvl8pPr>
    <a:lvl9pPr marL="5510321" algn="l" defTabSz="1377580" rtl="0" eaLnBrk="1" latinLnBrk="0" hangingPunct="1">
      <a:defRPr kumimoji="1" sz="269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5546" userDrawn="1">
          <p15:clr>
            <a:srgbClr val="A4A3A4"/>
          </p15:clr>
        </p15:guide>
        <p15:guide id="2" pos="6821"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99694"/>
    <a:srgbClr val="000000"/>
    <a:srgbClr val="FFFF99"/>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5A111915-BE36-4E01-A7E5-04B1672EAD32}" styleName="淡色スタイル 2 - アクセント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912C8C85-51F0-491E-9774-3900AFEF0FD7}" styleName="淡色スタイル 2 - アクセント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630" autoAdjust="0"/>
    <p:restoredTop sz="94434" autoAdjust="0"/>
  </p:normalViewPr>
  <p:slideViewPr>
    <p:cSldViewPr>
      <p:cViewPr varScale="1">
        <p:scale>
          <a:sx n="47" d="100"/>
          <a:sy n="47" d="100"/>
        </p:scale>
        <p:origin x="1416" y="48"/>
      </p:cViewPr>
      <p:guideLst>
        <p:guide orient="horz" pos="5546"/>
        <p:guide pos="6821"/>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3"/>
            <a:ext cx="2945659" cy="496332"/>
          </a:xfrm>
          <a:prstGeom prst="rect">
            <a:avLst/>
          </a:prstGeom>
        </p:spPr>
        <p:txBody>
          <a:bodyPr vert="horz" lIns="95534" tIns="47767" rIns="95534" bIns="47767" rtlCol="0"/>
          <a:lstStyle>
            <a:lvl1pPr algn="l">
              <a:defRPr sz="1200"/>
            </a:lvl1pPr>
          </a:lstStyle>
          <a:p>
            <a:endParaRPr kumimoji="1" lang="ja-JP" altLang="en-US" dirty="0"/>
          </a:p>
        </p:txBody>
      </p:sp>
      <p:sp>
        <p:nvSpPr>
          <p:cNvPr id="3" name="日付プレースホルダー 2"/>
          <p:cNvSpPr>
            <a:spLocks noGrp="1"/>
          </p:cNvSpPr>
          <p:nvPr>
            <p:ph type="dt" idx="1"/>
          </p:nvPr>
        </p:nvSpPr>
        <p:spPr>
          <a:xfrm>
            <a:off x="3850443" y="3"/>
            <a:ext cx="2945659" cy="496332"/>
          </a:xfrm>
          <a:prstGeom prst="rect">
            <a:avLst/>
          </a:prstGeom>
        </p:spPr>
        <p:txBody>
          <a:bodyPr vert="horz" lIns="95534" tIns="47767" rIns="95534" bIns="47767" rtlCol="0"/>
          <a:lstStyle>
            <a:lvl1pPr algn="r">
              <a:defRPr sz="1200"/>
            </a:lvl1pPr>
          </a:lstStyle>
          <a:p>
            <a:fld id="{DA5716A0-B5DA-418B-B81B-AF92FDF8047B}" type="datetimeFigureOut">
              <a:rPr kumimoji="1" lang="ja-JP" altLang="en-US" smtClean="0"/>
              <a:t>2021/9/14</a:t>
            </a:fld>
            <a:endParaRPr kumimoji="1" lang="ja-JP" altLang="en-US" dirty="0"/>
          </a:p>
        </p:txBody>
      </p:sp>
      <p:sp>
        <p:nvSpPr>
          <p:cNvPr id="4" name="スライド イメージ プレースホルダー 3"/>
          <p:cNvSpPr>
            <a:spLocks noGrp="1" noRot="1" noChangeAspect="1"/>
          </p:cNvSpPr>
          <p:nvPr>
            <p:ph type="sldImg" idx="2"/>
          </p:nvPr>
        </p:nvSpPr>
        <p:spPr>
          <a:xfrm>
            <a:off x="841375" y="744538"/>
            <a:ext cx="5116513" cy="3721100"/>
          </a:xfrm>
          <a:prstGeom prst="rect">
            <a:avLst/>
          </a:prstGeom>
          <a:noFill/>
          <a:ln w="12700">
            <a:solidFill>
              <a:prstClr val="black"/>
            </a:solidFill>
          </a:ln>
        </p:spPr>
        <p:txBody>
          <a:bodyPr vert="horz" lIns="95534" tIns="47767" rIns="95534" bIns="47767" rtlCol="0" anchor="ctr"/>
          <a:lstStyle/>
          <a:p>
            <a:endParaRPr lang="ja-JP" altLang="en-US" dirty="0"/>
          </a:p>
        </p:txBody>
      </p:sp>
      <p:sp>
        <p:nvSpPr>
          <p:cNvPr id="5" name="ノート プレースホルダー 4"/>
          <p:cNvSpPr>
            <a:spLocks noGrp="1"/>
          </p:cNvSpPr>
          <p:nvPr>
            <p:ph type="body" sz="quarter" idx="3"/>
          </p:nvPr>
        </p:nvSpPr>
        <p:spPr>
          <a:xfrm>
            <a:off x="679768" y="4715154"/>
            <a:ext cx="5438140" cy="4466987"/>
          </a:xfrm>
          <a:prstGeom prst="rect">
            <a:avLst/>
          </a:prstGeom>
        </p:spPr>
        <p:txBody>
          <a:bodyPr vert="horz" lIns="95534" tIns="47767" rIns="95534" bIns="47767"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28586"/>
            <a:ext cx="2945659" cy="496332"/>
          </a:xfrm>
          <a:prstGeom prst="rect">
            <a:avLst/>
          </a:prstGeom>
        </p:spPr>
        <p:txBody>
          <a:bodyPr vert="horz" lIns="95534" tIns="47767" rIns="95534" bIns="47767" rtlCol="0" anchor="b"/>
          <a:lstStyle>
            <a:lvl1pPr algn="l">
              <a:defRPr sz="1200"/>
            </a:lvl1pPr>
          </a:lstStyle>
          <a:p>
            <a:endParaRPr kumimoji="1" lang="ja-JP" altLang="en-US" dirty="0"/>
          </a:p>
        </p:txBody>
      </p:sp>
      <p:sp>
        <p:nvSpPr>
          <p:cNvPr id="7" name="スライド番号プレースホルダー 6"/>
          <p:cNvSpPr>
            <a:spLocks noGrp="1"/>
          </p:cNvSpPr>
          <p:nvPr>
            <p:ph type="sldNum" sz="quarter" idx="5"/>
          </p:nvPr>
        </p:nvSpPr>
        <p:spPr>
          <a:xfrm>
            <a:off x="3850443" y="9428586"/>
            <a:ext cx="2945659" cy="496332"/>
          </a:xfrm>
          <a:prstGeom prst="rect">
            <a:avLst/>
          </a:prstGeom>
        </p:spPr>
        <p:txBody>
          <a:bodyPr vert="horz" lIns="95534" tIns="47767" rIns="95534" bIns="47767" rtlCol="0" anchor="b"/>
          <a:lstStyle>
            <a:lvl1pPr algn="r">
              <a:defRPr sz="1200"/>
            </a:lvl1pPr>
          </a:lstStyle>
          <a:p>
            <a:fld id="{7154AD5B-4E08-44F9-A660-7B92ED9DC52F}" type="slidenum">
              <a:rPr kumimoji="1" lang="ja-JP" altLang="en-US" smtClean="0"/>
              <a:t>‹#›</a:t>
            </a:fld>
            <a:endParaRPr kumimoji="1" lang="ja-JP" altLang="en-US" dirty="0"/>
          </a:p>
        </p:txBody>
      </p:sp>
    </p:spTree>
    <p:extLst>
      <p:ext uri="{BB962C8B-B14F-4D97-AF65-F5344CB8AC3E}">
        <p14:creationId xmlns:p14="http://schemas.microsoft.com/office/powerpoint/2010/main" val="2522521857"/>
      </p:ext>
    </p:extLst>
  </p:cSld>
  <p:clrMap bg1="lt1" tx1="dk1" bg2="lt2" tx2="dk2" accent1="accent1" accent2="accent2" accent3="accent3" accent4="accent4" accent5="accent5" accent6="accent6" hlink="hlink" folHlink="folHlink"/>
  <p:notesStyle>
    <a:lvl1pPr marL="0" algn="l" defTabSz="1377580" rtl="0" eaLnBrk="1" latinLnBrk="0" hangingPunct="1">
      <a:defRPr kumimoji="1" sz="1829" kern="1200">
        <a:solidFill>
          <a:schemeClr val="tx1"/>
        </a:solidFill>
        <a:latin typeface="+mn-lt"/>
        <a:ea typeface="+mn-ea"/>
        <a:cs typeface="+mn-cs"/>
      </a:defRPr>
    </a:lvl1pPr>
    <a:lvl2pPr marL="688790" algn="l" defTabSz="1377580" rtl="0" eaLnBrk="1" latinLnBrk="0" hangingPunct="1">
      <a:defRPr kumimoji="1" sz="1829" kern="1200">
        <a:solidFill>
          <a:schemeClr val="tx1"/>
        </a:solidFill>
        <a:latin typeface="+mn-lt"/>
        <a:ea typeface="+mn-ea"/>
        <a:cs typeface="+mn-cs"/>
      </a:defRPr>
    </a:lvl2pPr>
    <a:lvl3pPr marL="1377580" algn="l" defTabSz="1377580" rtl="0" eaLnBrk="1" latinLnBrk="0" hangingPunct="1">
      <a:defRPr kumimoji="1" sz="1829" kern="1200">
        <a:solidFill>
          <a:schemeClr val="tx1"/>
        </a:solidFill>
        <a:latin typeface="+mn-lt"/>
        <a:ea typeface="+mn-ea"/>
        <a:cs typeface="+mn-cs"/>
      </a:defRPr>
    </a:lvl3pPr>
    <a:lvl4pPr marL="2066370" algn="l" defTabSz="1377580" rtl="0" eaLnBrk="1" latinLnBrk="0" hangingPunct="1">
      <a:defRPr kumimoji="1" sz="1829" kern="1200">
        <a:solidFill>
          <a:schemeClr val="tx1"/>
        </a:solidFill>
        <a:latin typeface="+mn-lt"/>
        <a:ea typeface="+mn-ea"/>
        <a:cs typeface="+mn-cs"/>
      </a:defRPr>
    </a:lvl4pPr>
    <a:lvl5pPr marL="2755160" algn="l" defTabSz="1377580" rtl="0" eaLnBrk="1" latinLnBrk="0" hangingPunct="1">
      <a:defRPr kumimoji="1" sz="1829" kern="1200">
        <a:solidFill>
          <a:schemeClr val="tx1"/>
        </a:solidFill>
        <a:latin typeface="+mn-lt"/>
        <a:ea typeface="+mn-ea"/>
        <a:cs typeface="+mn-cs"/>
      </a:defRPr>
    </a:lvl5pPr>
    <a:lvl6pPr marL="3443950" algn="l" defTabSz="1377580" rtl="0" eaLnBrk="1" latinLnBrk="0" hangingPunct="1">
      <a:defRPr kumimoji="1" sz="1829" kern="1200">
        <a:solidFill>
          <a:schemeClr val="tx1"/>
        </a:solidFill>
        <a:latin typeface="+mn-lt"/>
        <a:ea typeface="+mn-ea"/>
        <a:cs typeface="+mn-cs"/>
      </a:defRPr>
    </a:lvl6pPr>
    <a:lvl7pPr marL="4132741" algn="l" defTabSz="1377580" rtl="0" eaLnBrk="1" latinLnBrk="0" hangingPunct="1">
      <a:defRPr kumimoji="1" sz="1829" kern="1200">
        <a:solidFill>
          <a:schemeClr val="tx1"/>
        </a:solidFill>
        <a:latin typeface="+mn-lt"/>
        <a:ea typeface="+mn-ea"/>
        <a:cs typeface="+mn-cs"/>
      </a:defRPr>
    </a:lvl7pPr>
    <a:lvl8pPr marL="4821531" algn="l" defTabSz="1377580" rtl="0" eaLnBrk="1" latinLnBrk="0" hangingPunct="1">
      <a:defRPr kumimoji="1" sz="1829" kern="1200">
        <a:solidFill>
          <a:schemeClr val="tx1"/>
        </a:solidFill>
        <a:latin typeface="+mn-lt"/>
        <a:ea typeface="+mn-ea"/>
        <a:cs typeface="+mn-cs"/>
      </a:defRPr>
    </a:lvl8pPr>
    <a:lvl9pPr marL="5510321" algn="l" defTabSz="1377580" rtl="0" eaLnBrk="1" latinLnBrk="0" hangingPunct="1">
      <a:defRPr kumimoji="1" sz="182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841375" y="744538"/>
            <a:ext cx="5116513" cy="3721100"/>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7154AD5B-4E08-44F9-A660-7B92ED9DC52F}" type="slidenum">
              <a:rPr kumimoji="1" lang="ja-JP" altLang="en-US" smtClean="0"/>
              <a:t>1</a:t>
            </a:fld>
            <a:endParaRPr kumimoji="1" lang="ja-JP" altLang="en-US" dirty="0"/>
          </a:p>
        </p:txBody>
      </p:sp>
    </p:spTree>
    <p:extLst>
      <p:ext uri="{BB962C8B-B14F-4D97-AF65-F5344CB8AC3E}">
        <p14:creationId xmlns:p14="http://schemas.microsoft.com/office/powerpoint/2010/main" val="81071886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047036" y="3152735"/>
            <a:ext cx="11866404" cy="2175433"/>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2094071" y="5751036"/>
            <a:ext cx="9772333" cy="2593605"/>
          </a:xfrm>
        </p:spPr>
        <p:txBody>
          <a:bodyPr/>
          <a:lstStyle>
            <a:lvl1pPr marL="0" indent="0" algn="ctr">
              <a:buNone/>
              <a:defRPr>
                <a:solidFill>
                  <a:schemeClr val="tx1">
                    <a:tint val="75000"/>
                  </a:schemeClr>
                </a:solidFill>
              </a:defRPr>
            </a:lvl1pPr>
            <a:lvl2pPr marL="640080" indent="0" algn="ctr">
              <a:buNone/>
              <a:defRPr>
                <a:solidFill>
                  <a:schemeClr val="tx1">
                    <a:tint val="75000"/>
                  </a:schemeClr>
                </a:solidFill>
              </a:defRPr>
            </a:lvl2pPr>
            <a:lvl3pPr marL="1280160" indent="0" algn="ctr">
              <a:buNone/>
              <a:defRPr>
                <a:solidFill>
                  <a:schemeClr val="tx1">
                    <a:tint val="75000"/>
                  </a:schemeClr>
                </a:solidFill>
              </a:defRPr>
            </a:lvl3pPr>
            <a:lvl4pPr marL="1920240" indent="0" algn="ctr">
              <a:buNone/>
              <a:defRPr>
                <a:solidFill>
                  <a:schemeClr val="tx1">
                    <a:tint val="75000"/>
                  </a:schemeClr>
                </a:solidFill>
              </a:defRPr>
            </a:lvl4pPr>
            <a:lvl5pPr marL="2560320" indent="0" algn="ctr">
              <a:buNone/>
              <a:defRPr>
                <a:solidFill>
                  <a:schemeClr val="tx1">
                    <a:tint val="75000"/>
                  </a:schemeClr>
                </a:solidFill>
              </a:defRPr>
            </a:lvl5pPr>
            <a:lvl6pPr marL="3200400" indent="0" algn="ctr">
              <a:buNone/>
              <a:defRPr>
                <a:solidFill>
                  <a:schemeClr val="tx1">
                    <a:tint val="75000"/>
                  </a:schemeClr>
                </a:solidFill>
              </a:defRPr>
            </a:lvl6pPr>
            <a:lvl7pPr marL="3840480" indent="0" algn="ctr">
              <a:buNone/>
              <a:defRPr>
                <a:solidFill>
                  <a:schemeClr val="tx1">
                    <a:tint val="75000"/>
                  </a:schemeClr>
                </a:solidFill>
              </a:defRPr>
            </a:lvl7pPr>
            <a:lvl8pPr marL="4480560" indent="0" algn="ctr">
              <a:buNone/>
              <a:defRPr>
                <a:solidFill>
                  <a:schemeClr val="tx1">
                    <a:tint val="75000"/>
                  </a:schemeClr>
                </a:solidFill>
              </a:defRPr>
            </a:lvl8pPr>
            <a:lvl9pPr marL="5120640"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t>2021/9/14</a:t>
            </a:fld>
            <a:endParaRPr kumimoji="1" lang="ja-JP" altLang="en-US" dirty="0"/>
          </a:p>
        </p:txBody>
      </p:sp>
      <p:sp>
        <p:nvSpPr>
          <p:cNvPr id="5" name="フッター プレースホルダ 4"/>
          <p:cNvSpPr>
            <a:spLocks noGrp="1"/>
          </p:cNvSpPr>
          <p:nvPr>
            <p:ph type="ftr" sz="quarter" idx="11"/>
          </p:nvPr>
        </p:nvSpPr>
        <p:spPr/>
        <p:txBody>
          <a:bodyPr/>
          <a:lstStyle/>
          <a:p>
            <a:endParaRPr kumimoji="1" lang="ja-JP" altLang="en-US" dirty="0"/>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t>2021/9/14</a:t>
            </a:fld>
            <a:endParaRPr kumimoji="1" lang="ja-JP" altLang="en-US" dirty="0"/>
          </a:p>
        </p:txBody>
      </p:sp>
      <p:sp>
        <p:nvSpPr>
          <p:cNvPr id="5" name="フッター プレースホルダ 4"/>
          <p:cNvSpPr>
            <a:spLocks noGrp="1"/>
          </p:cNvSpPr>
          <p:nvPr>
            <p:ph type="ftr" sz="quarter" idx="11"/>
          </p:nvPr>
        </p:nvSpPr>
        <p:spPr/>
        <p:txBody>
          <a:bodyPr/>
          <a:lstStyle/>
          <a:p>
            <a:endParaRPr kumimoji="1" lang="ja-JP" altLang="en-US" dirty="0"/>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10121344" y="406427"/>
            <a:ext cx="3141107" cy="8659445"/>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698024" y="406427"/>
            <a:ext cx="9190646" cy="8659445"/>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t>2021/9/14</a:t>
            </a:fld>
            <a:endParaRPr kumimoji="1" lang="ja-JP" altLang="en-US" dirty="0"/>
          </a:p>
        </p:txBody>
      </p:sp>
      <p:sp>
        <p:nvSpPr>
          <p:cNvPr id="5" name="フッター プレースホルダ 4"/>
          <p:cNvSpPr>
            <a:spLocks noGrp="1"/>
          </p:cNvSpPr>
          <p:nvPr>
            <p:ph type="ftr" sz="quarter" idx="11"/>
          </p:nvPr>
        </p:nvSpPr>
        <p:spPr/>
        <p:txBody>
          <a:bodyPr/>
          <a:lstStyle/>
          <a:p>
            <a:endParaRPr kumimoji="1" lang="ja-JP" altLang="en-US" dirty="0"/>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t>2021/9/14</a:t>
            </a:fld>
            <a:endParaRPr kumimoji="1" lang="ja-JP" altLang="en-US" dirty="0"/>
          </a:p>
        </p:txBody>
      </p:sp>
      <p:sp>
        <p:nvSpPr>
          <p:cNvPr id="5" name="フッター プレースホルダ 4"/>
          <p:cNvSpPr>
            <a:spLocks noGrp="1"/>
          </p:cNvSpPr>
          <p:nvPr>
            <p:ph type="ftr" sz="quarter" idx="11"/>
          </p:nvPr>
        </p:nvSpPr>
        <p:spPr/>
        <p:txBody>
          <a:bodyPr/>
          <a:lstStyle/>
          <a:p>
            <a:endParaRPr kumimoji="1" lang="ja-JP" altLang="en-US" dirty="0"/>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1102781" y="6521602"/>
            <a:ext cx="11866404" cy="2015682"/>
          </a:xfrm>
        </p:spPr>
        <p:txBody>
          <a:bodyPr anchor="t"/>
          <a:lstStyle>
            <a:lvl1pPr algn="l">
              <a:defRPr sz="56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1102781" y="4301532"/>
            <a:ext cx="11866404" cy="2220069"/>
          </a:xfrm>
        </p:spPr>
        <p:txBody>
          <a:bodyPr anchor="b"/>
          <a:lstStyle>
            <a:lvl1pPr marL="0" indent="0">
              <a:buNone/>
              <a:defRPr sz="2800">
                <a:solidFill>
                  <a:schemeClr val="tx1">
                    <a:tint val="75000"/>
                  </a:schemeClr>
                </a:solidFill>
              </a:defRPr>
            </a:lvl1pPr>
            <a:lvl2pPr marL="640080" indent="0">
              <a:buNone/>
              <a:defRPr sz="2500">
                <a:solidFill>
                  <a:schemeClr val="tx1">
                    <a:tint val="75000"/>
                  </a:schemeClr>
                </a:solidFill>
              </a:defRPr>
            </a:lvl2pPr>
            <a:lvl3pPr marL="1280160" indent="0">
              <a:buNone/>
              <a:defRPr sz="2200">
                <a:solidFill>
                  <a:schemeClr val="tx1">
                    <a:tint val="75000"/>
                  </a:schemeClr>
                </a:solidFill>
              </a:defRPr>
            </a:lvl3pPr>
            <a:lvl4pPr marL="1920240" indent="0">
              <a:buNone/>
              <a:defRPr sz="2000">
                <a:solidFill>
                  <a:schemeClr val="tx1">
                    <a:tint val="75000"/>
                  </a:schemeClr>
                </a:solidFill>
              </a:defRPr>
            </a:lvl4pPr>
            <a:lvl5pPr marL="2560320" indent="0">
              <a:buNone/>
              <a:defRPr sz="2000">
                <a:solidFill>
                  <a:schemeClr val="tx1">
                    <a:tint val="75000"/>
                  </a:schemeClr>
                </a:solidFill>
              </a:defRPr>
            </a:lvl5pPr>
            <a:lvl6pPr marL="3200400" indent="0">
              <a:buNone/>
              <a:defRPr sz="2000">
                <a:solidFill>
                  <a:schemeClr val="tx1">
                    <a:tint val="75000"/>
                  </a:schemeClr>
                </a:solidFill>
              </a:defRPr>
            </a:lvl6pPr>
            <a:lvl7pPr marL="3840480" indent="0">
              <a:buNone/>
              <a:defRPr sz="2000">
                <a:solidFill>
                  <a:schemeClr val="tx1">
                    <a:tint val="75000"/>
                  </a:schemeClr>
                </a:solidFill>
              </a:defRPr>
            </a:lvl7pPr>
            <a:lvl8pPr marL="4480560" indent="0">
              <a:buNone/>
              <a:defRPr sz="2000">
                <a:solidFill>
                  <a:schemeClr val="tx1">
                    <a:tint val="75000"/>
                  </a:schemeClr>
                </a:solidFill>
              </a:defRPr>
            </a:lvl8pPr>
            <a:lvl9pPr marL="5120640" indent="0">
              <a:buNone/>
              <a:defRPr sz="20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t>2021/9/14</a:t>
            </a:fld>
            <a:endParaRPr kumimoji="1" lang="ja-JP" altLang="en-US" dirty="0"/>
          </a:p>
        </p:txBody>
      </p:sp>
      <p:sp>
        <p:nvSpPr>
          <p:cNvPr id="5" name="フッター プレースホルダ 4"/>
          <p:cNvSpPr>
            <a:spLocks noGrp="1"/>
          </p:cNvSpPr>
          <p:nvPr>
            <p:ph type="ftr" sz="quarter" idx="11"/>
          </p:nvPr>
        </p:nvSpPr>
        <p:spPr/>
        <p:txBody>
          <a:bodyPr/>
          <a:lstStyle/>
          <a:p>
            <a:endParaRPr kumimoji="1" lang="ja-JP" altLang="en-US" dirty="0"/>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698024" y="2368075"/>
            <a:ext cx="6165876" cy="6697797"/>
          </a:xfrm>
        </p:spPr>
        <p:txBody>
          <a:bodyPr/>
          <a:lstStyle>
            <a:lvl1pPr>
              <a:defRPr sz="3900"/>
            </a:lvl1pPr>
            <a:lvl2pPr>
              <a:defRPr sz="3400"/>
            </a:lvl2pPr>
            <a:lvl3pPr>
              <a:defRPr sz="2800"/>
            </a:lvl3pPr>
            <a:lvl4pPr>
              <a:defRPr sz="2500"/>
            </a:lvl4pPr>
            <a:lvl5pPr>
              <a:defRPr sz="2500"/>
            </a:lvl5pPr>
            <a:lvl6pPr>
              <a:defRPr sz="2500"/>
            </a:lvl6pPr>
            <a:lvl7pPr>
              <a:defRPr sz="2500"/>
            </a:lvl7pPr>
            <a:lvl8pPr>
              <a:defRPr sz="2500"/>
            </a:lvl8pPr>
            <a:lvl9pPr>
              <a:defRPr sz="25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7096575" y="2368075"/>
            <a:ext cx="6165876" cy="6697797"/>
          </a:xfrm>
        </p:spPr>
        <p:txBody>
          <a:bodyPr/>
          <a:lstStyle>
            <a:lvl1pPr>
              <a:defRPr sz="3900"/>
            </a:lvl1pPr>
            <a:lvl2pPr>
              <a:defRPr sz="3400"/>
            </a:lvl2pPr>
            <a:lvl3pPr>
              <a:defRPr sz="2800"/>
            </a:lvl3pPr>
            <a:lvl4pPr>
              <a:defRPr sz="2500"/>
            </a:lvl4pPr>
            <a:lvl5pPr>
              <a:defRPr sz="2500"/>
            </a:lvl5pPr>
            <a:lvl6pPr>
              <a:defRPr sz="2500"/>
            </a:lvl6pPr>
            <a:lvl7pPr>
              <a:defRPr sz="2500"/>
            </a:lvl7pPr>
            <a:lvl8pPr>
              <a:defRPr sz="2500"/>
            </a:lvl8pPr>
            <a:lvl9pPr>
              <a:defRPr sz="25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t>2021/9/14</a:t>
            </a:fld>
            <a:endParaRPr kumimoji="1" lang="ja-JP" altLang="en-US" dirty="0"/>
          </a:p>
        </p:txBody>
      </p:sp>
      <p:sp>
        <p:nvSpPr>
          <p:cNvPr id="6" name="フッター プレースホルダ 5"/>
          <p:cNvSpPr>
            <a:spLocks noGrp="1"/>
          </p:cNvSpPr>
          <p:nvPr>
            <p:ph type="ftr" sz="quarter" idx="11"/>
          </p:nvPr>
        </p:nvSpPr>
        <p:spPr/>
        <p:txBody>
          <a:bodyPr/>
          <a:lstStyle/>
          <a:p>
            <a:endParaRPr kumimoji="1" lang="ja-JP" altLang="en-US" dirty="0"/>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698024" y="2271755"/>
            <a:ext cx="6168301" cy="946759"/>
          </a:xfrm>
        </p:spPr>
        <p:txBody>
          <a:bodyPr anchor="b"/>
          <a:lstStyle>
            <a:lvl1pPr marL="0" indent="0">
              <a:buNone/>
              <a:defRPr sz="3400" b="1"/>
            </a:lvl1pPr>
            <a:lvl2pPr marL="640080" indent="0">
              <a:buNone/>
              <a:defRPr sz="2800" b="1"/>
            </a:lvl2pPr>
            <a:lvl3pPr marL="1280160" indent="0">
              <a:buNone/>
              <a:defRPr sz="2500" b="1"/>
            </a:lvl3pPr>
            <a:lvl4pPr marL="1920240" indent="0">
              <a:buNone/>
              <a:defRPr sz="2200" b="1"/>
            </a:lvl4pPr>
            <a:lvl5pPr marL="2560320" indent="0">
              <a:buNone/>
              <a:defRPr sz="2200" b="1"/>
            </a:lvl5pPr>
            <a:lvl6pPr marL="3200400" indent="0">
              <a:buNone/>
              <a:defRPr sz="2200" b="1"/>
            </a:lvl6pPr>
            <a:lvl7pPr marL="3840480" indent="0">
              <a:buNone/>
              <a:defRPr sz="2200" b="1"/>
            </a:lvl7pPr>
            <a:lvl8pPr marL="4480560" indent="0">
              <a:buNone/>
              <a:defRPr sz="2200" b="1"/>
            </a:lvl8pPr>
            <a:lvl9pPr marL="5120640" indent="0">
              <a:buNone/>
              <a:defRPr sz="22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698024" y="3218513"/>
            <a:ext cx="6168301" cy="5847358"/>
          </a:xfrm>
        </p:spPr>
        <p:txBody>
          <a:bodyPr/>
          <a:lstStyle>
            <a:lvl1pPr>
              <a:defRPr sz="3400"/>
            </a:lvl1pPr>
            <a:lvl2pPr>
              <a:defRPr sz="2800"/>
            </a:lvl2pPr>
            <a:lvl3pPr>
              <a:defRPr sz="2500"/>
            </a:lvl3pPr>
            <a:lvl4pPr>
              <a:defRPr sz="2200"/>
            </a:lvl4pPr>
            <a:lvl5pPr>
              <a:defRPr sz="2200"/>
            </a:lvl5pPr>
            <a:lvl6pPr>
              <a:defRPr sz="2200"/>
            </a:lvl6pPr>
            <a:lvl7pPr>
              <a:defRPr sz="2200"/>
            </a:lvl7pPr>
            <a:lvl8pPr>
              <a:defRPr sz="2200"/>
            </a:lvl8pPr>
            <a:lvl9pPr>
              <a:defRPr sz="22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7091729" y="2271755"/>
            <a:ext cx="6170724" cy="946759"/>
          </a:xfrm>
        </p:spPr>
        <p:txBody>
          <a:bodyPr anchor="b"/>
          <a:lstStyle>
            <a:lvl1pPr marL="0" indent="0">
              <a:buNone/>
              <a:defRPr sz="3400" b="1"/>
            </a:lvl1pPr>
            <a:lvl2pPr marL="640080" indent="0">
              <a:buNone/>
              <a:defRPr sz="2800" b="1"/>
            </a:lvl2pPr>
            <a:lvl3pPr marL="1280160" indent="0">
              <a:buNone/>
              <a:defRPr sz="2500" b="1"/>
            </a:lvl3pPr>
            <a:lvl4pPr marL="1920240" indent="0">
              <a:buNone/>
              <a:defRPr sz="2200" b="1"/>
            </a:lvl4pPr>
            <a:lvl5pPr marL="2560320" indent="0">
              <a:buNone/>
              <a:defRPr sz="2200" b="1"/>
            </a:lvl5pPr>
            <a:lvl6pPr marL="3200400" indent="0">
              <a:buNone/>
              <a:defRPr sz="2200" b="1"/>
            </a:lvl6pPr>
            <a:lvl7pPr marL="3840480" indent="0">
              <a:buNone/>
              <a:defRPr sz="2200" b="1"/>
            </a:lvl7pPr>
            <a:lvl8pPr marL="4480560" indent="0">
              <a:buNone/>
              <a:defRPr sz="2200" b="1"/>
            </a:lvl8pPr>
            <a:lvl9pPr marL="5120640" indent="0">
              <a:buNone/>
              <a:defRPr sz="22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7091729" y="3218513"/>
            <a:ext cx="6170724" cy="5847358"/>
          </a:xfrm>
        </p:spPr>
        <p:txBody>
          <a:bodyPr/>
          <a:lstStyle>
            <a:lvl1pPr>
              <a:defRPr sz="3400"/>
            </a:lvl1pPr>
            <a:lvl2pPr>
              <a:defRPr sz="2800"/>
            </a:lvl2pPr>
            <a:lvl3pPr>
              <a:defRPr sz="2500"/>
            </a:lvl3pPr>
            <a:lvl4pPr>
              <a:defRPr sz="2200"/>
            </a:lvl4pPr>
            <a:lvl5pPr>
              <a:defRPr sz="2200"/>
            </a:lvl5pPr>
            <a:lvl6pPr>
              <a:defRPr sz="2200"/>
            </a:lvl6pPr>
            <a:lvl7pPr>
              <a:defRPr sz="2200"/>
            </a:lvl7pPr>
            <a:lvl8pPr>
              <a:defRPr sz="2200"/>
            </a:lvl8pPr>
            <a:lvl9pPr>
              <a:defRPr sz="22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E90ED720-0104-4369-84BC-D37694168613}" type="datetimeFigureOut">
              <a:rPr kumimoji="1" lang="ja-JP" altLang="en-US" smtClean="0"/>
              <a:t>2021/9/14</a:t>
            </a:fld>
            <a:endParaRPr kumimoji="1" lang="ja-JP" altLang="en-US" dirty="0"/>
          </a:p>
        </p:txBody>
      </p:sp>
      <p:sp>
        <p:nvSpPr>
          <p:cNvPr id="8" name="フッター プレースホルダ 7"/>
          <p:cNvSpPr>
            <a:spLocks noGrp="1"/>
          </p:cNvSpPr>
          <p:nvPr>
            <p:ph type="ftr" sz="quarter" idx="11"/>
          </p:nvPr>
        </p:nvSpPr>
        <p:spPr/>
        <p:txBody>
          <a:bodyPr/>
          <a:lstStyle/>
          <a:p>
            <a:endParaRPr kumimoji="1" lang="ja-JP" altLang="en-US" dirty="0"/>
          </a:p>
        </p:txBody>
      </p:sp>
      <p:sp>
        <p:nvSpPr>
          <p:cNvPr id="9" name="スライド番号プレースホルダ 8"/>
          <p:cNvSpPr>
            <a:spLocks noGrp="1"/>
          </p:cNvSpPr>
          <p:nvPr>
            <p:ph type="sldNum" sz="quarter" idx="12"/>
          </p:nvPr>
        </p:nvSpPr>
        <p:spPr/>
        <p:txBody>
          <a:bodyPr/>
          <a:lstStyle/>
          <a:p>
            <a:fld id="{D2D8002D-B5B0-4BAC-B1F6-782DDCCE6D9C}" type="slidenum">
              <a:rPr kumimoji="1" lang="ja-JP" altLang="en-US" smtClean="0"/>
              <a:t>‹#›</a:t>
            </a:fld>
            <a:endParaRPr kumimoji="1" lang="ja-JP" alt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E90ED720-0104-4369-84BC-D37694168613}" type="datetimeFigureOut">
              <a:rPr kumimoji="1" lang="ja-JP" altLang="en-US" smtClean="0"/>
              <a:t>2021/9/14</a:t>
            </a:fld>
            <a:endParaRPr kumimoji="1" lang="ja-JP" altLang="en-US" dirty="0"/>
          </a:p>
        </p:txBody>
      </p:sp>
      <p:sp>
        <p:nvSpPr>
          <p:cNvPr id="4" name="フッター プレースホルダ 3"/>
          <p:cNvSpPr>
            <a:spLocks noGrp="1"/>
          </p:cNvSpPr>
          <p:nvPr>
            <p:ph type="ftr" sz="quarter" idx="11"/>
          </p:nvPr>
        </p:nvSpPr>
        <p:spPr/>
        <p:txBody>
          <a:bodyPr/>
          <a:lstStyle/>
          <a:p>
            <a:endParaRPr kumimoji="1" lang="ja-JP" altLang="en-US" dirty="0"/>
          </a:p>
        </p:txBody>
      </p:sp>
      <p:sp>
        <p:nvSpPr>
          <p:cNvPr id="5" name="スライド番号プレースホルダ 4"/>
          <p:cNvSpPr>
            <a:spLocks noGrp="1"/>
          </p:cNvSpPr>
          <p:nvPr>
            <p:ph type="sldNum" sz="quarter" idx="12"/>
          </p:nvPr>
        </p:nvSpPr>
        <p:spPr/>
        <p:txBody>
          <a:bodyPr/>
          <a:lstStyle/>
          <a:p>
            <a:fld id="{D2D8002D-B5B0-4BAC-B1F6-782DDCCE6D9C}" type="slidenum">
              <a:rPr kumimoji="1" lang="ja-JP" altLang="en-US" smtClean="0"/>
              <a:t>‹#›</a:t>
            </a:fld>
            <a:endParaRPr kumimoji="1" lang="ja-JP" alt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E90ED720-0104-4369-84BC-D37694168613}" type="datetimeFigureOut">
              <a:rPr kumimoji="1" lang="ja-JP" altLang="en-US" smtClean="0"/>
              <a:t>2021/9/14</a:t>
            </a:fld>
            <a:endParaRPr kumimoji="1" lang="ja-JP" altLang="en-US" dirty="0"/>
          </a:p>
        </p:txBody>
      </p:sp>
      <p:sp>
        <p:nvSpPr>
          <p:cNvPr id="3" name="フッター プレースホルダ 2"/>
          <p:cNvSpPr>
            <a:spLocks noGrp="1"/>
          </p:cNvSpPr>
          <p:nvPr>
            <p:ph type="ftr" sz="quarter" idx="11"/>
          </p:nvPr>
        </p:nvSpPr>
        <p:spPr/>
        <p:txBody>
          <a:bodyPr/>
          <a:lstStyle/>
          <a:p>
            <a:endParaRPr kumimoji="1" lang="ja-JP" altLang="en-US" dirty="0"/>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t>‹#›</a:t>
            </a:fld>
            <a:endParaRPr kumimoji="1" lang="ja-JP" alt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98025" y="404076"/>
            <a:ext cx="4592900" cy="1719673"/>
          </a:xfrm>
        </p:spPr>
        <p:txBody>
          <a:bodyPr anchor="b"/>
          <a:lstStyle>
            <a:lvl1pPr algn="l">
              <a:defRPr sz="28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5458158" y="404077"/>
            <a:ext cx="7804293" cy="8661795"/>
          </a:xfrm>
        </p:spPr>
        <p:txBody>
          <a:bodyPr/>
          <a:lstStyle>
            <a:lvl1pPr>
              <a:defRPr sz="4500"/>
            </a:lvl1pPr>
            <a:lvl2pPr>
              <a:defRPr sz="3900"/>
            </a:lvl2pPr>
            <a:lvl3pPr>
              <a:defRPr sz="3400"/>
            </a:lvl3pPr>
            <a:lvl4pPr>
              <a:defRPr sz="2800"/>
            </a:lvl4pPr>
            <a:lvl5pPr>
              <a:defRPr sz="2800"/>
            </a:lvl5pPr>
            <a:lvl6pPr>
              <a:defRPr sz="2800"/>
            </a:lvl6pPr>
            <a:lvl7pPr>
              <a:defRPr sz="2800"/>
            </a:lvl7pPr>
            <a:lvl8pPr>
              <a:defRPr sz="2800"/>
            </a:lvl8pPr>
            <a:lvl9pPr>
              <a:defRPr sz="2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698025" y="2123750"/>
            <a:ext cx="4592900" cy="6942122"/>
          </a:xfrm>
        </p:spPr>
        <p:txBody>
          <a:bodyPr/>
          <a:lstStyle>
            <a:lvl1pPr marL="0" indent="0">
              <a:buNone/>
              <a:defRPr sz="2000"/>
            </a:lvl1pPr>
            <a:lvl2pPr marL="640080" indent="0">
              <a:buNone/>
              <a:defRPr sz="1700"/>
            </a:lvl2pPr>
            <a:lvl3pPr marL="1280160" indent="0">
              <a:buNone/>
              <a:defRPr sz="1400"/>
            </a:lvl3pPr>
            <a:lvl4pPr marL="1920240" indent="0">
              <a:buNone/>
              <a:defRPr sz="1300"/>
            </a:lvl4pPr>
            <a:lvl5pPr marL="2560320" indent="0">
              <a:buNone/>
              <a:defRPr sz="1300"/>
            </a:lvl5pPr>
            <a:lvl6pPr marL="3200400" indent="0">
              <a:buNone/>
              <a:defRPr sz="1300"/>
            </a:lvl6pPr>
            <a:lvl7pPr marL="3840480" indent="0">
              <a:buNone/>
              <a:defRPr sz="1300"/>
            </a:lvl7pPr>
            <a:lvl8pPr marL="4480560" indent="0">
              <a:buNone/>
              <a:defRPr sz="1300"/>
            </a:lvl8pPr>
            <a:lvl9pPr marL="5120640" indent="0">
              <a:buNone/>
              <a:defRPr sz="13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t>2021/9/14</a:t>
            </a:fld>
            <a:endParaRPr kumimoji="1" lang="ja-JP" altLang="en-US" dirty="0"/>
          </a:p>
        </p:txBody>
      </p:sp>
      <p:sp>
        <p:nvSpPr>
          <p:cNvPr id="6" name="フッター プレースホルダ 5"/>
          <p:cNvSpPr>
            <a:spLocks noGrp="1"/>
          </p:cNvSpPr>
          <p:nvPr>
            <p:ph type="ftr" sz="quarter" idx="11"/>
          </p:nvPr>
        </p:nvSpPr>
        <p:spPr/>
        <p:txBody>
          <a:bodyPr/>
          <a:lstStyle/>
          <a:p>
            <a:endParaRPr kumimoji="1" lang="ja-JP" altLang="en-US" dirty="0"/>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736351" y="7104222"/>
            <a:ext cx="8376285" cy="838693"/>
          </a:xfrm>
        </p:spPr>
        <p:txBody>
          <a:bodyPr anchor="b"/>
          <a:lstStyle>
            <a:lvl1pPr algn="l">
              <a:defRPr sz="28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2736351" y="906822"/>
            <a:ext cx="8376285" cy="6089333"/>
          </a:xfrm>
        </p:spPr>
        <p:txBody>
          <a:bodyPr/>
          <a:lstStyle>
            <a:lvl1pPr marL="0" indent="0">
              <a:buNone/>
              <a:defRPr sz="4500"/>
            </a:lvl1pPr>
            <a:lvl2pPr marL="640080" indent="0">
              <a:buNone/>
              <a:defRPr sz="3900"/>
            </a:lvl2pPr>
            <a:lvl3pPr marL="1280160" indent="0">
              <a:buNone/>
              <a:defRPr sz="3400"/>
            </a:lvl3pPr>
            <a:lvl4pPr marL="1920240" indent="0">
              <a:buNone/>
              <a:defRPr sz="2800"/>
            </a:lvl4pPr>
            <a:lvl5pPr marL="2560320" indent="0">
              <a:buNone/>
              <a:defRPr sz="2800"/>
            </a:lvl5pPr>
            <a:lvl6pPr marL="3200400" indent="0">
              <a:buNone/>
              <a:defRPr sz="2800"/>
            </a:lvl6pPr>
            <a:lvl7pPr marL="3840480" indent="0">
              <a:buNone/>
              <a:defRPr sz="2800"/>
            </a:lvl7pPr>
            <a:lvl8pPr marL="4480560" indent="0">
              <a:buNone/>
              <a:defRPr sz="2800"/>
            </a:lvl8pPr>
            <a:lvl9pPr marL="5120640" indent="0">
              <a:buNone/>
              <a:defRPr sz="2800"/>
            </a:lvl9pPr>
          </a:lstStyle>
          <a:p>
            <a:endParaRPr kumimoji="1" lang="ja-JP" altLang="en-US" dirty="0"/>
          </a:p>
        </p:txBody>
      </p:sp>
      <p:sp>
        <p:nvSpPr>
          <p:cNvPr id="4" name="テキスト プレースホルダ 3"/>
          <p:cNvSpPr>
            <a:spLocks noGrp="1"/>
          </p:cNvSpPr>
          <p:nvPr>
            <p:ph type="body" sz="half" idx="2"/>
          </p:nvPr>
        </p:nvSpPr>
        <p:spPr>
          <a:xfrm>
            <a:off x="2736351" y="7942916"/>
            <a:ext cx="8376285" cy="1191084"/>
          </a:xfrm>
        </p:spPr>
        <p:txBody>
          <a:bodyPr/>
          <a:lstStyle>
            <a:lvl1pPr marL="0" indent="0">
              <a:buNone/>
              <a:defRPr sz="2000"/>
            </a:lvl1pPr>
            <a:lvl2pPr marL="640080" indent="0">
              <a:buNone/>
              <a:defRPr sz="1700"/>
            </a:lvl2pPr>
            <a:lvl3pPr marL="1280160" indent="0">
              <a:buNone/>
              <a:defRPr sz="1400"/>
            </a:lvl3pPr>
            <a:lvl4pPr marL="1920240" indent="0">
              <a:buNone/>
              <a:defRPr sz="1300"/>
            </a:lvl4pPr>
            <a:lvl5pPr marL="2560320" indent="0">
              <a:buNone/>
              <a:defRPr sz="1300"/>
            </a:lvl5pPr>
            <a:lvl6pPr marL="3200400" indent="0">
              <a:buNone/>
              <a:defRPr sz="1300"/>
            </a:lvl6pPr>
            <a:lvl7pPr marL="3840480" indent="0">
              <a:buNone/>
              <a:defRPr sz="1300"/>
            </a:lvl7pPr>
            <a:lvl8pPr marL="4480560" indent="0">
              <a:buNone/>
              <a:defRPr sz="1300"/>
            </a:lvl8pPr>
            <a:lvl9pPr marL="5120640" indent="0">
              <a:buNone/>
              <a:defRPr sz="13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t>2021/9/14</a:t>
            </a:fld>
            <a:endParaRPr kumimoji="1" lang="ja-JP" altLang="en-US" dirty="0"/>
          </a:p>
        </p:txBody>
      </p:sp>
      <p:sp>
        <p:nvSpPr>
          <p:cNvPr id="6" name="フッター プレースホルダ 5"/>
          <p:cNvSpPr>
            <a:spLocks noGrp="1"/>
          </p:cNvSpPr>
          <p:nvPr>
            <p:ph type="ftr" sz="quarter" idx="11"/>
          </p:nvPr>
        </p:nvSpPr>
        <p:spPr/>
        <p:txBody>
          <a:bodyPr/>
          <a:lstStyle/>
          <a:p>
            <a:endParaRPr kumimoji="1" lang="ja-JP" altLang="en-US" dirty="0"/>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698024" y="406426"/>
            <a:ext cx="12564428" cy="1691481"/>
          </a:xfrm>
          <a:prstGeom prst="rect">
            <a:avLst/>
          </a:prstGeom>
        </p:spPr>
        <p:txBody>
          <a:bodyPr vert="horz" lIns="128016" tIns="64008" rIns="128016" bIns="64008"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698024" y="2368075"/>
            <a:ext cx="12564428" cy="6697797"/>
          </a:xfrm>
          <a:prstGeom prst="rect">
            <a:avLst/>
          </a:prstGeom>
        </p:spPr>
        <p:txBody>
          <a:bodyPr vert="horz" lIns="128016" tIns="64008" rIns="128016" bIns="64008"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698024" y="9406517"/>
            <a:ext cx="3257444" cy="540334"/>
          </a:xfrm>
          <a:prstGeom prst="rect">
            <a:avLst/>
          </a:prstGeom>
        </p:spPr>
        <p:txBody>
          <a:bodyPr vert="horz" lIns="128016" tIns="64008" rIns="128016" bIns="64008" rtlCol="0" anchor="ctr"/>
          <a:lstStyle>
            <a:lvl1pPr algn="l">
              <a:defRPr sz="1700">
                <a:solidFill>
                  <a:schemeClr val="tx1">
                    <a:tint val="75000"/>
                  </a:schemeClr>
                </a:solidFill>
              </a:defRPr>
            </a:lvl1pPr>
          </a:lstStyle>
          <a:p>
            <a:fld id="{E90ED720-0104-4369-84BC-D37694168613}" type="datetimeFigureOut">
              <a:rPr kumimoji="1" lang="ja-JP" altLang="en-US" smtClean="0"/>
              <a:t>2021/9/14</a:t>
            </a:fld>
            <a:endParaRPr kumimoji="1" lang="ja-JP" altLang="en-US" dirty="0"/>
          </a:p>
        </p:txBody>
      </p:sp>
      <p:sp>
        <p:nvSpPr>
          <p:cNvPr id="5" name="フッター プレースホルダ 4"/>
          <p:cNvSpPr>
            <a:spLocks noGrp="1"/>
          </p:cNvSpPr>
          <p:nvPr>
            <p:ph type="ftr" sz="quarter" idx="3"/>
          </p:nvPr>
        </p:nvSpPr>
        <p:spPr>
          <a:xfrm>
            <a:off x="4769829" y="9406517"/>
            <a:ext cx="4420817" cy="540334"/>
          </a:xfrm>
          <a:prstGeom prst="rect">
            <a:avLst/>
          </a:prstGeom>
        </p:spPr>
        <p:txBody>
          <a:bodyPr vert="horz" lIns="128016" tIns="64008" rIns="128016" bIns="64008" rtlCol="0" anchor="ctr"/>
          <a:lstStyle>
            <a:lvl1pPr algn="ctr">
              <a:defRPr sz="1700">
                <a:solidFill>
                  <a:schemeClr val="tx1">
                    <a:tint val="75000"/>
                  </a:schemeClr>
                </a:solidFill>
              </a:defRPr>
            </a:lvl1pPr>
          </a:lstStyle>
          <a:p>
            <a:endParaRPr kumimoji="1" lang="ja-JP" altLang="en-US" dirty="0"/>
          </a:p>
        </p:txBody>
      </p:sp>
      <p:sp>
        <p:nvSpPr>
          <p:cNvPr id="6" name="スライド番号プレースホルダ 5"/>
          <p:cNvSpPr>
            <a:spLocks noGrp="1"/>
          </p:cNvSpPr>
          <p:nvPr>
            <p:ph type="sldNum" sz="quarter" idx="4"/>
          </p:nvPr>
        </p:nvSpPr>
        <p:spPr>
          <a:xfrm>
            <a:off x="10005007" y="9406517"/>
            <a:ext cx="3257444" cy="540334"/>
          </a:xfrm>
          <a:prstGeom prst="rect">
            <a:avLst/>
          </a:prstGeom>
        </p:spPr>
        <p:txBody>
          <a:bodyPr vert="horz" lIns="128016" tIns="64008" rIns="128016" bIns="64008" rtlCol="0" anchor="ctr"/>
          <a:lstStyle>
            <a:lvl1pPr algn="r">
              <a:defRPr sz="1700">
                <a:solidFill>
                  <a:schemeClr val="tx1">
                    <a:tint val="75000"/>
                  </a:schemeClr>
                </a:solidFill>
              </a:defRPr>
            </a:lvl1pPr>
          </a:lstStyle>
          <a:p>
            <a:fld id="{D2D8002D-B5B0-4BAC-B1F6-782DDCCE6D9C}" type="slidenum">
              <a:rPr kumimoji="1" lang="ja-JP" altLang="en-US" smtClean="0"/>
              <a:t>‹#›</a:t>
            </a:fld>
            <a:endParaRPr kumimoji="1" lang="ja-JP"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280160" rtl="0" eaLnBrk="1" latinLnBrk="0" hangingPunct="1">
        <a:spcBef>
          <a:spcPct val="0"/>
        </a:spcBef>
        <a:buNone/>
        <a:defRPr kumimoji="1" sz="6200" kern="1200">
          <a:solidFill>
            <a:schemeClr val="tx1"/>
          </a:solidFill>
          <a:latin typeface="+mj-lt"/>
          <a:ea typeface="+mj-ea"/>
          <a:cs typeface="+mj-cs"/>
        </a:defRPr>
      </a:lvl1pPr>
    </p:titleStyle>
    <p:bodyStyle>
      <a:lvl1pPr marL="480060" indent="-480060" algn="l" defTabSz="1280160" rtl="0" eaLnBrk="1" latinLnBrk="0" hangingPunct="1">
        <a:spcBef>
          <a:spcPct val="20000"/>
        </a:spcBef>
        <a:buFont typeface="Arial" pitchFamily="34" charset="0"/>
        <a:buChar char="•"/>
        <a:defRPr kumimoji="1" sz="4500" kern="1200">
          <a:solidFill>
            <a:schemeClr val="tx1"/>
          </a:solidFill>
          <a:latin typeface="+mn-lt"/>
          <a:ea typeface="+mn-ea"/>
          <a:cs typeface="+mn-cs"/>
        </a:defRPr>
      </a:lvl1pPr>
      <a:lvl2pPr marL="1040130" indent="-400050" algn="l" defTabSz="1280160" rtl="0" eaLnBrk="1" latinLnBrk="0" hangingPunct="1">
        <a:spcBef>
          <a:spcPct val="20000"/>
        </a:spcBef>
        <a:buFont typeface="Arial" pitchFamily="34" charset="0"/>
        <a:buChar char="–"/>
        <a:defRPr kumimoji="1" sz="3900" kern="1200">
          <a:solidFill>
            <a:schemeClr val="tx1"/>
          </a:solidFill>
          <a:latin typeface="+mn-lt"/>
          <a:ea typeface="+mn-ea"/>
          <a:cs typeface="+mn-cs"/>
        </a:defRPr>
      </a:lvl2pPr>
      <a:lvl3pPr marL="1600200" indent="-320040" algn="l" defTabSz="1280160" rtl="0" eaLnBrk="1" latinLnBrk="0" hangingPunct="1">
        <a:spcBef>
          <a:spcPct val="20000"/>
        </a:spcBef>
        <a:buFont typeface="Arial" pitchFamily="34" charset="0"/>
        <a:buChar char="•"/>
        <a:defRPr kumimoji="1" sz="3400" kern="1200">
          <a:solidFill>
            <a:schemeClr val="tx1"/>
          </a:solidFill>
          <a:latin typeface="+mn-lt"/>
          <a:ea typeface="+mn-ea"/>
          <a:cs typeface="+mn-cs"/>
        </a:defRPr>
      </a:lvl3pPr>
      <a:lvl4pPr marL="2240280" indent="-320040" algn="l" defTabSz="1280160" rtl="0" eaLnBrk="1" latinLnBrk="0" hangingPunct="1">
        <a:spcBef>
          <a:spcPct val="20000"/>
        </a:spcBef>
        <a:buFont typeface="Arial" pitchFamily="34" charset="0"/>
        <a:buChar char="–"/>
        <a:defRPr kumimoji="1" sz="2800" kern="1200">
          <a:solidFill>
            <a:schemeClr val="tx1"/>
          </a:solidFill>
          <a:latin typeface="+mn-lt"/>
          <a:ea typeface="+mn-ea"/>
          <a:cs typeface="+mn-cs"/>
        </a:defRPr>
      </a:lvl4pPr>
      <a:lvl5pPr marL="2880360" indent="-320040" algn="l" defTabSz="1280160" rtl="0" eaLnBrk="1" latinLnBrk="0" hangingPunct="1">
        <a:spcBef>
          <a:spcPct val="20000"/>
        </a:spcBef>
        <a:buFont typeface="Arial" pitchFamily="34" charset="0"/>
        <a:buChar char="»"/>
        <a:defRPr kumimoji="1" sz="2800" kern="1200">
          <a:solidFill>
            <a:schemeClr val="tx1"/>
          </a:solidFill>
          <a:latin typeface="+mn-lt"/>
          <a:ea typeface="+mn-ea"/>
          <a:cs typeface="+mn-cs"/>
        </a:defRPr>
      </a:lvl5pPr>
      <a:lvl6pPr marL="3520440" indent="-320040" algn="l" defTabSz="1280160" rtl="0" eaLnBrk="1" latinLnBrk="0" hangingPunct="1">
        <a:spcBef>
          <a:spcPct val="20000"/>
        </a:spcBef>
        <a:buFont typeface="Arial" pitchFamily="34" charset="0"/>
        <a:buChar char="•"/>
        <a:defRPr kumimoji="1" sz="2800" kern="1200">
          <a:solidFill>
            <a:schemeClr val="tx1"/>
          </a:solidFill>
          <a:latin typeface="+mn-lt"/>
          <a:ea typeface="+mn-ea"/>
          <a:cs typeface="+mn-cs"/>
        </a:defRPr>
      </a:lvl6pPr>
      <a:lvl7pPr marL="4160520" indent="-320040" algn="l" defTabSz="1280160" rtl="0" eaLnBrk="1" latinLnBrk="0" hangingPunct="1">
        <a:spcBef>
          <a:spcPct val="20000"/>
        </a:spcBef>
        <a:buFont typeface="Arial" pitchFamily="34" charset="0"/>
        <a:buChar char="•"/>
        <a:defRPr kumimoji="1" sz="2800" kern="1200">
          <a:solidFill>
            <a:schemeClr val="tx1"/>
          </a:solidFill>
          <a:latin typeface="+mn-lt"/>
          <a:ea typeface="+mn-ea"/>
          <a:cs typeface="+mn-cs"/>
        </a:defRPr>
      </a:lvl7pPr>
      <a:lvl8pPr marL="4800600" indent="-320040" algn="l" defTabSz="1280160" rtl="0" eaLnBrk="1" latinLnBrk="0" hangingPunct="1">
        <a:spcBef>
          <a:spcPct val="20000"/>
        </a:spcBef>
        <a:buFont typeface="Arial" pitchFamily="34" charset="0"/>
        <a:buChar char="•"/>
        <a:defRPr kumimoji="1" sz="2800" kern="1200">
          <a:solidFill>
            <a:schemeClr val="tx1"/>
          </a:solidFill>
          <a:latin typeface="+mn-lt"/>
          <a:ea typeface="+mn-ea"/>
          <a:cs typeface="+mn-cs"/>
        </a:defRPr>
      </a:lvl8pPr>
      <a:lvl9pPr marL="5440680" indent="-320040" algn="l" defTabSz="1280160" rtl="0" eaLnBrk="1" latinLnBrk="0" hangingPunct="1">
        <a:spcBef>
          <a:spcPct val="20000"/>
        </a:spcBef>
        <a:buFont typeface="Arial" pitchFamily="34" charset="0"/>
        <a:buChar char="•"/>
        <a:defRPr kumimoji="1" sz="2800" kern="1200">
          <a:solidFill>
            <a:schemeClr val="tx1"/>
          </a:solidFill>
          <a:latin typeface="+mn-lt"/>
          <a:ea typeface="+mn-ea"/>
          <a:cs typeface="+mn-cs"/>
        </a:defRPr>
      </a:lvl9pPr>
    </p:bodyStyle>
    <p:otherStyle>
      <a:defPPr>
        <a:defRPr lang="ja-JP"/>
      </a:defPPr>
      <a:lvl1pPr marL="0" algn="l" defTabSz="1280160" rtl="0" eaLnBrk="1" latinLnBrk="0" hangingPunct="1">
        <a:defRPr kumimoji="1" sz="2500" kern="1200">
          <a:solidFill>
            <a:schemeClr val="tx1"/>
          </a:solidFill>
          <a:latin typeface="+mn-lt"/>
          <a:ea typeface="+mn-ea"/>
          <a:cs typeface="+mn-cs"/>
        </a:defRPr>
      </a:lvl1pPr>
      <a:lvl2pPr marL="640080" algn="l" defTabSz="1280160" rtl="0" eaLnBrk="1" latinLnBrk="0" hangingPunct="1">
        <a:defRPr kumimoji="1" sz="2500" kern="1200">
          <a:solidFill>
            <a:schemeClr val="tx1"/>
          </a:solidFill>
          <a:latin typeface="+mn-lt"/>
          <a:ea typeface="+mn-ea"/>
          <a:cs typeface="+mn-cs"/>
        </a:defRPr>
      </a:lvl2pPr>
      <a:lvl3pPr marL="1280160" algn="l" defTabSz="1280160" rtl="0" eaLnBrk="1" latinLnBrk="0" hangingPunct="1">
        <a:defRPr kumimoji="1" sz="2500" kern="1200">
          <a:solidFill>
            <a:schemeClr val="tx1"/>
          </a:solidFill>
          <a:latin typeface="+mn-lt"/>
          <a:ea typeface="+mn-ea"/>
          <a:cs typeface="+mn-cs"/>
        </a:defRPr>
      </a:lvl3pPr>
      <a:lvl4pPr marL="1920240" algn="l" defTabSz="1280160" rtl="0" eaLnBrk="1" latinLnBrk="0" hangingPunct="1">
        <a:defRPr kumimoji="1" sz="2500" kern="1200">
          <a:solidFill>
            <a:schemeClr val="tx1"/>
          </a:solidFill>
          <a:latin typeface="+mn-lt"/>
          <a:ea typeface="+mn-ea"/>
          <a:cs typeface="+mn-cs"/>
        </a:defRPr>
      </a:lvl4pPr>
      <a:lvl5pPr marL="2560320" algn="l" defTabSz="1280160" rtl="0" eaLnBrk="1" latinLnBrk="0" hangingPunct="1">
        <a:defRPr kumimoji="1" sz="2500" kern="1200">
          <a:solidFill>
            <a:schemeClr val="tx1"/>
          </a:solidFill>
          <a:latin typeface="+mn-lt"/>
          <a:ea typeface="+mn-ea"/>
          <a:cs typeface="+mn-cs"/>
        </a:defRPr>
      </a:lvl5pPr>
      <a:lvl6pPr marL="3200400" algn="l" defTabSz="1280160" rtl="0" eaLnBrk="1" latinLnBrk="0" hangingPunct="1">
        <a:defRPr kumimoji="1" sz="2500" kern="1200">
          <a:solidFill>
            <a:schemeClr val="tx1"/>
          </a:solidFill>
          <a:latin typeface="+mn-lt"/>
          <a:ea typeface="+mn-ea"/>
          <a:cs typeface="+mn-cs"/>
        </a:defRPr>
      </a:lvl6pPr>
      <a:lvl7pPr marL="3840480" algn="l" defTabSz="1280160" rtl="0" eaLnBrk="1" latinLnBrk="0" hangingPunct="1">
        <a:defRPr kumimoji="1" sz="2500" kern="1200">
          <a:solidFill>
            <a:schemeClr val="tx1"/>
          </a:solidFill>
          <a:latin typeface="+mn-lt"/>
          <a:ea typeface="+mn-ea"/>
          <a:cs typeface="+mn-cs"/>
        </a:defRPr>
      </a:lvl7pPr>
      <a:lvl8pPr marL="4480560" algn="l" defTabSz="1280160" rtl="0" eaLnBrk="1" latinLnBrk="0" hangingPunct="1">
        <a:defRPr kumimoji="1" sz="2500" kern="1200">
          <a:solidFill>
            <a:schemeClr val="tx1"/>
          </a:solidFill>
          <a:latin typeface="+mn-lt"/>
          <a:ea typeface="+mn-ea"/>
          <a:cs typeface="+mn-cs"/>
        </a:defRPr>
      </a:lvl8pPr>
      <a:lvl9pPr marL="5120640" algn="l" defTabSz="1280160" rtl="0" eaLnBrk="1" latinLnBrk="0" hangingPunct="1">
        <a:defRPr kumimoji="1" sz="25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 name="テキスト ボックス 67"/>
          <p:cNvSpPr txBox="1"/>
          <p:nvPr/>
        </p:nvSpPr>
        <p:spPr>
          <a:xfrm>
            <a:off x="1" y="4445"/>
            <a:ext cx="13960474" cy="504000"/>
          </a:xfrm>
          <a:prstGeom prst="rect">
            <a:avLst/>
          </a:prstGeom>
          <a:solidFill>
            <a:srgbClr val="000066"/>
          </a:solidFill>
        </p:spPr>
        <p:txBody>
          <a:bodyPr wrap="square" tIns="0" bIns="0" rtlCol="0" anchor="ctr">
            <a:noAutofit/>
          </a:bodyPr>
          <a:lstStyle/>
          <a:p>
            <a:pPr algn="ctr"/>
            <a:r>
              <a:rPr lang="en-US" altLang="ja-JP" sz="2600" b="1" dirty="0" smtClean="0">
                <a:solidFill>
                  <a:prstClr val="white"/>
                </a:solidFill>
                <a:latin typeface="Arial" panose="020B0604020202020204" pitchFamily="34" charset="0"/>
                <a:ea typeface="UD デジタル 教科書体 NK-B" panose="02020700000000000000" pitchFamily="18" charset="-128"/>
                <a:cs typeface="Arial" panose="020B0604020202020204" pitchFamily="34" charset="0"/>
              </a:rPr>
              <a:t>Global </a:t>
            </a:r>
            <a:r>
              <a:rPr lang="en-US" altLang="ja-JP" sz="2600" b="1" dirty="0">
                <a:solidFill>
                  <a:prstClr val="white"/>
                </a:solidFill>
                <a:latin typeface="Arial" panose="020B0604020202020204" pitchFamily="34" charset="0"/>
                <a:ea typeface="UD デジタル 教科書体 NK-B" panose="02020700000000000000" pitchFamily="18" charset="-128"/>
                <a:cs typeface="Arial" panose="020B0604020202020204" pitchFamily="34" charset="0"/>
              </a:rPr>
              <a:t>Financial City OSAKA </a:t>
            </a:r>
            <a:r>
              <a:rPr lang="en-US" altLang="ja-JP" sz="2600" b="1" dirty="0" smtClean="0">
                <a:solidFill>
                  <a:prstClr val="white"/>
                </a:solidFill>
                <a:latin typeface="Arial" panose="020B0604020202020204" pitchFamily="34" charset="0"/>
                <a:ea typeface="UD デジタル 教科書体 NK-B" panose="02020700000000000000" pitchFamily="18" charset="-128"/>
                <a:cs typeface="Arial" panose="020B0604020202020204" pitchFamily="34" charset="0"/>
              </a:rPr>
              <a:t>– A Summary of the Strategy </a:t>
            </a:r>
            <a:r>
              <a:rPr lang="en-US" altLang="ja-JP" sz="2600" b="1" dirty="0" smtClean="0">
                <a:solidFill>
                  <a:prstClr val="white"/>
                </a:solidFill>
                <a:latin typeface="Arial" panose="020B0604020202020204" pitchFamily="34" charset="0"/>
                <a:ea typeface="UD デジタル 教科書体 NK-B" panose="02020700000000000000" pitchFamily="18" charset="-128"/>
                <a:cs typeface="Arial" panose="020B0604020202020204" pitchFamily="34" charset="0"/>
              </a:rPr>
              <a:t>Framework</a:t>
            </a:r>
            <a:endParaRPr lang="en-US" altLang="ja-JP" sz="2600" b="1" dirty="0">
              <a:solidFill>
                <a:prstClr val="white"/>
              </a:solidFill>
              <a:latin typeface="Arial" panose="020B0604020202020204" pitchFamily="34" charset="0"/>
              <a:ea typeface="UD デジタル 教科書体 NK-B" panose="02020700000000000000" pitchFamily="18" charset="-128"/>
              <a:cs typeface="Arial" panose="020B0604020202020204" pitchFamily="34" charset="0"/>
            </a:endParaRPr>
          </a:p>
        </p:txBody>
      </p:sp>
      <p:sp>
        <p:nvSpPr>
          <p:cNvPr id="161" name="タイトル 1"/>
          <p:cNvSpPr txBox="1">
            <a:spLocks/>
          </p:cNvSpPr>
          <p:nvPr/>
        </p:nvSpPr>
        <p:spPr>
          <a:xfrm>
            <a:off x="211485" y="2106330"/>
            <a:ext cx="7200800" cy="288032"/>
          </a:xfrm>
          <a:prstGeom prst="rect">
            <a:avLst/>
          </a:prstGeom>
        </p:spPr>
        <p:txBody>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lvl="0">
              <a:defRPr/>
            </a:pPr>
            <a:r>
              <a:rPr kumimoji="1" lang="en-US" altLang="ja-JP" sz="1800" b="1" i="0" u="sng" strike="noStrike" kern="1200" cap="none" spc="0" normalizeH="0" baseline="0" noProof="0" dirty="0" smtClean="0">
                <a:ln>
                  <a:noFill/>
                </a:ln>
                <a:solidFill>
                  <a:prstClr val="black"/>
                </a:solidFill>
                <a:effectLst/>
                <a:uLnTx/>
                <a:uFillTx/>
                <a:latin typeface="Arial" panose="020B0604020202020204" pitchFamily="34" charset="0"/>
                <a:ea typeface="UD デジタル 教科書体 NK-R" panose="02020400000000000000" pitchFamily="18" charset="-128"/>
                <a:cs typeface="Arial" panose="020B0604020202020204" pitchFamily="34" charset="0"/>
              </a:rPr>
              <a:t>Images </a:t>
            </a:r>
            <a:r>
              <a:rPr kumimoji="1" lang="en-US" altLang="ja-JP" sz="1800" b="1" i="0" u="sng" strike="noStrike" kern="1200" cap="none" spc="0" normalizeH="0" baseline="0" noProof="0" dirty="0">
                <a:ln>
                  <a:noFill/>
                </a:ln>
                <a:solidFill>
                  <a:prstClr val="black"/>
                </a:solidFill>
                <a:effectLst/>
                <a:uLnTx/>
                <a:uFillTx/>
                <a:latin typeface="Arial" panose="020B0604020202020204" pitchFamily="34" charset="0"/>
                <a:ea typeface="UD デジタル 教科書体 NK-R" panose="02020400000000000000" pitchFamily="18" charset="-128"/>
                <a:cs typeface="Arial" panose="020B0604020202020204" pitchFamily="34" charset="0"/>
              </a:rPr>
              <a:t>of a</a:t>
            </a:r>
            <a:r>
              <a:rPr kumimoji="1" lang="en-US" altLang="ja-JP" sz="1800" b="1" i="0" u="sng" strike="noStrike" kern="1200" cap="none" spc="0" normalizeH="0" noProof="0" dirty="0">
                <a:ln>
                  <a:noFill/>
                </a:ln>
                <a:solidFill>
                  <a:prstClr val="black"/>
                </a:solidFill>
                <a:effectLst/>
                <a:uLnTx/>
                <a:uFillTx/>
                <a:latin typeface="Arial" panose="020B0604020202020204" pitchFamily="34" charset="0"/>
                <a:ea typeface="UD デジタル 教科書体 NK-R" panose="02020400000000000000" pitchFamily="18" charset="-128"/>
                <a:cs typeface="Arial" panose="020B0604020202020204" pitchFamily="34" charset="0"/>
              </a:rPr>
              <a:t> </a:t>
            </a:r>
            <a:r>
              <a:rPr lang="en-US" altLang="ja-JP" sz="1800" b="1" u="sng" dirty="0">
                <a:solidFill>
                  <a:prstClr val="black"/>
                </a:solidFill>
                <a:latin typeface="Arial" panose="020B0604020202020204" pitchFamily="34" charset="0"/>
                <a:ea typeface="UD デジタル 教科書体 NK-R" panose="02020400000000000000" pitchFamily="18" charset="-128"/>
                <a:cs typeface="Arial" panose="020B0604020202020204" pitchFamily="34" charset="0"/>
              </a:rPr>
              <a:t>Global</a:t>
            </a:r>
            <a:r>
              <a:rPr kumimoji="1" lang="en-US" altLang="ja-JP" sz="1800" b="1" i="0" u="sng" strike="noStrike" kern="1200" cap="none" spc="0" normalizeH="0" noProof="0" dirty="0">
                <a:ln>
                  <a:noFill/>
                </a:ln>
                <a:solidFill>
                  <a:prstClr val="black"/>
                </a:solidFill>
                <a:effectLst/>
                <a:uLnTx/>
                <a:uFillTx/>
                <a:latin typeface="Arial" panose="020B0604020202020204" pitchFamily="34" charset="0"/>
                <a:ea typeface="UD デジタル 教科書体 NK-R" panose="02020400000000000000" pitchFamily="18" charset="-128"/>
                <a:cs typeface="Arial" panose="020B0604020202020204" pitchFamily="34" charset="0"/>
              </a:rPr>
              <a:t> Financial </a:t>
            </a:r>
            <a:r>
              <a:rPr lang="en-US" altLang="ja-JP" sz="1800" b="1" u="sng" dirty="0" smtClean="0">
                <a:solidFill>
                  <a:prstClr val="black"/>
                </a:solidFill>
                <a:latin typeface="Arial" panose="020B0604020202020204" pitchFamily="34" charset="0"/>
                <a:ea typeface="UD デジタル 教科書体 NK-R" panose="02020400000000000000" pitchFamily="18" charset="-128"/>
                <a:cs typeface="Arial" panose="020B0604020202020204" pitchFamily="34" charset="0"/>
              </a:rPr>
              <a:t>City</a:t>
            </a:r>
            <a:r>
              <a:rPr kumimoji="1" lang="en-US" altLang="ja-JP" sz="1800" b="1" i="0" u="sng" strike="noStrike" kern="1200" cap="none" spc="0" normalizeH="0" noProof="0" dirty="0" smtClean="0">
                <a:ln>
                  <a:noFill/>
                </a:ln>
                <a:solidFill>
                  <a:prstClr val="black"/>
                </a:solidFill>
                <a:effectLst/>
                <a:uLnTx/>
                <a:uFillTx/>
                <a:latin typeface="Arial" panose="020B0604020202020204" pitchFamily="34" charset="0"/>
                <a:ea typeface="UD デジタル 教科書体 NK-R" panose="02020400000000000000" pitchFamily="18" charset="-128"/>
                <a:cs typeface="Arial" panose="020B0604020202020204" pitchFamily="34" charset="0"/>
              </a:rPr>
              <a:t> </a:t>
            </a:r>
            <a:r>
              <a:rPr kumimoji="1" lang="en-US" altLang="ja-JP" sz="1800" b="1" i="0" u="sng" strike="noStrike" kern="1200" cap="none" spc="0" normalizeH="0" noProof="0" dirty="0">
                <a:ln>
                  <a:noFill/>
                </a:ln>
                <a:solidFill>
                  <a:prstClr val="black"/>
                </a:solidFill>
                <a:effectLst/>
                <a:uLnTx/>
                <a:uFillTx/>
                <a:latin typeface="Arial" panose="020B0604020202020204" pitchFamily="34" charset="0"/>
                <a:ea typeface="UD デジタル 教科書体 NK-R" panose="02020400000000000000" pitchFamily="18" charset="-128"/>
                <a:cs typeface="Arial" panose="020B0604020202020204" pitchFamily="34" charset="0"/>
              </a:rPr>
              <a:t>that Osaka aims </a:t>
            </a:r>
            <a:r>
              <a:rPr lang="en-US" altLang="ja-JP" sz="1800" b="1" u="sng" dirty="0" smtClean="0">
                <a:solidFill>
                  <a:prstClr val="black"/>
                </a:solidFill>
                <a:latin typeface="Arial" panose="020B0604020202020204" pitchFamily="34" charset="0"/>
                <a:ea typeface="UD デジタル 教科書体 NK-R" panose="02020400000000000000" pitchFamily="18" charset="-128"/>
                <a:cs typeface="Arial" panose="020B0604020202020204" pitchFamily="34" charset="0"/>
              </a:rPr>
              <a:t>to be:</a:t>
            </a:r>
            <a:endParaRPr kumimoji="1" lang="ja-JP" altLang="en-US" sz="1800" b="1" i="0" u="sng" strike="noStrike" kern="1200" cap="none" spc="0" normalizeH="0" baseline="0" noProof="0" dirty="0">
              <a:ln>
                <a:noFill/>
              </a:ln>
              <a:solidFill>
                <a:prstClr val="black"/>
              </a:solidFill>
              <a:effectLst/>
              <a:uLnTx/>
              <a:uFillTx/>
              <a:latin typeface="Arial" panose="020B0604020202020204" pitchFamily="34" charset="0"/>
              <a:ea typeface="UD デジタル 教科書体 NK-R" panose="02020400000000000000" pitchFamily="18" charset="-128"/>
              <a:cs typeface="Arial" panose="020B0604020202020204" pitchFamily="34" charset="0"/>
            </a:endParaRPr>
          </a:p>
        </p:txBody>
      </p:sp>
      <p:sp>
        <p:nvSpPr>
          <p:cNvPr id="162" name="正方形/長方形 161"/>
          <p:cNvSpPr/>
          <p:nvPr/>
        </p:nvSpPr>
        <p:spPr>
          <a:xfrm>
            <a:off x="211485" y="2734826"/>
            <a:ext cx="6252530" cy="648000"/>
          </a:xfrm>
          <a:prstGeom prst="rect">
            <a:avLst/>
          </a:prstGeom>
          <a:ln/>
        </p:spPr>
        <p:style>
          <a:lnRef idx="1">
            <a:schemeClr val="accent2"/>
          </a:lnRef>
          <a:fillRef idx="3">
            <a:schemeClr val="accent2"/>
          </a:fillRef>
          <a:effectRef idx="2">
            <a:schemeClr val="accent2"/>
          </a:effectRef>
          <a:fontRef idx="minor">
            <a:schemeClr val="lt1"/>
          </a:fontRef>
        </p:style>
        <p:txBody>
          <a:bodyPr rtlCol="0" anchor="ctr"/>
          <a:lstStyle/>
          <a:p>
            <a:r>
              <a:rPr lang="ja-JP" altLang="en-US" sz="1800" b="1" dirty="0" smtClean="0">
                <a:latin typeface="Arial" panose="020B0604020202020204" pitchFamily="34" charset="0"/>
                <a:ea typeface="UD デジタル 教科書体 NK-R" panose="02020400000000000000" pitchFamily="18" charset="-128"/>
                <a:cs typeface="Arial" panose="020B0604020202020204" pitchFamily="34" charset="0"/>
              </a:rPr>
              <a:t>①</a:t>
            </a:r>
            <a:r>
              <a:rPr lang="en-US" altLang="ja-JP" sz="1800" b="1" dirty="0" smtClean="0">
                <a:latin typeface="Arial" panose="020B0604020202020204" pitchFamily="34" charset="0"/>
                <a:ea typeface="UD デジタル 教科書体 NK-R" panose="02020400000000000000" pitchFamily="18" charset="-128"/>
                <a:cs typeface="Arial" panose="020B0604020202020204" pitchFamily="34" charset="0"/>
              </a:rPr>
              <a:t>“A Global City that Develops Leveraging Finance,” </a:t>
            </a:r>
            <a:r>
              <a:rPr lang="ja-JP" altLang="en-US" sz="1800" b="1" dirty="0" smtClean="0">
                <a:latin typeface="Arial" panose="020B0604020202020204" pitchFamily="34" charset="0"/>
                <a:ea typeface="UD デジタル 教科書体 NK-R" panose="02020400000000000000" pitchFamily="18" charset="-128"/>
                <a:cs typeface="Arial" panose="020B0604020202020204" pitchFamily="34" charset="0"/>
              </a:rPr>
              <a:t>　　</a:t>
            </a:r>
            <a:endParaRPr lang="en-US" altLang="ja-JP" sz="1800" b="1" dirty="0" smtClean="0">
              <a:latin typeface="Arial" panose="020B0604020202020204" pitchFamily="34" charset="0"/>
              <a:ea typeface="UD デジタル 教科書体 NK-R" panose="02020400000000000000" pitchFamily="18" charset="-128"/>
              <a:cs typeface="Arial" panose="020B0604020202020204" pitchFamily="34" charset="0"/>
            </a:endParaRPr>
          </a:p>
          <a:p>
            <a:r>
              <a:rPr lang="ja-JP" altLang="en-US" sz="1800" b="1" dirty="0">
                <a:latin typeface="Arial" panose="020B0604020202020204" pitchFamily="34" charset="0"/>
                <a:ea typeface="UD デジタル 教科書体 NK-R" panose="02020400000000000000" pitchFamily="18" charset="-128"/>
                <a:cs typeface="Arial" panose="020B0604020202020204" pitchFamily="34" charset="0"/>
              </a:rPr>
              <a:t>　</a:t>
            </a:r>
            <a:r>
              <a:rPr lang="ja-JP" altLang="en-US" sz="1800" b="1" dirty="0" smtClean="0">
                <a:latin typeface="Arial" panose="020B0604020202020204" pitchFamily="34" charset="0"/>
                <a:ea typeface="UD デジタル 教科書体 NK-R" panose="02020400000000000000" pitchFamily="18" charset="-128"/>
                <a:cs typeface="Arial" panose="020B0604020202020204" pitchFamily="34" charset="0"/>
              </a:rPr>
              <a:t>　　</a:t>
            </a:r>
            <a:r>
              <a:rPr lang="en-US" altLang="ja-JP" sz="1800" b="1" dirty="0" smtClean="0">
                <a:latin typeface="Arial" panose="020B0604020202020204" pitchFamily="34" charset="0"/>
                <a:ea typeface="UD デジタル 教科書体 NK-R" panose="02020400000000000000" pitchFamily="18" charset="-128"/>
                <a:cs typeface="Arial" panose="020B0604020202020204" pitchFamily="34" charset="0"/>
              </a:rPr>
              <a:t>thereby </a:t>
            </a:r>
            <a:r>
              <a:rPr lang="en-US" altLang="ja-JP" sz="1800" b="1" dirty="0">
                <a:latin typeface="Arial" panose="020B0604020202020204" pitchFamily="34" charset="0"/>
                <a:ea typeface="UD デジタル 教科書体 NK-R" panose="02020400000000000000" pitchFamily="18" charset="-128"/>
                <a:cs typeface="Arial" panose="020B0604020202020204" pitchFamily="34" charset="0"/>
              </a:rPr>
              <a:t>attracting Asian and global talent/business</a:t>
            </a:r>
          </a:p>
        </p:txBody>
      </p:sp>
      <p:sp>
        <p:nvSpPr>
          <p:cNvPr id="163" name="テキスト ボックス 162"/>
          <p:cNvSpPr txBox="1"/>
          <p:nvPr/>
        </p:nvSpPr>
        <p:spPr>
          <a:xfrm>
            <a:off x="63277" y="2440726"/>
            <a:ext cx="13737920" cy="303416"/>
          </a:xfrm>
          <a:prstGeom prst="rect">
            <a:avLst/>
          </a:prstGeom>
          <a:noFill/>
          <a:ln>
            <a:noFill/>
          </a:ln>
        </p:spPr>
        <p:txBody>
          <a:bodyPr wrap="square" lIns="108000" tIns="64008" rIns="108000" bIns="64008" rtlCol="0">
            <a:spAutoFit/>
          </a:bodyPr>
          <a:lstStyle/>
          <a:p>
            <a:pPr marL="216000" indent="-457200">
              <a:lnSpc>
                <a:spcPts val="1300"/>
              </a:lnSpc>
            </a:pPr>
            <a:r>
              <a:rPr lang="ja-JP" altLang="en-US" sz="1400" dirty="0">
                <a:latin typeface="Arial" panose="020B0604020202020204" pitchFamily="34" charset="0"/>
                <a:ea typeface="UD デジタル 教科書体 NK-R" panose="02020400000000000000" pitchFamily="18" charset="-128"/>
                <a:cs typeface="Arial" panose="020B0604020202020204" pitchFamily="34" charset="0"/>
              </a:rPr>
              <a:t>◆</a:t>
            </a:r>
            <a:r>
              <a:rPr lang="en-US" altLang="ja-JP" sz="1400" dirty="0">
                <a:latin typeface="Arial" panose="020B0604020202020204" pitchFamily="34" charset="0"/>
                <a:ea typeface="UD デジタル 教科書体 NK-R" panose="02020400000000000000" pitchFamily="18" charset="-128"/>
                <a:cs typeface="Arial" panose="020B0604020202020204" pitchFamily="34" charset="0"/>
              </a:rPr>
              <a:t>Based on the important points presented above, we set up two images of the city we want Osaka to be and are working to realize </a:t>
            </a:r>
            <a:r>
              <a:rPr lang="en-US" altLang="ja-JP" sz="1400" dirty="0" smtClean="0">
                <a:latin typeface="Arial" panose="020B0604020202020204" pitchFamily="34" charset="0"/>
                <a:ea typeface="UD デジタル 教科書体 NK-R" panose="02020400000000000000" pitchFamily="18" charset="-128"/>
                <a:cs typeface="Arial" panose="020B0604020202020204" pitchFamily="34" charset="0"/>
              </a:rPr>
              <a:t>them.</a:t>
            </a:r>
            <a:endParaRPr lang="ja-JP" altLang="en-US" sz="1400" dirty="0">
              <a:latin typeface="Arial" panose="020B0604020202020204" pitchFamily="34" charset="0"/>
              <a:ea typeface="UD デジタル 教科書体 NK-R" panose="02020400000000000000" pitchFamily="18" charset="-128"/>
              <a:cs typeface="Arial" panose="020B0604020202020204" pitchFamily="34" charset="0"/>
            </a:endParaRPr>
          </a:p>
        </p:txBody>
      </p:sp>
      <p:sp>
        <p:nvSpPr>
          <p:cNvPr id="164" name="正方形/長方形 163"/>
          <p:cNvSpPr/>
          <p:nvPr/>
        </p:nvSpPr>
        <p:spPr>
          <a:xfrm>
            <a:off x="7097364" y="2726799"/>
            <a:ext cx="6588000" cy="648000"/>
          </a:xfrm>
          <a:prstGeom prst="rect">
            <a:avLst/>
          </a:prstGeom>
          <a:ln/>
        </p:spPr>
        <p:style>
          <a:lnRef idx="1">
            <a:schemeClr val="accent2"/>
          </a:lnRef>
          <a:fillRef idx="3">
            <a:schemeClr val="accent2"/>
          </a:fillRef>
          <a:effectRef idx="2">
            <a:schemeClr val="accent2"/>
          </a:effectRef>
          <a:fontRef idx="minor">
            <a:schemeClr val="lt1"/>
          </a:fontRef>
        </p:style>
        <p:txBody>
          <a:bodyPr rtlCol="0" anchor="ctr"/>
          <a:lstStyle/>
          <a:p>
            <a:r>
              <a:rPr lang="ja-JP" altLang="en-US" sz="1800" b="1" dirty="0" smtClean="0">
                <a:latin typeface="Arial" panose="020B0604020202020204" pitchFamily="34" charset="0"/>
                <a:ea typeface="UD デジタル 教科書体 NK-R" panose="02020400000000000000" pitchFamily="18" charset="-128"/>
                <a:cs typeface="Arial" panose="020B0604020202020204" pitchFamily="34" charset="0"/>
              </a:rPr>
              <a:t>②</a:t>
            </a:r>
            <a:r>
              <a:rPr lang="en-US" altLang="ja-JP" sz="1800" b="1" dirty="0" smtClean="0">
                <a:latin typeface="Arial" panose="020B0604020202020204" pitchFamily="34" charset="0"/>
                <a:ea typeface="UD デジタル 教科書体 NK-R" panose="02020400000000000000" pitchFamily="18" charset="-128"/>
                <a:cs typeface="Arial" panose="020B0604020202020204" pitchFamily="34" charset="0"/>
              </a:rPr>
              <a:t>“A </a:t>
            </a:r>
            <a:r>
              <a:rPr lang="en-US" altLang="ja-JP" sz="1800" b="1" dirty="0">
                <a:latin typeface="Arial" panose="020B0604020202020204" pitchFamily="34" charset="0"/>
                <a:ea typeface="UD デジタル 教科書体 NK-R" panose="02020400000000000000" pitchFamily="18" charset="-128"/>
                <a:cs typeface="Arial" panose="020B0604020202020204" pitchFamily="34" charset="0"/>
              </a:rPr>
              <a:t>Financial Front-runner </a:t>
            </a:r>
            <a:r>
              <a:rPr lang="en-US" altLang="ja-JP" sz="1800" b="1" dirty="0" smtClean="0">
                <a:latin typeface="Arial" panose="020B0604020202020204" pitchFamily="34" charset="0"/>
                <a:ea typeface="UD デジタル 教科書体 NK-R" panose="02020400000000000000" pitchFamily="18" charset="-128"/>
                <a:cs typeface="Arial" panose="020B0604020202020204" pitchFamily="34" charset="0"/>
              </a:rPr>
              <a:t>City” that </a:t>
            </a:r>
            <a:r>
              <a:rPr lang="en-US" altLang="ja-JP" sz="1800" b="1" dirty="0">
                <a:latin typeface="Arial" panose="020B0604020202020204" pitchFamily="34" charset="0"/>
                <a:ea typeface="UD デジタル 教科書体 NK-R" panose="02020400000000000000" pitchFamily="18" charset="-128"/>
                <a:cs typeface="Arial" panose="020B0604020202020204" pitchFamily="34" charset="0"/>
              </a:rPr>
              <a:t>is </a:t>
            </a:r>
            <a:r>
              <a:rPr lang="en-US" altLang="ja-JP" sz="1800" b="1" dirty="0" smtClean="0">
                <a:latin typeface="Arial" panose="020B0604020202020204" pitchFamily="34" charset="0"/>
                <a:ea typeface="UD デジタル 教科書体 NK-R" panose="02020400000000000000" pitchFamily="18" charset="-128"/>
                <a:cs typeface="Arial" panose="020B0604020202020204" pitchFamily="34" charset="0"/>
              </a:rPr>
              <a:t>globally</a:t>
            </a:r>
            <a:r>
              <a:rPr lang="ja-JP" altLang="en-US" sz="1800" b="1" dirty="0" smtClean="0">
                <a:latin typeface="Arial" panose="020B0604020202020204" pitchFamily="34" charset="0"/>
                <a:ea typeface="UD デジタル 教科書体 NK-R" panose="02020400000000000000" pitchFamily="18" charset="-128"/>
                <a:cs typeface="Arial" panose="020B0604020202020204" pitchFamily="34" charset="0"/>
              </a:rPr>
              <a:t>　</a:t>
            </a:r>
            <a:endParaRPr lang="en-US" altLang="ja-JP" sz="1800" b="1" dirty="0" smtClean="0">
              <a:latin typeface="Arial" panose="020B0604020202020204" pitchFamily="34" charset="0"/>
              <a:ea typeface="UD デジタル 教科書体 NK-R" panose="02020400000000000000" pitchFamily="18" charset="-128"/>
              <a:cs typeface="Arial" panose="020B0604020202020204" pitchFamily="34" charset="0"/>
            </a:endParaRPr>
          </a:p>
          <a:p>
            <a:r>
              <a:rPr lang="ja-JP" altLang="en-US" sz="1800" b="1" dirty="0">
                <a:latin typeface="Arial" panose="020B0604020202020204" pitchFamily="34" charset="0"/>
                <a:ea typeface="UD デジタル 教科書体 NK-R" panose="02020400000000000000" pitchFamily="18" charset="-128"/>
                <a:cs typeface="Arial" panose="020B0604020202020204" pitchFamily="34" charset="0"/>
              </a:rPr>
              <a:t>　</a:t>
            </a:r>
            <a:r>
              <a:rPr lang="ja-JP" altLang="en-US" sz="1800" b="1" dirty="0" smtClean="0">
                <a:latin typeface="Arial" panose="020B0604020202020204" pitchFamily="34" charset="0"/>
                <a:ea typeface="UD デジタル 教科書体 NK-R" panose="02020400000000000000" pitchFamily="18" charset="-128"/>
                <a:cs typeface="Arial" panose="020B0604020202020204" pitchFamily="34" charset="0"/>
              </a:rPr>
              <a:t>　</a:t>
            </a:r>
            <a:r>
              <a:rPr lang="en-US" altLang="ja-JP" sz="1800" b="1" dirty="0" smtClean="0">
                <a:latin typeface="Arial" panose="020B0604020202020204" pitchFamily="34" charset="0"/>
                <a:ea typeface="UD デジタル 教科書体 NK-R" panose="02020400000000000000" pitchFamily="18" charset="-128"/>
                <a:cs typeface="Arial" panose="020B0604020202020204" pitchFamily="34" charset="0"/>
              </a:rPr>
              <a:t> </a:t>
            </a:r>
            <a:r>
              <a:rPr lang="en-US" altLang="ja-JP" sz="1800" b="1" dirty="0">
                <a:latin typeface="Arial" panose="020B0604020202020204" pitchFamily="34" charset="0"/>
                <a:ea typeface="UD デジタル 教科書体 NK-R" panose="02020400000000000000" pitchFamily="18" charset="-128"/>
                <a:cs typeface="Arial" panose="020B0604020202020204" pitchFamily="34" charset="0"/>
              </a:rPr>
              <a:t>competitive through advanced initiatives</a:t>
            </a:r>
          </a:p>
        </p:txBody>
      </p:sp>
      <p:sp>
        <p:nvSpPr>
          <p:cNvPr id="165" name="正方形/長方形 164"/>
          <p:cNvSpPr/>
          <p:nvPr/>
        </p:nvSpPr>
        <p:spPr>
          <a:xfrm>
            <a:off x="4747989" y="3922260"/>
            <a:ext cx="4525518" cy="446455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ja-JP" altLang="en-US" sz="1400" b="1" dirty="0" smtClean="0">
                <a:latin typeface="Arial" panose="020B0604020202020204" pitchFamily="34" charset="0"/>
                <a:ea typeface="UD デジタル 教科書体 NK-R" panose="02020400000000000000" pitchFamily="18" charset="-128"/>
                <a:cs typeface="Arial" panose="020B0604020202020204" pitchFamily="34" charset="0"/>
              </a:rPr>
              <a:t> </a:t>
            </a:r>
            <a:r>
              <a:rPr lang="ja-JP" altLang="en-US" sz="1400" b="1" dirty="0" smtClean="0">
                <a:latin typeface="Arial" panose="020B0604020202020204" pitchFamily="34" charset="0"/>
                <a:ea typeface="UD デジタル 教科書体 NK-R" panose="02020400000000000000" pitchFamily="18" charset="-128"/>
                <a:cs typeface="Arial" panose="020B0604020202020204" pitchFamily="34" charset="0"/>
              </a:rPr>
              <a:t>②</a:t>
            </a:r>
            <a:r>
              <a:rPr lang="en-US" altLang="ja-JP" sz="1400" b="1" dirty="0">
                <a:latin typeface="Arial" panose="020B0604020202020204" pitchFamily="34" charset="0"/>
                <a:ea typeface="UD デジタル 教科書体 NK-R" panose="02020400000000000000" pitchFamily="18" charset="-128"/>
                <a:cs typeface="Arial" panose="020B0604020202020204" pitchFamily="34" charset="0"/>
              </a:rPr>
              <a:t> </a:t>
            </a:r>
            <a:r>
              <a:rPr lang="en-US" altLang="ja-JP" sz="1400" b="1" dirty="0" smtClean="0">
                <a:latin typeface="Arial" panose="020B0604020202020204" pitchFamily="34" charset="0"/>
                <a:ea typeface="UD デジタル 教科書体 NK-R" panose="02020400000000000000" pitchFamily="18" charset="-128"/>
                <a:cs typeface="Arial" panose="020B0604020202020204" pitchFamily="34" charset="0"/>
              </a:rPr>
              <a:t>A </a:t>
            </a:r>
            <a:r>
              <a:rPr lang="en-US" altLang="ja-JP" sz="1400" b="1" dirty="0">
                <a:latin typeface="Arial" panose="020B0604020202020204" pitchFamily="34" charset="0"/>
                <a:ea typeface="UD デジタル 教科書体 NK-R" panose="02020400000000000000" pitchFamily="18" charset="-128"/>
                <a:cs typeface="Arial" panose="020B0604020202020204" pitchFamily="34" charset="0"/>
              </a:rPr>
              <a:t>Financial Front-runner</a:t>
            </a:r>
            <a:r>
              <a:rPr lang="ja-JP" altLang="en-US" sz="1400" b="1" dirty="0">
                <a:latin typeface="Arial" panose="020B0604020202020204" pitchFamily="34" charset="0"/>
                <a:ea typeface="UD デジタル 教科書体 NK-R" panose="02020400000000000000" pitchFamily="18" charset="-128"/>
                <a:cs typeface="Arial" panose="020B0604020202020204" pitchFamily="34" charset="0"/>
              </a:rPr>
              <a:t> </a:t>
            </a:r>
            <a:r>
              <a:rPr lang="en-US" altLang="ja-JP" sz="1400" b="1" dirty="0">
                <a:latin typeface="Arial" panose="020B0604020202020204" pitchFamily="34" charset="0"/>
                <a:ea typeface="UD デジタル 教科書体 NK-R" panose="02020400000000000000" pitchFamily="18" charset="-128"/>
                <a:cs typeface="Arial" panose="020B0604020202020204" pitchFamily="34" charset="0"/>
              </a:rPr>
              <a:t>City</a:t>
            </a:r>
            <a:endParaRPr kumimoji="1" lang="ja-JP" altLang="en-US" sz="1400" b="1" dirty="0">
              <a:latin typeface="Arial" panose="020B0604020202020204" pitchFamily="34" charset="0"/>
              <a:ea typeface="UD デジタル 教科書体 NK-R" panose="02020400000000000000" pitchFamily="18" charset="-128"/>
              <a:cs typeface="Arial" panose="020B0604020202020204" pitchFamily="34" charset="0"/>
            </a:endParaRPr>
          </a:p>
        </p:txBody>
      </p:sp>
      <p:sp>
        <p:nvSpPr>
          <p:cNvPr id="167" name="テキスト ボックス 166">
            <a:extLst>
              <a:ext uri="{FF2B5EF4-FFF2-40B4-BE49-F238E27FC236}">
                <a16:creationId xmlns:a16="http://schemas.microsoft.com/office/drawing/2014/main" id="{CF33E91A-D645-4F28-ACDE-0A3E99091C7E}"/>
              </a:ext>
            </a:extLst>
          </p:cNvPr>
          <p:cNvSpPr txBox="1"/>
          <p:nvPr/>
        </p:nvSpPr>
        <p:spPr>
          <a:xfrm>
            <a:off x="139476" y="3554330"/>
            <a:ext cx="7272809" cy="369332"/>
          </a:xfrm>
          <a:prstGeom prst="rect">
            <a:avLst/>
          </a:prstGeom>
          <a:noFill/>
          <a:ln>
            <a:noFill/>
          </a:ln>
        </p:spPr>
        <p:txBody>
          <a:bodyPr wrap="square" rtlCol="0">
            <a:spAutoFit/>
          </a:bodyPr>
          <a:lstStyle/>
          <a:p>
            <a:r>
              <a:rPr kumimoji="1" lang="en-US" altLang="ja-JP" sz="1800" b="1" u="sng" dirty="0">
                <a:latin typeface="Arial" panose="020B0604020202020204" pitchFamily="34" charset="0"/>
                <a:ea typeface="UD デジタル 教科書体 NK-R" panose="02020400000000000000" pitchFamily="18" charset="-128"/>
                <a:cs typeface="Arial" panose="020B0604020202020204" pitchFamily="34" charset="0"/>
              </a:rPr>
              <a:t>Main </a:t>
            </a:r>
            <a:r>
              <a:rPr lang="en-US" altLang="ja-JP" sz="1800" b="1" u="sng" dirty="0">
                <a:latin typeface="Arial" panose="020B0604020202020204" pitchFamily="34" charset="0"/>
                <a:ea typeface="UD デジタル 教科書体 NK-R" panose="02020400000000000000" pitchFamily="18" charset="-128"/>
                <a:cs typeface="Arial" panose="020B0604020202020204" pitchFamily="34" charset="0"/>
              </a:rPr>
              <a:t>Policies and Key</a:t>
            </a:r>
            <a:r>
              <a:rPr kumimoji="1" lang="en-US" altLang="ja-JP" sz="1800" b="1" u="sng" dirty="0">
                <a:latin typeface="Arial" panose="020B0604020202020204" pitchFamily="34" charset="0"/>
                <a:ea typeface="UD デジタル 教科書体 NK-R" panose="02020400000000000000" pitchFamily="18" charset="-128"/>
                <a:cs typeface="Arial" panose="020B0604020202020204" pitchFamily="34" charset="0"/>
              </a:rPr>
              <a:t> </a:t>
            </a:r>
            <a:r>
              <a:rPr lang="en-US" altLang="ja-JP" sz="1800" b="1" u="sng" dirty="0">
                <a:latin typeface="Arial" panose="020B0604020202020204" pitchFamily="34" charset="0"/>
                <a:ea typeface="UD デジタル 教科書体 NK-R" panose="02020400000000000000" pitchFamily="18" charset="-128"/>
                <a:cs typeface="Arial" panose="020B0604020202020204" pitchFamily="34" charset="0"/>
              </a:rPr>
              <a:t>Initiatives </a:t>
            </a:r>
            <a:r>
              <a:rPr kumimoji="1" lang="en-US" altLang="ja-JP" sz="1800" b="1" u="sng" dirty="0">
                <a:latin typeface="Arial" panose="020B0604020202020204" pitchFamily="34" charset="0"/>
                <a:ea typeface="UD デジタル 教科書体 NK-R" panose="02020400000000000000" pitchFamily="18" charset="-128"/>
                <a:cs typeface="Arial" panose="020B0604020202020204" pitchFamily="34" charset="0"/>
              </a:rPr>
              <a:t>of the </a:t>
            </a:r>
            <a:r>
              <a:rPr kumimoji="1" lang="en-US" altLang="ja-JP" sz="1800" b="1" u="sng" dirty="0" smtClean="0">
                <a:latin typeface="Arial" panose="020B0604020202020204" pitchFamily="34" charset="0"/>
                <a:ea typeface="UD デジタル 教科書体 NK-R" panose="02020400000000000000" pitchFamily="18" charset="-128"/>
                <a:cs typeface="Arial" panose="020B0604020202020204" pitchFamily="34" charset="0"/>
              </a:rPr>
              <a:t>Strategies </a:t>
            </a:r>
            <a:endParaRPr lang="ja-JP" altLang="ja-JP" sz="1800" b="1" u="sng" dirty="0">
              <a:solidFill>
                <a:srgbClr val="FF0000"/>
              </a:solidFill>
              <a:latin typeface="Arial" panose="020B0604020202020204" pitchFamily="34" charset="0"/>
              <a:ea typeface="UD デジタル 教科書体 NK-R" panose="02020400000000000000" pitchFamily="18" charset="-128"/>
              <a:cs typeface="Arial" panose="020B0604020202020204" pitchFamily="34" charset="0"/>
            </a:endParaRPr>
          </a:p>
        </p:txBody>
      </p:sp>
      <p:sp>
        <p:nvSpPr>
          <p:cNvPr id="168" name="正方形/長方形 167"/>
          <p:cNvSpPr/>
          <p:nvPr/>
        </p:nvSpPr>
        <p:spPr>
          <a:xfrm>
            <a:off x="56532" y="3924355"/>
            <a:ext cx="4608464" cy="450510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wrap="none" rtlCol="0" anchor="t"/>
          <a:lstStyle/>
          <a:p>
            <a:r>
              <a:rPr lang="ja-JP" altLang="en-US" sz="1400" b="1" dirty="0" smtClean="0">
                <a:latin typeface="Arial" panose="020B0604020202020204" pitchFamily="34" charset="0"/>
                <a:ea typeface="UD デジタル 教科書体 NK-R" panose="02020400000000000000" pitchFamily="18" charset="-128"/>
                <a:cs typeface="Arial" panose="020B0604020202020204" pitchFamily="34" charset="0"/>
              </a:rPr>
              <a:t>① </a:t>
            </a:r>
            <a:r>
              <a:rPr kumimoji="1" lang="en-US" altLang="ja-JP" sz="1400" b="1" dirty="0" smtClean="0">
                <a:latin typeface="Arial" panose="020B0604020202020204" pitchFamily="34" charset="0"/>
                <a:ea typeface="UD デジタル 教科書体 NK-R" panose="02020400000000000000" pitchFamily="18" charset="-128"/>
                <a:cs typeface="Arial" panose="020B0604020202020204" pitchFamily="34" charset="0"/>
              </a:rPr>
              <a:t>A</a:t>
            </a:r>
            <a:r>
              <a:rPr lang="en-US" altLang="ja-JP" sz="1400" b="1" dirty="0" smtClean="0">
                <a:latin typeface="Arial" panose="020B0604020202020204" pitchFamily="34" charset="0"/>
                <a:ea typeface="UD デジタル 教科書体 NK-R" panose="02020400000000000000" pitchFamily="18" charset="-128"/>
                <a:cs typeface="Arial" panose="020B0604020202020204" pitchFamily="34" charset="0"/>
              </a:rPr>
              <a:t> </a:t>
            </a:r>
            <a:r>
              <a:rPr lang="en-US" altLang="ja-JP" sz="1400" b="1" dirty="0">
                <a:latin typeface="Arial" panose="020B0604020202020204" pitchFamily="34" charset="0"/>
                <a:ea typeface="UD デジタル 教科書体 NK-R" panose="02020400000000000000" pitchFamily="18" charset="-128"/>
                <a:cs typeface="Arial" panose="020B0604020202020204" pitchFamily="34" charset="0"/>
              </a:rPr>
              <a:t>Global City </a:t>
            </a:r>
            <a:r>
              <a:rPr lang="en-US" altLang="ja-JP" sz="1400" b="1" dirty="0" smtClean="0">
                <a:latin typeface="Arial" panose="020B0604020202020204" pitchFamily="34" charset="0"/>
                <a:ea typeface="UD デジタル 教科書体 NK-R" panose="02020400000000000000" pitchFamily="18" charset="-128"/>
                <a:cs typeface="Arial" panose="020B0604020202020204" pitchFamily="34" charset="0"/>
              </a:rPr>
              <a:t>that Develops Leveraging Finance</a:t>
            </a:r>
            <a:endParaRPr kumimoji="1" lang="ja-JP" altLang="en-US" sz="1400" b="1" dirty="0">
              <a:latin typeface="Arial" panose="020B0604020202020204" pitchFamily="34" charset="0"/>
              <a:ea typeface="UD デジタル 教科書体 NK-R" panose="02020400000000000000" pitchFamily="18" charset="-128"/>
              <a:cs typeface="Arial" panose="020B0604020202020204" pitchFamily="34" charset="0"/>
            </a:endParaRPr>
          </a:p>
        </p:txBody>
      </p:sp>
      <p:sp>
        <p:nvSpPr>
          <p:cNvPr id="171" name="テキスト ボックス 170"/>
          <p:cNvSpPr txBox="1"/>
          <p:nvPr/>
        </p:nvSpPr>
        <p:spPr>
          <a:xfrm>
            <a:off x="77717" y="4242471"/>
            <a:ext cx="4541397" cy="4143648"/>
          </a:xfrm>
          <a:prstGeom prst="rect">
            <a:avLst/>
          </a:prstGeom>
          <a:solidFill>
            <a:schemeClr val="bg1"/>
          </a:solidFill>
          <a:ln w="3175">
            <a:solidFill>
              <a:schemeClr val="tx1"/>
            </a:solidFill>
          </a:ln>
        </p:spPr>
        <p:txBody>
          <a:bodyPr wrap="none" lIns="72000" tIns="108000" rIns="72000" rtlCol="0">
            <a:noAutofit/>
          </a:bodyPr>
          <a:lstStyle/>
          <a:p>
            <a:r>
              <a:rPr lang="en-US" altLang="ja-JP" sz="1200" b="1" dirty="0" smtClean="0">
                <a:latin typeface="Arial" panose="020B0604020202020204" pitchFamily="34" charset="0"/>
                <a:ea typeface="UD デジタル 教科書体 NK-R" panose="02020400000000000000" pitchFamily="18" charset="-128"/>
                <a:cs typeface="Arial" panose="020B0604020202020204" pitchFamily="34" charset="0"/>
              </a:rPr>
              <a:t>(1)Promotion </a:t>
            </a:r>
            <a:r>
              <a:rPr lang="en-US" altLang="ja-JP" sz="1200" b="1" dirty="0">
                <a:latin typeface="Arial" panose="020B0604020202020204" pitchFamily="34" charset="0"/>
                <a:ea typeface="UD デジタル 教科書体 NK-R" panose="02020400000000000000" pitchFamily="18" charset="-128"/>
                <a:cs typeface="Arial" panose="020B0604020202020204" pitchFamily="34" charset="0"/>
              </a:rPr>
              <a:t>from a </a:t>
            </a:r>
            <a:r>
              <a:rPr lang="en-US" altLang="ja-JP" sz="1200" b="1" dirty="0" smtClean="0">
                <a:latin typeface="Arial" panose="020B0604020202020204" pitchFamily="34" charset="0"/>
                <a:ea typeface="UD デジタル 教科書体 NK-R" panose="02020400000000000000" pitchFamily="18" charset="-128"/>
                <a:cs typeface="Arial" panose="020B0604020202020204" pitchFamily="34" charset="0"/>
              </a:rPr>
              <a:t>financial </a:t>
            </a:r>
            <a:r>
              <a:rPr lang="en-US" altLang="ja-JP" sz="1200" b="1" dirty="0">
                <a:latin typeface="Arial" panose="020B0604020202020204" pitchFamily="34" charset="0"/>
                <a:ea typeface="UD デジタル 教科書体 NK-R" panose="02020400000000000000" pitchFamily="18" charset="-128"/>
                <a:cs typeface="Arial" panose="020B0604020202020204" pitchFamily="34" charset="0"/>
              </a:rPr>
              <a:t>perspective for </a:t>
            </a:r>
            <a:r>
              <a:rPr lang="en-US" altLang="ja-JP" sz="1200" b="1" dirty="0" smtClean="0">
                <a:latin typeface="Arial" panose="020B0604020202020204" pitchFamily="34" charset="0"/>
                <a:ea typeface="UD デジタル 教科書体 NK-R" panose="02020400000000000000" pitchFamily="18" charset="-128"/>
                <a:cs typeface="Arial" panose="020B0604020202020204" pitchFamily="34" charset="0"/>
              </a:rPr>
              <a:t>attractive </a:t>
            </a:r>
          </a:p>
          <a:p>
            <a:r>
              <a:rPr lang="ja-JP" altLang="en-US" sz="1200" b="1" dirty="0" smtClean="0">
                <a:latin typeface="Arial" panose="020B0604020202020204" pitchFamily="34" charset="0"/>
                <a:ea typeface="UD デジタル 教科書体 NK-R" panose="02020400000000000000" pitchFamily="18" charset="-128"/>
                <a:cs typeface="Arial" panose="020B0604020202020204" pitchFamily="34" charset="0"/>
              </a:rPr>
              <a:t>　　</a:t>
            </a:r>
            <a:r>
              <a:rPr lang="en-US" altLang="ja-JP" sz="1200" b="1" dirty="0" smtClean="0">
                <a:latin typeface="Arial" panose="020B0604020202020204" pitchFamily="34" charset="0"/>
                <a:ea typeface="UD デジタル 教科書体 NK-R" panose="02020400000000000000" pitchFamily="18" charset="-128"/>
                <a:cs typeface="Arial" panose="020B0604020202020204" pitchFamily="34" charset="0"/>
              </a:rPr>
              <a:t>city </a:t>
            </a:r>
            <a:r>
              <a:rPr lang="en-US" altLang="ja-JP" sz="1200" b="1" dirty="0">
                <a:latin typeface="Arial" panose="020B0604020202020204" pitchFamily="34" charset="0"/>
                <a:ea typeface="UD デジタル 教科書体 NK-R" panose="02020400000000000000" pitchFamily="18" charset="-128"/>
                <a:cs typeface="Arial" panose="020B0604020202020204" pitchFamily="34" charset="0"/>
              </a:rPr>
              <a:t>planning</a:t>
            </a:r>
            <a:r>
              <a:rPr lang="en-US" altLang="ja-JP" sz="1200" kern="0" dirty="0" smtClean="0">
                <a:latin typeface="Arial" panose="020B0604020202020204" pitchFamily="34" charset="0"/>
                <a:ea typeface="UD デジタル 教科書体 NK-R" panose="02020400000000000000" pitchFamily="18" charset="-128"/>
                <a:cs typeface="Arial" panose="020B0604020202020204" pitchFamily="34" charset="0"/>
              </a:rPr>
              <a:t> </a:t>
            </a:r>
          </a:p>
          <a:p>
            <a:r>
              <a:rPr lang="ja-JP" altLang="en-US" sz="1200" kern="0" dirty="0" smtClean="0">
                <a:latin typeface="Arial" panose="020B0604020202020204" pitchFamily="34" charset="0"/>
                <a:ea typeface="UD デジタル 教科書体 NK-R" panose="02020400000000000000" pitchFamily="18" charset="-128"/>
                <a:cs typeface="Arial" panose="020B0604020202020204" pitchFamily="34" charset="0"/>
              </a:rPr>
              <a:t>・</a:t>
            </a:r>
            <a:r>
              <a:rPr lang="en-US" altLang="ja-JP" sz="1200" kern="0" dirty="0" smtClean="0">
                <a:latin typeface="Arial" panose="020B0604020202020204" pitchFamily="34" charset="0"/>
                <a:ea typeface="UD デジタル 教科書体 NK-R" panose="02020400000000000000" pitchFamily="18" charset="-128"/>
                <a:cs typeface="Arial" panose="020B0604020202020204" pitchFamily="34" charset="0"/>
              </a:rPr>
              <a:t> </a:t>
            </a:r>
            <a:r>
              <a:rPr lang="en-US" altLang="ja-JP" sz="1200" kern="0" dirty="0">
                <a:latin typeface="Arial" panose="020B0604020202020204" pitchFamily="34" charset="0"/>
                <a:ea typeface="UD デジタル 教科書体 NK-R" panose="02020400000000000000" pitchFamily="18" charset="-128"/>
                <a:cs typeface="Arial" panose="020B0604020202020204" pitchFamily="34" charset="0"/>
              </a:rPr>
              <a:t>Creating a system that helps funds flow </a:t>
            </a:r>
            <a:r>
              <a:rPr lang="en-US" altLang="ja-JP" sz="1200" kern="0" dirty="0" smtClean="0">
                <a:latin typeface="Arial" panose="020B0604020202020204" pitchFamily="34" charset="0"/>
                <a:ea typeface="UD デジタル 教科書体 NK-R" panose="02020400000000000000" pitchFamily="18" charset="-128"/>
                <a:cs typeface="Arial" panose="020B0604020202020204" pitchFamily="34" charset="0"/>
              </a:rPr>
              <a:t>into social experiments</a:t>
            </a:r>
          </a:p>
          <a:p>
            <a:r>
              <a:rPr lang="en-US" altLang="ja-JP" sz="1200" kern="0" dirty="0">
                <a:latin typeface="Arial" panose="020B0604020202020204" pitchFamily="34" charset="0"/>
                <a:ea typeface="UD デジタル 教科書体 NK-R" panose="02020400000000000000" pitchFamily="18" charset="-128"/>
                <a:cs typeface="Arial" panose="020B0604020202020204" pitchFamily="34" charset="0"/>
              </a:rPr>
              <a:t>  </a:t>
            </a:r>
            <a:r>
              <a:rPr lang="en-US" altLang="ja-JP" sz="1200" kern="0" dirty="0" smtClean="0">
                <a:latin typeface="Arial" panose="020B0604020202020204" pitchFamily="34" charset="0"/>
                <a:ea typeface="UD デジタル 教科書体 NK-R" panose="02020400000000000000" pitchFamily="18" charset="-128"/>
                <a:cs typeface="Arial" panose="020B0604020202020204" pitchFamily="34" charset="0"/>
              </a:rPr>
              <a:t> </a:t>
            </a:r>
            <a:r>
              <a:rPr lang="en-US" altLang="ja-JP" sz="1200" kern="0" dirty="0">
                <a:latin typeface="Arial" panose="020B0604020202020204" pitchFamily="34" charset="0"/>
                <a:ea typeface="UD デジタル 教科書体 NK-R" panose="02020400000000000000" pitchFamily="18" charset="-128"/>
                <a:cs typeface="Arial" panose="020B0604020202020204" pitchFamily="34" charset="0"/>
              </a:rPr>
              <a:t>and implementation </a:t>
            </a:r>
            <a:r>
              <a:rPr lang="en-US" altLang="ja-JP" sz="1200" kern="0" dirty="0" smtClean="0">
                <a:latin typeface="Arial" panose="020B0604020202020204" pitchFamily="34" charset="0"/>
                <a:ea typeface="UD デジタル 教科書体 NK-R" panose="02020400000000000000" pitchFamily="18" charset="-128"/>
                <a:cs typeface="Arial" panose="020B0604020202020204" pitchFamily="34" charset="0"/>
              </a:rPr>
              <a:t>of projects </a:t>
            </a:r>
            <a:r>
              <a:rPr lang="en-US" altLang="ja-JP" sz="1200" kern="0" dirty="0">
                <a:latin typeface="Arial" panose="020B0604020202020204" pitchFamily="34" charset="0"/>
                <a:ea typeface="UD デジタル 教科書体 NK-R" panose="02020400000000000000" pitchFamily="18" charset="-128"/>
                <a:cs typeface="Arial" panose="020B0604020202020204" pitchFamily="34" charset="0"/>
              </a:rPr>
              <a:t>driven by Expo </a:t>
            </a:r>
            <a:r>
              <a:rPr lang="en-US" altLang="ja-JP" sz="1200" kern="0" dirty="0" smtClean="0">
                <a:latin typeface="Arial" panose="020B0604020202020204" pitchFamily="34" charset="0"/>
                <a:ea typeface="UD デジタル 教科書体 NK-R" panose="02020400000000000000" pitchFamily="18" charset="-128"/>
                <a:cs typeface="Arial" panose="020B0604020202020204" pitchFamily="34" charset="0"/>
              </a:rPr>
              <a:t>2025</a:t>
            </a:r>
          </a:p>
          <a:p>
            <a:pPr marL="252000" indent="-457200">
              <a:defRPr/>
            </a:pPr>
            <a:endParaRPr lang="en-US" altLang="ja-JP" sz="1200" kern="0" dirty="0">
              <a:latin typeface="Arial" panose="020B0604020202020204" pitchFamily="34" charset="0"/>
              <a:ea typeface="UD デジタル 教科書体 NK-R" panose="02020400000000000000" pitchFamily="18" charset="-128"/>
              <a:cs typeface="Arial" panose="020B0604020202020204" pitchFamily="34" charset="0"/>
            </a:endParaRPr>
          </a:p>
          <a:p>
            <a:pPr marL="252000" indent="-457200">
              <a:defRPr/>
            </a:pPr>
            <a:r>
              <a:rPr lang="en-US" altLang="ja-JP" sz="1200" b="1" dirty="0" smtClean="0">
                <a:latin typeface="Arial" panose="020B0604020202020204" pitchFamily="34" charset="0"/>
                <a:ea typeface="UD デジタル 教科書体 NK-R" panose="02020400000000000000" pitchFamily="18" charset="-128"/>
                <a:cs typeface="Arial" panose="020B0604020202020204" pitchFamily="34" charset="0"/>
              </a:rPr>
              <a:t>(2)Supporting </a:t>
            </a:r>
            <a:r>
              <a:rPr lang="en-US" altLang="ja-JP" sz="1200" b="1" dirty="0">
                <a:latin typeface="Arial" panose="020B0604020202020204" pitchFamily="34" charset="0"/>
                <a:ea typeface="UD デジタル 教科書体 NK-R" panose="02020400000000000000" pitchFamily="18" charset="-128"/>
                <a:cs typeface="Arial" panose="020B0604020202020204" pitchFamily="34" charset="0"/>
              </a:rPr>
              <a:t>various financing </a:t>
            </a:r>
            <a:r>
              <a:rPr lang="en-US" altLang="ja-JP" sz="1200" b="1" dirty="0" smtClean="0">
                <a:latin typeface="Arial" panose="020B0604020202020204" pitchFamily="34" charset="0"/>
                <a:ea typeface="UD デジタル 教科書体 NK-R" panose="02020400000000000000" pitchFamily="18" charset="-128"/>
                <a:cs typeface="Arial" panose="020B0604020202020204" pitchFamily="34" charset="0"/>
              </a:rPr>
              <a:t>to </a:t>
            </a:r>
            <a:r>
              <a:rPr lang="en-US" altLang="ja-JP" sz="1200" b="1" dirty="0">
                <a:latin typeface="Arial" panose="020B0604020202020204" pitchFamily="34" charset="0"/>
                <a:ea typeface="UD デジタル 教科書体 NK-R" panose="02020400000000000000" pitchFamily="18" charset="-128"/>
                <a:cs typeface="Arial" panose="020B0604020202020204" pitchFamily="34" charset="0"/>
              </a:rPr>
              <a:t>encourage </a:t>
            </a:r>
            <a:r>
              <a:rPr lang="en-US" altLang="ja-JP" sz="1200" b="1" dirty="0" smtClean="0">
                <a:latin typeface="Arial" panose="020B0604020202020204" pitchFamily="34" charset="0"/>
                <a:ea typeface="UD デジタル 教科書体 NK-R" panose="02020400000000000000" pitchFamily="18" charset="-128"/>
                <a:cs typeface="Arial" panose="020B0604020202020204" pitchFamily="34" charset="0"/>
              </a:rPr>
              <a:t>start-ups </a:t>
            </a:r>
            <a:r>
              <a:rPr lang="en-US" altLang="ja-JP" sz="1200" b="1" dirty="0">
                <a:latin typeface="Arial" panose="020B0604020202020204" pitchFamily="34" charset="0"/>
                <a:ea typeface="UD デジタル 教科書体 NK-R" panose="02020400000000000000" pitchFamily="18" charset="-128"/>
                <a:cs typeface="Arial" panose="020B0604020202020204" pitchFamily="34" charset="0"/>
              </a:rPr>
              <a:t>and </a:t>
            </a:r>
            <a:endParaRPr lang="en-US" altLang="ja-JP" sz="1200" b="1" dirty="0" smtClean="0">
              <a:latin typeface="Arial" panose="020B0604020202020204" pitchFamily="34" charset="0"/>
              <a:ea typeface="UD デジタル 教科書体 NK-R" panose="02020400000000000000" pitchFamily="18" charset="-128"/>
              <a:cs typeface="Arial" panose="020B0604020202020204" pitchFamily="34" charset="0"/>
            </a:endParaRPr>
          </a:p>
          <a:p>
            <a:pPr marL="252000" indent="-457200">
              <a:defRPr/>
            </a:pPr>
            <a:r>
              <a:rPr lang="ja-JP" altLang="en-US" sz="1200" b="1" dirty="0" smtClean="0">
                <a:latin typeface="Arial" panose="020B0604020202020204" pitchFamily="34" charset="0"/>
                <a:ea typeface="UD デジタル 教科書体 NK-R" panose="02020400000000000000" pitchFamily="18" charset="-128"/>
                <a:cs typeface="Arial" panose="020B0604020202020204" pitchFamily="34" charset="0"/>
              </a:rPr>
              <a:t>　　　</a:t>
            </a:r>
            <a:r>
              <a:rPr lang="en-US" altLang="ja-JP" sz="1200" b="1" dirty="0" smtClean="0">
                <a:latin typeface="Arial" panose="020B0604020202020204" pitchFamily="34" charset="0"/>
                <a:ea typeface="UD デジタル 教科書体 NK-R" panose="02020400000000000000" pitchFamily="18" charset="-128"/>
                <a:cs typeface="Arial" panose="020B0604020202020204" pitchFamily="34" charset="0"/>
              </a:rPr>
              <a:t>local revitalization</a:t>
            </a:r>
          </a:p>
          <a:p>
            <a:pPr marL="252000" indent="-457200">
              <a:defRPr/>
            </a:pPr>
            <a:r>
              <a:rPr lang="ja-JP" altLang="en-US" sz="1200" kern="0" dirty="0" smtClean="0">
                <a:latin typeface="Arial" panose="020B0604020202020204" pitchFamily="34" charset="0"/>
                <a:ea typeface="UD デジタル 教科書体 NK-R" panose="02020400000000000000" pitchFamily="18" charset="-128"/>
                <a:cs typeface="Arial" panose="020B0604020202020204" pitchFamily="34" charset="0"/>
              </a:rPr>
              <a:t>・</a:t>
            </a:r>
            <a:r>
              <a:rPr lang="en-US" altLang="ja-JP" sz="1200" kern="0" dirty="0" smtClean="0">
                <a:latin typeface="Arial" panose="020B0604020202020204" pitchFamily="34" charset="0"/>
                <a:ea typeface="UD デジタル 教科書体 NK-R" panose="02020400000000000000" pitchFamily="18" charset="-128"/>
                <a:cs typeface="Arial" panose="020B0604020202020204" pitchFamily="34" charset="0"/>
              </a:rPr>
              <a:t> Supporting </a:t>
            </a:r>
            <a:r>
              <a:rPr lang="en-US" altLang="ja-JP" sz="1200" kern="0" dirty="0">
                <a:latin typeface="Arial" panose="020B0604020202020204" pitchFamily="34" charset="0"/>
                <a:ea typeface="UD デジタル 教科書体 NK-R" panose="02020400000000000000" pitchFamily="18" charset="-128"/>
                <a:cs typeface="Arial" panose="020B0604020202020204" pitchFamily="34" charset="0"/>
              </a:rPr>
              <a:t>further promotion </a:t>
            </a:r>
            <a:r>
              <a:rPr lang="en-US" altLang="ja-JP" sz="1200" kern="0" dirty="0" smtClean="0">
                <a:latin typeface="Arial" panose="020B0604020202020204" pitchFamily="34" charset="0"/>
                <a:ea typeface="UD デジタル 教科書体 NK-R" panose="02020400000000000000" pitchFamily="18" charset="-128"/>
                <a:cs typeface="Arial" panose="020B0604020202020204" pitchFamily="34" charset="0"/>
              </a:rPr>
              <a:t>in </a:t>
            </a:r>
            <a:r>
              <a:rPr lang="en-US" altLang="ja-JP" sz="1200" kern="0" dirty="0">
                <a:latin typeface="Arial" panose="020B0604020202020204" pitchFamily="34" charset="0"/>
                <a:ea typeface="UD デジタル 教科書体 NK-R" panose="02020400000000000000" pitchFamily="18" charset="-128"/>
                <a:cs typeface="Arial" panose="020B0604020202020204" pitchFamily="34" charset="0"/>
              </a:rPr>
              <a:t>investment </a:t>
            </a:r>
            <a:r>
              <a:rPr lang="en-US" altLang="ja-JP" sz="1200" kern="0" dirty="0" smtClean="0">
                <a:latin typeface="Arial" panose="020B0604020202020204" pitchFamily="34" charset="0"/>
                <a:ea typeface="UD デジタル 教科書体 NK-R" panose="02020400000000000000" pitchFamily="18" charset="-128"/>
                <a:cs typeface="Arial" panose="020B0604020202020204" pitchFamily="34" charset="0"/>
              </a:rPr>
              <a:t>for start-ups</a:t>
            </a:r>
            <a:endParaRPr lang="ja-JP" altLang="ja-JP" sz="1200" kern="0" dirty="0" smtClean="0">
              <a:latin typeface="Arial" panose="020B0604020202020204" pitchFamily="34" charset="0"/>
              <a:ea typeface="UD デジタル 教科書体 NK-R" panose="02020400000000000000" pitchFamily="18" charset="-128"/>
              <a:cs typeface="Arial" panose="020B0604020202020204" pitchFamily="34" charset="0"/>
            </a:endParaRPr>
          </a:p>
          <a:p>
            <a:pPr marL="252000" indent="-457200">
              <a:defRPr/>
            </a:pPr>
            <a:r>
              <a:rPr lang="ja-JP" altLang="en-US" sz="1200" kern="0" dirty="0" smtClean="0">
                <a:latin typeface="Arial" panose="020B0604020202020204" pitchFamily="34" charset="0"/>
                <a:ea typeface="UD デジタル 教科書体 NK-R" panose="02020400000000000000" pitchFamily="18" charset="-128"/>
                <a:cs typeface="Arial" panose="020B0604020202020204" pitchFamily="34" charset="0"/>
              </a:rPr>
              <a:t>・</a:t>
            </a:r>
            <a:r>
              <a:rPr lang="en-US" altLang="ja-JP" sz="1200" kern="0" dirty="0">
                <a:latin typeface="Arial" panose="020B0604020202020204" pitchFamily="34" charset="0"/>
                <a:ea typeface="UD デジタル 教科書体 NK-R" panose="02020400000000000000" pitchFamily="18" charset="-128"/>
                <a:cs typeface="Arial" panose="020B0604020202020204" pitchFamily="34" charset="0"/>
              </a:rPr>
              <a:t> Initiatives to promote </a:t>
            </a:r>
            <a:r>
              <a:rPr lang="en-US" altLang="ja-JP" sz="1200" kern="0" dirty="0" smtClean="0">
                <a:latin typeface="Arial" panose="020B0604020202020204" pitchFamily="34" charset="0"/>
                <a:ea typeface="UD デジタル 教科書体 NK-R" panose="02020400000000000000" pitchFamily="18" charset="-128"/>
                <a:cs typeface="Arial" panose="020B0604020202020204" pitchFamily="34" charset="0"/>
              </a:rPr>
              <a:t>financing using </a:t>
            </a:r>
            <a:r>
              <a:rPr lang="en-US" altLang="ja-JP" sz="1200" kern="0" dirty="0">
                <a:latin typeface="Arial" panose="020B0604020202020204" pitchFamily="34" charset="0"/>
                <a:ea typeface="UD デジタル 教科書体 NK-R" panose="02020400000000000000" pitchFamily="18" charset="-128"/>
                <a:cs typeface="Arial" panose="020B0604020202020204" pitchFamily="34" charset="0"/>
              </a:rPr>
              <a:t>new </a:t>
            </a:r>
            <a:r>
              <a:rPr lang="en-US" altLang="ja-JP" sz="1200" kern="0" dirty="0" smtClean="0">
                <a:latin typeface="Arial" panose="020B0604020202020204" pitchFamily="34" charset="0"/>
                <a:ea typeface="UD デジタル 教科書体 NK-R" panose="02020400000000000000" pitchFamily="18" charset="-128"/>
                <a:cs typeface="Arial" panose="020B0604020202020204" pitchFamily="34" charset="0"/>
              </a:rPr>
              <a:t>methods such </a:t>
            </a:r>
            <a:r>
              <a:rPr lang="en-US" altLang="ja-JP" sz="1200" kern="0" dirty="0">
                <a:latin typeface="Arial" panose="020B0604020202020204" pitchFamily="34" charset="0"/>
                <a:ea typeface="UD デジタル 教科書体 NK-R" panose="02020400000000000000" pitchFamily="18" charset="-128"/>
                <a:cs typeface="Arial" panose="020B0604020202020204" pitchFamily="34" charset="0"/>
              </a:rPr>
              <a:t>as </a:t>
            </a:r>
            <a:endParaRPr lang="en-US" altLang="ja-JP" sz="1200" kern="0" dirty="0" smtClean="0">
              <a:latin typeface="Arial" panose="020B0604020202020204" pitchFamily="34" charset="0"/>
              <a:ea typeface="UD デジタル 教科書体 NK-R" panose="02020400000000000000" pitchFamily="18" charset="-128"/>
              <a:cs typeface="Arial" panose="020B0604020202020204" pitchFamily="34" charset="0"/>
            </a:endParaRPr>
          </a:p>
          <a:p>
            <a:pPr marL="252000" indent="-457200">
              <a:defRPr/>
            </a:pPr>
            <a:r>
              <a:rPr lang="en-US" altLang="ja-JP" sz="1200" kern="0" dirty="0">
                <a:latin typeface="Arial" panose="020B0604020202020204" pitchFamily="34" charset="0"/>
                <a:ea typeface="UD デジタル 教科書体 NK-R" panose="02020400000000000000" pitchFamily="18" charset="-128"/>
                <a:cs typeface="Arial" panose="020B0604020202020204" pitchFamily="34" charset="0"/>
              </a:rPr>
              <a:t> </a:t>
            </a:r>
            <a:r>
              <a:rPr lang="ja-JP" altLang="en-US" sz="1200" kern="0" dirty="0" smtClean="0">
                <a:latin typeface="Arial" panose="020B0604020202020204" pitchFamily="34" charset="0"/>
                <a:ea typeface="UD デジタル 教科書体 NK-R" panose="02020400000000000000" pitchFamily="18" charset="-128"/>
                <a:cs typeface="Arial" panose="020B0604020202020204" pitchFamily="34" charset="0"/>
              </a:rPr>
              <a:t>　</a:t>
            </a:r>
            <a:r>
              <a:rPr lang="en-US" altLang="ja-JP" sz="1200" kern="0" dirty="0" smtClean="0">
                <a:latin typeface="Arial" panose="020B0604020202020204" pitchFamily="34" charset="0"/>
                <a:ea typeface="UD デジタル 教科書体 NK-R" panose="02020400000000000000" pitchFamily="18" charset="-128"/>
                <a:cs typeface="Arial" panose="020B0604020202020204" pitchFamily="34" charset="0"/>
              </a:rPr>
              <a:t>STO </a:t>
            </a:r>
            <a:r>
              <a:rPr lang="en-US" altLang="ja-JP" sz="1200" kern="0" dirty="0">
                <a:latin typeface="Arial" panose="020B0604020202020204" pitchFamily="34" charset="0"/>
                <a:ea typeface="UD デジタル 教科書体 NK-R" panose="02020400000000000000" pitchFamily="18" charset="-128"/>
                <a:cs typeface="Arial" panose="020B0604020202020204" pitchFamily="34" charset="0"/>
              </a:rPr>
              <a:t>(</a:t>
            </a:r>
            <a:r>
              <a:rPr lang="en-US" altLang="ja-JP" sz="1200" kern="0" spc="-46" dirty="0">
                <a:latin typeface="Arial" panose="020B0604020202020204" pitchFamily="34" charset="0"/>
                <a:ea typeface="UD デジタル 教科書体 NK-R" panose="02020400000000000000" pitchFamily="18" charset="-128"/>
                <a:cs typeface="Arial" panose="020B0604020202020204" pitchFamily="34" charset="0"/>
              </a:rPr>
              <a:t>※</a:t>
            </a:r>
            <a:r>
              <a:rPr lang="en-US" altLang="ja-JP" sz="1200" kern="0" dirty="0">
                <a:latin typeface="Arial" panose="020B0604020202020204" pitchFamily="34" charset="0"/>
                <a:ea typeface="UD デジタル 教科書体 NK-R" panose="02020400000000000000" pitchFamily="18" charset="-128"/>
                <a:cs typeface="Arial" panose="020B0604020202020204" pitchFamily="34" charset="0"/>
              </a:rPr>
              <a:t>1) </a:t>
            </a:r>
            <a:endParaRPr lang="en-US" altLang="ja-JP" sz="1200" kern="0" dirty="0" smtClean="0">
              <a:latin typeface="Arial" panose="020B0604020202020204" pitchFamily="34" charset="0"/>
              <a:ea typeface="UD デジタル 教科書体 NK-R" panose="02020400000000000000" pitchFamily="18" charset="-128"/>
              <a:cs typeface="Arial" panose="020B0604020202020204" pitchFamily="34" charset="0"/>
            </a:endParaRPr>
          </a:p>
          <a:p>
            <a:pPr marL="252000" indent="-457200">
              <a:defRPr/>
            </a:pPr>
            <a:endParaRPr lang="en-US" altLang="ja-JP" sz="1200" kern="0" dirty="0">
              <a:latin typeface="Arial" panose="020B0604020202020204" pitchFamily="34" charset="0"/>
              <a:ea typeface="UD デジタル 教科書体 NK-R" panose="02020400000000000000" pitchFamily="18" charset="-128"/>
              <a:cs typeface="Arial" panose="020B0604020202020204" pitchFamily="34" charset="0"/>
            </a:endParaRPr>
          </a:p>
          <a:p>
            <a:pPr marL="252000" indent="-457200">
              <a:defRPr/>
            </a:pPr>
            <a:r>
              <a:rPr lang="en-US" altLang="ja-JP" sz="1200" b="1" dirty="0">
                <a:latin typeface="Arial" panose="020B0604020202020204" pitchFamily="34" charset="0"/>
                <a:ea typeface="UD デジタル 教科書体 NK-R" panose="02020400000000000000" pitchFamily="18" charset="-128"/>
                <a:cs typeface="Arial" panose="020B0604020202020204" pitchFamily="34" charset="0"/>
              </a:rPr>
              <a:t>(3) Strengthening hub functions by </a:t>
            </a:r>
            <a:r>
              <a:rPr lang="en-US" altLang="ja-JP" sz="1200" b="1" dirty="0" smtClean="0">
                <a:latin typeface="Arial" panose="020B0604020202020204" pitchFamily="34" charset="0"/>
                <a:ea typeface="UD デジタル 教科書体 NK-R" panose="02020400000000000000" pitchFamily="18" charset="-128"/>
                <a:cs typeface="Arial" panose="020B0604020202020204" pitchFamily="34" charset="0"/>
              </a:rPr>
              <a:t>improving resilience</a:t>
            </a:r>
            <a:endParaRPr lang="ja-JP" altLang="ja-JP" sz="1200" b="1" dirty="0">
              <a:latin typeface="Arial" panose="020B0604020202020204" pitchFamily="34" charset="0"/>
              <a:ea typeface="UD デジタル 教科書体 NK-R" panose="02020400000000000000" pitchFamily="18" charset="-128"/>
              <a:cs typeface="Arial" panose="020B0604020202020204" pitchFamily="34" charset="0"/>
            </a:endParaRPr>
          </a:p>
          <a:p>
            <a:pPr marL="252000" indent="-457200">
              <a:defRPr/>
            </a:pPr>
            <a:r>
              <a:rPr lang="ja-JP" altLang="en-US" sz="1200" kern="0" dirty="0" smtClean="0">
                <a:latin typeface="UD デジタル 教科書体 NK-R" panose="02020400000000000000" pitchFamily="18" charset="-128"/>
                <a:ea typeface="UD デジタル 教科書体 NK-R" panose="02020400000000000000" pitchFamily="18" charset="-128"/>
                <a:cs typeface="Meiryo UI" pitchFamily="50" charset="-128"/>
              </a:rPr>
              <a:t>・ </a:t>
            </a:r>
            <a:r>
              <a:rPr lang="en-US" altLang="ja-JP" sz="1200" kern="0" dirty="0" smtClean="0">
                <a:latin typeface="Arial" panose="020B0604020202020204" pitchFamily="34" charset="0"/>
                <a:ea typeface="UD デジタル 教科書体 NK-R" panose="02020400000000000000" pitchFamily="18" charset="-128"/>
                <a:cs typeface="Arial" panose="020B0604020202020204" pitchFamily="34" charset="0"/>
              </a:rPr>
              <a:t>Expansion </a:t>
            </a:r>
            <a:r>
              <a:rPr lang="en-US" altLang="ja-JP" sz="1200" kern="0" dirty="0">
                <a:latin typeface="Arial" panose="020B0604020202020204" pitchFamily="34" charset="0"/>
                <a:ea typeface="UD デジタル 教科書体 NK-R" panose="02020400000000000000" pitchFamily="18" charset="-128"/>
                <a:cs typeface="Arial" panose="020B0604020202020204" pitchFamily="34" charset="0"/>
              </a:rPr>
              <a:t>of functions and supporting financial </a:t>
            </a:r>
            <a:r>
              <a:rPr lang="en-US" altLang="ja-JP" sz="1200" kern="0" dirty="0" smtClean="0">
                <a:latin typeface="Arial" panose="020B0604020202020204" pitchFamily="34" charset="0"/>
                <a:ea typeface="UD デジタル 教科書体 NK-R" panose="02020400000000000000" pitchFamily="18" charset="-128"/>
                <a:cs typeface="Arial" panose="020B0604020202020204" pitchFamily="34" charset="0"/>
              </a:rPr>
              <a:t>institutions</a:t>
            </a:r>
            <a:r>
              <a:rPr lang="en-US" altLang="ja-JP" sz="1200" kern="0" dirty="0">
                <a:latin typeface="Arial" panose="020B0604020202020204" pitchFamily="34" charset="0"/>
                <a:ea typeface="UD デジタル 教科書体 NK-R" panose="02020400000000000000" pitchFamily="18" charset="-128"/>
                <a:cs typeface="Arial" panose="020B0604020202020204" pitchFamily="34" charset="0"/>
              </a:rPr>
              <a:t>’ </a:t>
            </a:r>
            <a:endParaRPr lang="en-US" altLang="ja-JP" sz="1200" kern="0" dirty="0" smtClean="0">
              <a:latin typeface="Arial" panose="020B0604020202020204" pitchFamily="34" charset="0"/>
              <a:ea typeface="UD デジタル 教科書体 NK-R" panose="02020400000000000000" pitchFamily="18" charset="-128"/>
              <a:cs typeface="Arial" panose="020B0604020202020204" pitchFamily="34" charset="0"/>
            </a:endParaRPr>
          </a:p>
          <a:p>
            <a:pPr marL="252000" indent="-457200">
              <a:defRPr/>
            </a:pPr>
            <a:r>
              <a:rPr lang="en-US" altLang="ja-JP" sz="1200" kern="0" dirty="0" smtClean="0">
                <a:latin typeface="Arial" panose="020B0604020202020204" pitchFamily="34" charset="0"/>
                <a:ea typeface="UD デジタル 教科書体 NK-R" panose="02020400000000000000" pitchFamily="18" charset="-128"/>
                <a:cs typeface="Arial" panose="020B0604020202020204" pitchFamily="34" charset="0"/>
              </a:rPr>
              <a:t>   establishment </a:t>
            </a:r>
            <a:r>
              <a:rPr lang="en-US" altLang="ja-JP" sz="1200" kern="0" dirty="0">
                <a:latin typeface="Arial" panose="020B0604020202020204" pitchFamily="34" charset="0"/>
                <a:ea typeface="UD デジタル 教科書体 NK-R" panose="02020400000000000000" pitchFamily="18" charset="-128"/>
                <a:cs typeface="Arial" panose="020B0604020202020204" pitchFamily="34" charset="0"/>
              </a:rPr>
              <a:t>of </a:t>
            </a:r>
            <a:r>
              <a:rPr lang="en-US" altLang="ja-JP" sz="1200" kern="0" dirty="0" smtClean="0">
                <a:latin typeface="Arial" panose="020B0604020202020204" pitchFamily="34" charset="0"/>
                <a:ea typeface="UD デジタル 教科書体 NK-R" panose="02020400000000000000" pitchFamily="18" charset="-128"/>
                <a:cs typeface="Arial" panose="020B0604020202020204" pitchFamily="34" charset="0"/>
              </a:rPr>
              <a:t>BCP(</a:t>
            </a:r>
            <a:r>
              <a:rPr lang="en-US" altLang="ja-JP" sz="1050" kern="0" dirty="0" smtClean="0">
                <a:latin typeface="Arial" panose="020B0604020202020204" pitchFamily="34" charset="0"/>
                <a:ea typeface="UD デジタル 教科書体 NK-R" panose="02020400000000000000" pitchFamily="18" charset="-128"/>
                <a:cs typeface="Arial" panose="020B0604020202020204" pitchFamily="34" charset="0"/>
              </a:rPr>
              <a:t>Business continuity plan</a:t>
            </a:r>
            <a:r>
              <a:rPr lang="en-US" altLang="ja-JP" sz="1200" kern="0" dirty="0" smtClean="0">
                <a:latin typeface="Arial" panose="020B0604020202020204" pitchFamily="34" charset="0"/>
                <a:ea typeface="UD デジタル 教科書体 NK-R" panose="02020400000000000000" pitchFamily="18" charset="-128"/>
                <a:cs typeface="Arial" panose="020B0604020202020204" pitchFamily="34" charset="0"/>
              </a:rPr>
              <a:t>)/dual </a:t>
            </a:r>
            <a:r>
              <a:rPr lang="en-US" altLang="ja-JP" sz="1200" kern="0" dirty="0">
                <a:latin typeface="Arial" panose="020B0604020202020204" pitchFamily="34" charset="0"/>
                <a:ea typeface="UD デジタル 教科書体 NK-R" panose="02020400000000000000" pitchFamily="18" charset="-128"/>
                <a:cs typeface="Arial" panose="020B0604020202020204" pitchFamily="34" charset="0"/>
              </a:rPr>
              <a:t>operation </a:t>
            </a:r>
            <a:endParaRPr lang="en-US" altLang="ja-JP" sz="1200" kern="0" dirty="0" smtClean="0">
              <a:latin typeface="Arial" panose="020B0604020202020204" pitchFamily="34" charset="0"/>
              <a:ea typeface="UD デジタル 教科書体 NK-R" panose="02020400000000000000" pitchFamily="18" charset="-128"/>
              <a:cs typeface="Arial" panose="020B0604020202020204" pitchFamily="34" charset="0"/>
            </a:endParaRPr>
          </a:p>
          <a:p>
            <a:pPr marL="252000" indent="-457200">
              <a:defRPr/>
            </a:pPr>
            <a:r>
              <a:rPr lang="en-US" altLang="ja-JP" sz="1200" kern="0" dirty="0">
                <a:latin typeface="Arial" panose="020B0604020202020204" pitchFamily="34" charset="0"/>
                <a:ea typeface="UD デジタル 教科書体 NK-R" panose="02020400000000000000" pitchFamily="18" charset="-128"/>
                <a:cs typeface="Arial" panose="020B0604020202020204" pitchFamily="34" charset="0"/>
              </a:rPr>
              <a:t> </a:t>
            </a:r>
            <a:r>
              <a:rPr lang="en-US" altLang="ja-JP" sz="1200" kern="0" dirty="0" smtClean="0">
                <a:latin typeface="Arial" panose="020B0604020202020204" pitchFamily="34" charset="0"/>
                <a:ea typeface="UD デジタル 教科書体 NK-R" panose="02020400000000000000" pitchFamily="18" charset="-128"/>
                <a:cs typeface="Arial" panose="020B0604020202020204" pitchFamily="34" charset="0"/>
              </a:rPr>
              <a:t>  bases</a:t>
            </a:r>
            <a:r>
              <a:rPr lang="en-US" altLang="ja-JP" sz="1200" kern="0" dirty="0">
                <a:latin typeface="Arial" panose="020B0604020202020204" pitchFamily="34" charset="0"/>
                <a:ea typeface="UD デジタル 教科書体 NK-R" panose="02020400000000000000" pitchFamily="18" charset="-128"/>
                <a:cs typeface="Arial" panose="020B0604020202020204" pitchFamily="34" charset="0"/>
              </a:rPr>
              <a:t>, etc. </a:t>
            </a:r>
            <a:endParaRPr lang="en-US" altLang="ja-JP" sz="1200" kern="0" dirty="0" smtClean="0">
              <a:latin typeface="Arial" panose="020B0604020202020204" pitchFamily="34" charset="0"/>
              <a:ea typeface="UD デジタル 教科書体 NK-R" panose="02020400000000000000" pitchFamily="18" charset="-128"/>
              <a:cs typeface="Arial" panose="020B0604020202020204" pitchFamily="34" charset="0"/>
            </a:endParaRPr>
          </a:p>
          <a:p>
            <a:pPr marL="252000" indent="-457200">
              <a:defRPr/>
            </a:pPr>
            <a:endParaRPr lang="en-US" altLang="ja-JP" sz="1200" kern="0" dirty="0" smtClean="0">
              <a:latin typeface="Arial" panose="020B0604020202020204" pitchFamily="34" charset="0"/>
              <a:ea typeface="UD デジタル 教科書体 NK-R" panose="02020400000000000000" pitchFamily="18" charset="-128"/>
              <a:cs typeface="Arial" panose="020B0604020202020204" pitchFamily="34" charset="0"/>
            </a:endParaRPr>
          </a:p>
          <a:p>
            <a:pPr marL="252000" indent="-457200">
              <a:defRPr/>
            </a:pPr>
            <a:r>
              <a:rPr lang="en-US" altLang="ja-JP" sz="1200" b="1" dirty="0" smtClean="0">
                <a:latin typeface="Arial" panose="020B0604020202020204" pitchFamily="34" charset="0"/>
                <a:ea typeface="UD デジタル 教科書体 NK-R" panose="02020400000000000000" pitchFamily="18" charset="-128"/>
                <a:cs typeface="Arial" panose="020B0604020202020204" pitchFamily="34" charset="0"/>
              </a:rPr>
              <a:t>(</a:t>
            </a:r>
            <a:r>
              <a:rPr lang="en-US" altLang="ja-JP" sz="1200" b="1" dirty="0">
                <a:latin typeface="Arial" panose="020B0604020202020204" pitchFamily="34" charset="0"/>
                <a:ea typeface="UD デジタル 教科書体 NK-R" panose="02020400000000000000" pitchFamily="18" charset="-128"/>
                <a:cs typeface="Arial" panose="020B0604020202020204" pitchFamily="34" charset="0"/>
              </a:rPr>
              <a:t>4) </a:t>
            </a:r>
            <a:r>
              <a:rPr lang="en-US" altLang="ja-JP" sz="1200" b="1" dirty="0" smtClean="0">
                <a:latin typeface="Arial" panose="020B0604020202020204" pitchFamily="34" charset="0"/>
                <a:ea typeface="UD デジタル 教科書体 NK-R" panose="02020400000000000000" pitchFamily="18" charset="-128"/>
                <a:cs typeface="Arial" panose="020B0604020202020204" pitchFamily="34" charset="0"/>
              </a:rPr>
              <a:t>Vitalizing </a:t>
            </a:r>
            <a:r>
              <a:rPr lang="en-US" altLang="ja-JP" sz="1200" b="1" dirty="0">
                <a:latin typeface="Arial" panose="020B0604020202020204" pitchFamily="34" charset="0"/>
                <a:ea typeface="UD デジタル 教科書体 NK-R" panose="02020400000000000000" pitchFamily="18" charset="-128"/>
                <a:cs typeface="Arial" panose="020B0604020202020204" pitchFamily="34" charset="0"/>
              </a:rPr>
              <a:t>the domestic financial </a:t>
            </a:r>
            <a:r>
              <a:rPr lang="en-US" altLang="ja-JP" sz="1200" b="1" dirty="0" smtClean="0">
                <a:latin typeface="Arial" panose="020B0604020202020204" pitchFamily="34" charset="0"/>
                <a:ea typeface="UD デジタル 教科書体 NK-R" panose="02020400000000000000" pitchFamily="18" charset="-128"/>
                <a:cs typeface="Arial" panose="020B0604020202020204" pitchFamily="34" charset="0"/>
              </a:rPr>
              <a:t>market</a:t>
            </a:r>
          </a:p>
          <a:p>
            <a:pPr marL="252000" indent="-457200">
              <a:defRPr/>
            </a:pPr>
            <a:r>
              <a:rPr lang="ja-JP" altLang="en-US" sz="1200" kern="0" dirty="0" smtClean="0">
                <a:latin typeface="UD デジタル 教科書体 NK-R" panose="02020400000000000000" pitchFamily="18" charset="-128"/>
                <a:ea typeface="UD デジタル 教科書体 NK-R" panose="02020400000000000000" pitchFamily="18" charset="-128"/>
                <a:cs typeface="Meiryo UI" pitchFamily="50" charset="-128"/>
              </a:rPr>
              <a:t>・</a:t>
            </a:r>
            <a:r>
              <a:rPr lang="en-US" altLang="ja-JP" sz="1200" kern="0" dirty="0">
                <a:latin typeface="Arial" panose="020B0604020202020204" pitchFamily="34" charset="0"/>
                <a:ea typeface="UD デジタル 教科書体 NK-R" panose="02020400000000000000" pitchFamily="18" charset="-128"/>
                <a:cs typeface="Arial" panose="020B0604020202020204" pitchFamily="34" charset="0"/>
              </a:rPr>
              <a:t>Promoting expansion of the profit/loss offset range </a:t>
            </a:r>
            <a:r>
              <a:rPr lang="en-US" altLang="ja-JP" sz="1200" kern="0" dirty="0" smtClean="0">
                <a:latin typeface="Arial" panose="020B0604020202020204" pitchFamily="34" charset="0"/>
                <a:ea typeface="UD デジタル 教科書体 NK-R" panose="02020400000000000000" pitchFamily="18" charset="-128"/>
                <a:cs typeface="Arial" panose="020B0604020202020204" pitchFamily="34" charset="0"/>
              </a:rPr>
              <a:t>of the</a:t>
            </a:r>
          </a:p>
          <a:p>
            <a:pPr marL="252000" indent="-457200">
              <a:defRPr/>
            </a:pPr>
            <a:r>
              <a:rPr lang="en-US" altLang="ja-JP" sz="1200" kern="0" dirty="0" smtClean="0">
                <a:latin typeface="Arial" panose="020B0604020202020204" pitchFamily="34" charset="0"/>
                <a:ea typeface="UD デジタル 教科書体 NK-R" panose="02020400000000000000" pitchFamily="18" charset="-128"/>
                <a:cs typeface="Arial" panose="020B0604020202020204" pitchFamily="34" charset="0"/>
              </a:rPr>
              <a:t> </a:t>
            </a:r>
            <a:r>
              <a:rPr lang="ja-JP" altLang="en-US" sz="1200" kern="0" dirty="0" smtClean="0">
                <a:latin typeface="Arial" panose="020B0604020202020204" pitchFamily="34" charset="0"/>
                <a:ea typeface="UD デジタル 教科書体 NK-R" panose="02020400000000000000" pitchFamily="18" charset="-128"/>
                <a:cs typeface="Arial" panose="020B0604020202020204" pitchFamily="34" charset="0"/>
              </a:rPr>
              <a:t>　</a:t>
            </a:r>
            <a:r>
              <a:rPr lang="en-US" altLang="ja-JP" sz="1200" kern="0" dirty="0" smtClean="0">
                <a:latin typeface="Arial" panose="020B0604020202020204" pitchFamily="34" charset="0"/>
                <a:ea typeface="UD デジタル 教科書体 NK-R" panose="02020400000000000000" pitchFamily="18" charset="-128"/>
                <a:cs typeface="Arial" panose="020B0604020202020204" pitchFamily="34" charset="0"/>
              </a:rPr>
              <a:t>income tax </a:t>
            </a:r>
            <a:r>
              <a:rPr lang="en-US" altLang="ja-JP" sz="1200" kern="0" dirty="0">
                <a:latin typeface="Arial" panose="020B0604020202020204" pitchFamily="34" charset="0"/>
                <a:ea typeface="UD デジタル 教科書体 NK-R" panose="02020400000000000000" pitchFamily="18" charset="-128"/>
                <a:cs typeface="Arial" panose="020B0604020202020204" pitchFamily="34" charset="0"/>
              </a:rPr>
              <a:t>imposed on financial </a:t>
            </a:r>
            <a:r>
              <a:rPr lang="en-US" altLang="ja-JP" sz="1200" kern="0" dirty="0" smtClean="0">
                <a:latin typeface="Arial" panose="020B0604020202020204" pitchFamily="34" charset="0"/>
                <a:ea typeface="UD デジタル 教科書体 NK-R" panose="02020400000000000000" pitchFamily="18" charset="-128"/>
                <a:cs typeface="Arial" panose="020B0604020202020204" pitchFamily="34" charset="0"/>
              </a:rPr>
              <a:t>products</a:t>
            </a:r>
          </a:p>
          <a:p>
            <a:pPr marL="252000" indent="-457200">
              <a:defRPr/>
            </a:pPr>
            <a:r>
              <a:rPr lang="ja-JP" altLang="en-US" sz="1200" dirty="0" smtClean="0">
                <a:latin typeface="Arial" panose="020B0604020202020204" pitchFamily="34" charset="0"/>
                <a:ea typeface="UD デジタル 教科書体 NK-R" panose="02020400000000000000" pitchFamily="18" charset="-128"/>
                <a:cs typeface="Arial" panose="020B0604020202020204" pitchFamily="34" charset="0"/>
              </a:rPr>
              <a:t>　（</a:t>
            </a:r>
            <a:r>
              <a:rPr lang="en-US" altLang="ja-JP" sz="1200" dirty="0" smtClean="0">
                <a:latin typeface="Arial" panose="020B0604020202020204" pitchFamily="34" charset="0"/>
                <a:ea typeface="UD デジタル 教科書体 NK-R" panose="02020400000000000000" pitchFamily="18" charset="-128"/>
                <a:cs typeface="Arial" panose="020B0604020202020204" pitchFamily="34" charset="0"/>
              </a:rPr>
              <a:t>adding derivative trading</a:t>
            </a:r>
            <a:r>
              <a:rPr lang="ja-JP" altLang="en-US" sz="1200" dirty="0" smtClean="0">
                <a:latin typeface="Arial" panose="020B0604020202020204" pitchFamily="34" charset="0"/>
                <a:ea typeface="UD デジタル 教科書体 NK-R" panose="02020400000000000000" pitchFamily="18" charset="-128"/>
                <a:cs typeface="Arial" panose="020B0604020202020204" pitchFamily="34" charset="0"/>
              </a:rPr>
              <a:t>）</a:t>
            </a:r>
            <a:endParaRPr lang="en-US" altLang="ja-JP" sz="1200" dirty="0">
              <a:latin typeface="Arial" panose="020B0604020202020204" pitchFamily="34" charset="0"/>
              <a:ea typeface="UD デジタル 教科書体 NK-R" panose="02020400000000000000" pitchFamily="18" charset="-128"/>
              <a:cs typeface="Arial" panose="020B0604020202020204" pitchFamily="34" charset="0"/>
            </a:endParaRPr>
          </a:p>
        </p:txBody>
      </p:sp>
      <p:sp>
        <p:nvSpPr>
          <p:cNvPr id="173" name="テキスト ボックス 172"/>
          <p:cNvSpPr txBox="1"/>
          <p:nvPr/>
        </p:nvSpPr>
        <p:spPr>
          <a:xfrm>
            <a:off x="4798484" y="4242471"/>
            <a:ext cx="4429143" cy="4089163"/>
          </a:xfrm>
          <a:prstGeom prst="rect">
            <a:avLst/>
          </a:prstGeom>
          <a:solidFill>
            <a:schemeClr val="bg1"/>
          </a:solidFill>
          <a:ln w="3175">
            <a:solidFill>
              <a:schemeClr val="tx1"/>
            </a:solidFill>
          </a:ln>
        </p:spPr>
        <p:txBody>
          <a:bodyPr wrap="square" lIns="72000" tIns="108000" rIns="72000" rtlCol="0">
            <a:noAutofit/>
          </a:bodyPr>
          <a:lstStyle/>
          <a:p>
            <a:pPr>
              <a:defRPr/>
            </a:pPr>
            <a:r>
              <a:rPr lang="ja-JP" altLang="en-US" sz="1400" b="1" kern="0" dirty="0">
                <a:latin typeface="UD デジタル 教科書体 NK-R" panose="02020400000000000000" pitchFamily="18" charset="-128"/>
                <a:ea typeface="UD デジタル 教科書体 NK-R" panose="02020400000000000000" pitchFamily="18" charset="-128"/>
                <a:cs typeface="Meiryo UI" pitchFamily="50" charset="-128"/>
              </a:rPr>
              <a:t> </a:t>
            </a:r>
            <a:r>
              <a:rPr lang="en-US" altLang="ja-JP" sz="1200" b="1" dirty="0">
                <a:latin typeface="Arial" panose="020B0604020202020204" pitchFamily="34" charset="0"/>
                <a:ea typeface="UD デジタル 教科書体 NK-R" panose="02020400000000000000" pitchFamily="18" charset="-128"/>
                <a:cs typeface="Arial" panose="020B0604020202020204" pitchFamily="34" charset="0"/>
              </a:rPr>
              <a:t>(1) Formulating cutting-edge </a:t>
            </a:r>
            <a:r>
              <a:rPr lang="en-US" altLang="ja-JP" sz="1200" b="1" dirty="0" smtClean="0">
                <a:latin typeface="Arial" panose="020B0604020202020204" pitchFamily="34" charset="0"/>
                <a:ea typeface="UD デジタル 教科書体 NK-R" panose="02020400000000000000" pitchFamily="18" charset="-128"/>
                <a:cs typeface="Arial" panose="020B0604020202020204" pitchFamily="34" charset="0"/>
              </a:rPr>
              <a:t>financial products/markets</a:t>
            </a:r>
            <a:endParaRPr lang="en-US" altLang="ja-JP" sz="1200" b="1" dirty="0">
              <a:latin typeface="Arial" panose="020B0604020202020204" pitchFamily="34" charset="0"/>
              <a:ea typeface="UD デジタル 教科書体 NK-R" panose="02020400000000000000" pitchFamily="18" charset="-128"/>
              <a:cs typeface="Arial" panose="020B0604020202020204" pitchFamily="34" charset="0"/>
            </a:endParaRPr>
          </a:p>
          <a:p>
            <a:pPr marL="288000" indent="-457200">
              <a:defRPr/>
            </a:pPr>
            <a:r>
              <a:rPr lang="ja-JP" altLang="en-US" sz="1200" kern="0" dirty="0">
                <a:latin typeface="UD デジタル 教科書体 NK-R" panose="02020400000000000000" pitchFamily="18" charset="-128"/>
                <a:ea typeface="UD デジタル 教科書体 NK-R" panose="02020400000000000000" pitchFamily="18" charset="-128"/>
                <a:cs typeface="Meiryo UI" pitchFamily="50" charset="-128"/>
              </a:rPr>
              <a:t>　 ・</a:t>
            </a:r>
            <a:r>
              <a:rPr lang="en-US" altLang="ja-JP" sz="1200" kern="0" dirty="0" smtClean="0">
                <a:latin typeface="Arial" panose="020B0604020202020204" pitchFamily="34" charset="0"/>
                <a:ea typeface="UD デジタル 教科書体 NK-R" panose="02020400000000000000" pitchFamily="18" charset="-128"/>
                <a:cs typeface="Arial" panose="020B0604020202020204" pitchFamily="34" charset="0"/>
              </a:rPr>
              <a:t>Developing </a:t>
            </a:r>
            <a:r>
              <a:rPr lang="en-US" altLang="ja-JP" sz="1200" kern="0" dirty="0">
                <a:latin typeface="Arial" panose="020B0604020202020204" pitchFamily="34" charset="0"/>
                <a:ea typeface="UD デジタル 教科書体 NK-R" panose="02020400000000000000" pitchFamily="18" charset="-128"/>
                <a:cs typeface="Arial" panose="020B0604020202020204" pitchFamily="34" charset="0"/>
              </a:rPr>
              <a:t>cutting-edge products aiming for </a:t>
            </a:r>
            <a:r>
              <a:rPr lang="en-US" altLang="ja-JP" sz="1200" kern="0" dirty="0" smtClean="0">
                <a:latin typeface="Arial" panose="020B0604020202020204" pitchFamily="34" charset="0"/>
                <a:ea typeface="UD デジタル 教科書体 NK-R" panose="02020400000000000000" pitchFamily="18" charset="-128"/>
                <a:cs typeface="Arial" panose="020B0604020202020204" pitchFamily="34" charset="0"/>
              </a:rPr>
              <a:t>the largest </a:t>
            </a:r>
          </a:p>
          <a:p>
            <a:pPr marL="288000" indent="-457200">
              <a:defRPr/>
            </a:pPr>
            <a:r>
              <a:rPr lang="en-US" altLang="ja-JP" sz="1200" kern="0" dirty="0">
                <a:latin typeface="Arial" panose="020B0604020202020204" pitchFamily="34" charset="0"/>
                <a:ea typeface="UD デジタル 教科書体 NK-R" panose="02020400000000000000" pitchFamily="18" charset="-128"/>
                <a:cs typeface="Arial" panose="020B0604020202020204" pitchFamily="34" charset="0"/>
              </a:rPr>
              <a:t> </a:t>
            </a:r>
            <a:r>
              <a:rPr lang="en-US" altLang="ja-JP" sz="1200" kern="0" dirty="0" smtClean="0">
                <a:latin typeface="Arial" panose="020B0604020202020204" pitchFamily="34" charset="0"/>
                <a:ea typeface="UD デジタル 教科書体 NK-R" panose="02020400000000000000" pitchFamily="18" charset="-128"/>
                <a:cs typeface="Arial" panose="020B0604020202020204" pitchFamily="34" charset="0"/>
              </a:rPr>
              <a:t>    derivative </a:t>
            </a:r>
            <a:r>
              <a:rPr lang="en-US" altLang="ja-JP" sz="1200" kern="0" dirty="0">
                <a:latin typeface="Arial" panose="020B0604020202020204" pitchFamily="34" charset="0"/>
                <a:ea typeface="UD デジタル 教科書体 NK-R" panose="02020400000000000000" pitchFamily="18" charset="-128"/>
                <a:cs typeface="Arial" panose="020B0604020202020204" pitchFamily="34" charset="0"/>
              </a:rPr>
              <a:t>market in </a:t>
            </a:r>
            <a:r>
              <a:rPr lang="en-US" altLang="ja-JP" sz="1200" kern="0" dirty="0" smtClean="0">
                <a:latin typeface="Arial" panose="020B0604020202020204" pitchFamily="34" charset="0"/>
                <a:ea typeface="UD デジタル 教科書体 NK-R" panose="02020400000000000000" pitchFamily="18" charset="-128"/>
                <a:cs typeface="Arial" panose="020B0604020202020204" pitchFamily="34" charset="0"/>
              </a:rPr>
              <a:t>Asia</a:t>
            </a:r>
          </a:p>
          <a:p>
            <a:pPr marL="288000" indent="-457200">
              <a:defRPr/>
            </a:pPr>
            <a:endParaRPr lang="en-US" altLang="ja-JP" sz="1200" kern="0" dirty="0">
              <a:latin typeface="Arial" panose="020B0604020202020204" pitchFamily="34" charset="0"/>
              <a:ea typeface="UD デジタル 教科書体 NK-R" panose="02020400000000000000" pitchFamily="18" charset="-128"/>
              <a:cs typeface="Arial" panose="020B0604020202020204" pitchFamily="34" charset="0"/>
            </a:endParaRPr>
          </a:p>
          <a:p>
            <a:r>
              <a:rPr lang="ja-JP" altLang="en-US" sz="1200" b="1" dirty="0" smtClean="0">
                <a:latin typeface="Arial" panose="020B0604020202020204" pitchFamily="34" charset="0"/>
                <a:ea typeface="UD デジタル 教科書体 NK-R" panose="02020400000000000000" pitchFamily="18" charset="-128"/>
                <a:cs typeface="Arial" panose="020B0604020202020204" pitchFamily="34" charset="0"/>
              </a:rPr>
              <a:t>　</a:t>
            </a:r>
            <a:r>
              <a:rPr lang="en-US" altLang="ja-JP" sz="1200" b="1" dirty="0" smtClean="0">
                <a:latin typeface="Arial" panose="020B0604020202020204" pitchFamily="34" charset="0"/>
                <a:ea typeface="UD デジタル 教科書体 NK-R" panose="02020400000000000000" pitchFamily="18" charset="-128"/>
                <a:cs typeface="Arial" panose="020B0604020202020204" pitchFamily="34" charset="0"/>
              </a:rPr>
              <a:t>(</a:t>
            </a:r>
            <a:r>
              <a:rPr lang="en-US" altLang="ja-JP" sz="1200" b="1" dirty="0">
                <a:latin typeface="Arial" panose="020B0604020202020204" pitchFamily="34" charset="0"/>
                <a:ea typeface="UD デジタル 教科書体 NK-R" panose="02020400000000000000" pitchFamily="18" charset="-128"/>
                <a:cs typeface="Arial" panose="020B0604020202020204" pitchFamily="34" charset="0"/>
              </a:rPr>
              <a:t>2) Initiatives aiming to create a developed city in terms of  </a:t>
            </a:r>
            <a:r>
              <a:rPr lang="ja-JP" altLang="en-US" sz="1200" b="1" dirty="0" smtClean="0">
                <a:latin typeface="Arial" panose="020B0604020202020204" pitchFamily="34" charset="0"/>
                <a:ea typeface="UD デジタル 教科書体 NK-R" panose="02020400000000000000" pitchFamily="18" charset="-128"/>
                <a:cs typeface="Arial" panose="020B0604020202020204" pitchFamily="34" charset="0"/>
              </a:rPr>
              <a:t>　</a:t>
            </a:r>
            <a:endParaRPr lang="en-US" altLang="ja-JP" sz="1200" b="1" dirty="0" smtClean="0">
              <a:latin typeface="Arial" panose="020B0604020202020204" pitchFamily="34" charset="0"/>
              <a:ea typeface="UD デジタル 教科書体 NK-R" panose="02020400000000000000" pitchFamily="18" charset="-128"/>
              <a:cs typeface="Arial" panose="020B0604020202020204" pitchFamily="34" charset="0"/>
            </a:endParaRPr>
          </a:p>
          <a:p>
            <a:r>
              <a:rPr lang="ja-JP" altLang="en-US" sz="1200" b="1" dirty="0">
                <a:latin typeface="Arial" panose="020B0604020202020204" pitchFamily="34" charset="0"/>
                <a:ea typeface="UD デジタル 教科書体 NK-R" panose="02020400000000000000" pitchFamily="18" charset="-128"/>
                <a:cs typeface="Arial" panose="020B0604020202020204" pitchFamily="34" charset="0"/>
              </a:rPr>
              <a:t>　</a:t>
            </a:r>
            <a:r>
              <a:rPr lang="ja-JP" altLang="en-US" sz="1200" b="1" dirty="0" smtClean="0">
                <a:latin typeface="Arial" panose="020B0604020202020204" pitchFamily="34" charset="0"/>
                <a:ea typeface="UD デジタル 教科書体 NK-R" panose="02020400000000000000" pitchFamily="18" charset="-128"/>
                <a:cs typeface="Arial" panose="020B0604020202020204" pitchFamily="34" charset="0"/>
              </a:rPr>
              <a:t>　　</a:t>
            </a:r>
            <a:r>
              <a:rPr lang="en-US" altLang="ja-JP" sz="1200" b="1" dirty="0" smtClean="0">
                <a:latin typeface="Arial" panose="020B0604020202020204" pitchFamily="34" charset="0"/>
                <a:ea typeface="UD デジタル 教科書体 NK-R" panose="02020400000000000000" pitchFamily="18" charset="-128"/>
                <a:cs typeface="Arial" panose="020B0604020202020204" pitchFamily="34" charset="0"/>
              </a:rPr>
              <a:t>sustainable </a:t>
            </a:r>
            <a:r>
              <a:rPr lang="en-US" altLang="ja-JP" sz="1200" b="1" dirty="0">
                <a:latin typeface="Arial" panose="020B0604020202020204" pitchFamily="34" charset="0"/>
                <a:ea typeface="UD デジタル 教科書体 NK-R" panose="02020400000000000000" pitchFamily="18" charset="-128"/>
                <a:cs typeface="Arial" panose="020B0604020202020204" pitchFamily="34" charset="0"/>
              </a:rPr>
              <a:t>finance</a:t>
            </a:r>
          </a:p>
          <a:p>
            <a:pPr marL="288000" indent="-457200">
              <a:lnSpc>
                <a:spcPts val="1400"/>
              </a:lnSpc>
              <a:defRPr/>
            </a:pPr>
            <a:r>
              <a:rPr lang="ja-JP" altLang="en-US" sz="1200" kern="0" dirty="0">
                <a:latin typeface="UD デジタル 教科書体 NK-R" panose="02020400000000000000" pitchFamily="18" charset="-128"/>
                <a:ea typeface="UD デジタル 教科書体 NK-R" panose="02020400000000000000" pitchFamily="18" charset="-128"/>
                <a:cs typeface="Meiryo UI" pitchFamily="50" charset="-128"/>
              </a:rPr>
              <a:t>　 </a:t>
            </a:r>
            <a:r>
              <a:rPr lang="ja-JP" altLang="en-US" sz="1200" kern="0" dirty="0" smtClean="0">
                <a:latin typeface="Arial" panose="020B0604020202020204" pitchFamily="34" charset="0"/>
                <a:ea typeface="UD デジタル 教科書体 NK-R" panose="02020400000000000000" pitchFamily="18" charset="-128"/>
                <a:cs typeface="Arial" panose="020B0604020202020204" pitchFamily="34" charset="0"/>
              </a:rPr>
              <a:t>・</a:t>
            </a:r>
            <a:r>
              <a:rPr lang="en-US" altLang="ja-JP" sz="1200" kern="0" dirty="0" smtClean="0">
                <a:latin typeface="Arial" panose="020B0604020202020204" pitchFamily="34" charset="0"/>
                <a:ea typeface="UD デジタル 教科書体 NK-R" panose="02020400000000000000" pitchFamily="18" charset="-128"/>
                <a:cs typeface="Arial" panose="020B0604020202020204" pitchFamily="34" charset="0"/>
              </a:rPr>
              <a:t>Promoting </a:t>
            </a:r>
            <a:r>
              <a:rPr lang="en-US" altLang="ja-JP" sz="1200" kern="0" dirty="0">
                <a:latin typeface="Arial" panose="020B0604020202020204" pitchFamily="34" charset="0"/>
                <a:ea typeface="UD デジタル 教科書体 NK-R" panose="02020400000000000000" pitchFamily="18" charset="-128"/>
                <a:cs typeface="Arial" panose="020B0604020202020204" pitchFamily="34" charset="0"/>
              </a:rPr>
              <a:t>companies’ issuance of SDG bonds such as social bonds and green </a:t>
            </a:r>
            <a:r>
              <a:rPr lang="en-US" altLang="ja-JP" sz="1200" kern="0" dirty="0" smtClean="0">
                <a:latin typeface="Arial" panose="020B0604020202020204" pitchFamily="34" charset="0"/>
                <a:ea typeface="UD デジタル 教科書体 NK-R" panose="02020400000000000000" pitchFamily="18" charset="-128"/>
                <a:cs typeface="Arial" panose="020B0604020202020204" pitchFamily="34" charset="0"/>
              </a:rPr>
              <a:t>bonds</a:t>
            </a:r>
          </a:p>
          <a:p>
            <a:pPr marL="288000" indent="-457200">
              <a:lnSpc>
                <a:spcPts val="1400"/>
              </a:lnSpc>
              <a:defRPr/>
            </a:pPr>
            <a:endParaRPr lang="en-US" altLang="ja-JP" sz="1200" kern="0" dirty="0" smtClean="0">
              <a:latin typeface="Arial" panose="020B0604020202020204" pitchFamily="34" charset="0"/>
              <a:ea typeface="UD デジタル 教科書体 NK-R" panose="02020400000000000000" pitchFamily="18" charset="-128"/>
              <a:cs typeface="Arial" panose="020B0604020202020204" pitchFamily="34" charset="0"/>
            </a:endParaRPr>
          </a:p>
          <a:p>
            <a:pPr marL="288000" indent="-457200">
              <a:lnSpc>
                <a:spcPts val="1400"/>
              </a:lnSpc>
              <a:defRPr/>
            </a:pPr>
            <a:r>
              <a:rPr lang="ja-JP" altLang="en-US" sz="1200" b="1" dirty="0">
                <a:latin typeface="Arial" panose="020B0604020202020204" pitchFamily="34" charset="0"/>
                <a:ea typeface="UD デジタル 教科書体 NK-R" panose="02020400000000000000" pitchFamily="18" charset="-128"/>
                <a:cs typeface="Arial" panose="020B0604020202020204" pitchFamily="34" charset="0"/>
              </a:rPr>
              <a:t> </a:t>
            </a:r>
            <a:r>
              <a:rPr lang="en-US" altLang="ja-JP" sz="1200" b="1" dirty="0" smtClean="0">
                <a:latin typeface="Arial" panose="020B0604020202020204" pitchFamily="34" charset="0"/>
                <a:ea typeface="UD デジタル 教科書体 NK-R" panose="02020400000000000000" pitchFamily="18" charset="-128"/>
                <a:cs typeface="Arial" panose="020B0604020202020204" pitchFamily="34" charset="0"/>
              </a:rPr>
              <a:t>(3</a:t>
            </a:r>
            <a:r>
              <a:rPr lang="en-US" altLang="ja-JP" sz="1200" b="1" dirty="0">
                <a:latin typeface="Arial" panose="020B0604020202020204" pitchFamily="34" charset="0"/>
                <a:ea typeface="UD デジタル 教科書体 NK-R" panose="02020400000000000000" pitchFamily="18" charset="-128"/>
                <a:cs typeface="Arial" panose="020B0604020202020204" pitchFamily="34" charset="0"/>
              </a:rPr>
              <a:t>) Encouraging </a:t>
            </a:r>
            <a:r>
              <a:rPr lang="en-US" altLang="ja-JP" sz="1200" b="1" dirty="0" smtClean="0">
                <a:latin typeface="Arial" panose="020B0604020202020204" pitchFamily="34" charset="0"/>
                <a:ea typeface="UD デジタル 教科書体 NK-R" panose="02020400000000000000" pitchFamily="18" charset="-128"/>
                <a:cs typeface="Arial" panose="020B0604020202020204" pitchFamily="34" charset="0"/>
              </a:rPr>
              <a:t>regulation </a:t>
            </a:r>
            <a:r>
              <a:rPr lang="en-US" altLang="ja-JP" sz="1200" b="1" dirty="0">
                <a:latin typeface="Arial" panose="020B0604020202020204" pitchFamily="34" charset="0"/>
                <a:ea typeface="UD デジタル 教科書体 NK-R" panose="02020400000000000000" pitchFamily="18" charset="-128"/>
                <a:cs typeface="Arial" panose="020B0604020202020204" pitchFamily="34" charset="0"/>
              </a:rPr>
              <a:t>revision on </a:t>
            </a:r>
            <a:r>
              <a:rPr lang="en-US" altLang="ja-JP" sz="1200" b="1" dirty="0" smtClean="0">
                <a:latin typeface="Arial" panose="020B0604020202020204" pitchFamily="34" charset="0"/>
                <a:ea typeface="UD デジタル 教科書体 NK-R" panose="02020400000000000000" pitchFamily="18" charset="-128"/>
                <a:cs typeface="Arial" panose="020B0604020202020204" pitchFamily="34" charset="0"/>
              </a:rPr>
              <a:t>financial services</a:t>
            </a:r>
          </a:p>
          <a:p>
            <a:pPr marL="288000" indent="-457200">
              <a:lnSpc>
                <a:spcPts val="1400"/>
              </a:lnSpc>
              <a:defRPr/>
            </a:pPr>
            <a:r>
              <a:rPr lang="ja-JP" altLang="en-US" sz="1200" b="1" dirty="0" smtClean="0">
                <a:latin typeface="Arial" panose="020B0604020202020204" pitchFamily="34" charset="0"/>
                <a:ea typeface="UD デジタル 教科書体 NK-R" panose="02020400000000000000" pitchFamily="18" charset="-128"/>
                <a:cs typeface="Arial" panose="020B0604020202020204" pitchFamily="34" charset="0"/>
              </a:rPr>
              <a:t>　　・</a:t>
            </a:r>
            <a:r>
              <a:rPr lang="en-US" altLang="ja-JP" sz="1200" kern="0" dirty="0" smtClean="0">
                <a:latin typeface="Arial" panose="020B0604020202020204" pitchFamily="34" charset="0"/>
                <a:ea typeface="UD デジタル 教科書体 NK-R" panose="02020400000000000000" pitchFamily="18" charset="-128"/>
                <a:cs typeface="Arial" panose="020B0604020202020204" pitchFamily="34" charset="0"/>
              </a:rPr>
              <a:t>Encouraging </a:t>
            </a:r>
            <a:r>
              <a:rPr lang="en-US" altLang="ja-JP" sz="1200" kern="0" dirty="0">
                <a:latin typeface="Arial" panose="020B0604020202020204" pitchFamily="34" charset="0"/>
                <a:ea typeface="UD デジタル 教科書体 NK-R" panose="02020400000000000000" pitchFamily="18" charset="-128"/>
                <a:cs typeface="Arial" panose="020B0604020202020204" pitchFamily="34" charset="0"/>
              </a:rPr>
              <a:t>regulation revision using </a:t>
            </a:r>
            <a:r>
              <a:rPr lang="en-US" altLang="ja-JP" sz="1200" kern="0" dirty="0" smtClean="0">
                <a:latin typeface="Arial" panose="020B0604020202020204" pitchFamily="34" charset="0"/>
                <a:ea typeface="UD デジタル 教科書体 NK-R" panose="02020400000000000000" pitchFamily="18" charset="-128"/>
                <a:cs typeface="Arial" panose="020B0604020202020204" pitchFamily="34" charset="0"/>
              </a:rPr>
              <a:t>tools such </a:t>
            </a:r>
            <a:r>
              <a:rPr lang="en-US" altLang="ja-JP" sz="1200" kern="0" dirty="0">
                <a:latin typeface="Arial" panose="020B0604020202020204" pitchFamily="34" charset="0"/>
                <a:ea typeface="UD デジタル 教科書体 NK-R" panose="02020400000000000000" pitchFamily="18" charset="-128"/>
                <a:cs typeface="Arial" panose="020B0604020202020204" pitchFamily="34" charset="0"/>
              </a:rPr>
              <a:t>as </a:t>
            </a:r>
            <a:r>
              <a:rPr lang="en-US" altLang="ja-JP" sz="1200" kern="0" dirty="0" smtClean="0">
                <a:latin typeface="Arial" panose="020B0604020202020204" pitchFamily="34" charset="0"/>
                <a:ea typeface="UD デジタル 教科書体 NK-R" panose="02020400000000000000" pitchFamily="18" charset="-128"/>
                <a:cs typeface="Arial" panose="020B0604020202020204" pitchFamily="34" charset="0"/>
              </a:rPr>
              <a:t>the</a:t>
            </a:r>
          </a:p>
          <a:p>
            <a:pPr marL="288000" indent="-457200">
              <a:lnSpc>
                <a:spcPts val="1400"/>
              </a:lnSpc>
              <a:defRPr/>
            </a:pPr>
            <a:r>
              <a:rPr lang="ja-JP" altLang="en-US" sz="1200" kern="0" dirty="0">
                <a:latin typeface="Arial" panose="020B0604020202020204" pitchFamily="34" charset="0"/>
                <a:ea typeface="UD デジタル 教科書体 NK-R" panose="02020400000000000000" pitchFamily="18" charset="-128"/>
                <a:cs typeface="Arial" panose="020B0604020202020204" pitchFamily="34" charset="0"/>
              </a:rPr>
              <a:t>　</a:t>
            </a:r>
            <a:r>
              <a:rPr lang="ja-JP" altLang="en-US" sz="1200" kern="0" dirty="0" smtClean="0">
                <a:latin typeface="Arial" panose="020B0604020202020204" pitchFamily="34" charset="0"/>
                <a:ea typeface="UD デジタル 教科書体 NK-R" panose="02020400000000000000" pitchFamily="18" charset="-128"/>
                <a:cs typeface="Arial" panose="020B0604020202020204" pitchFamily="34" charset="0"/>
              </a:rPr>
              <a:t>　　</a:t>
            </a:r>
            <a:r>
              <a:rPr lang="en-US" altLang="ja-JP" sz="1200" kern="0" dirty="0" smtClean="0">
                <a:latin typeface="Arial" panose="020B0604020202020204" pitchFamily="34" charset="0"/>
                <a:ea typeface="UD デジタル 教科書体 NK-R" panose="02020400000000000000" pitchFamily="18" charset="-128"/>
                <a:cs typeface="Arial" panose="020B0604020202020204" pitchFamily="34" charset="0"/>
              </a:rPr>
              <a:t>regulatory </a:t>
            </a:r>
            <a:r>
              <a:rPr lang="en-US" altLang="ja-JP" sz="1200" kern="0" dirty="0">
                <a:latin typeface="Arial" panose="020B0604020202020204" pitchFamily="34" charset="0"/>
                <a:ea typeface="UD デジタル 教科書体 NK-R" panose="02020400000000000000" pitchFamily="18" charset="-128"/>
                <a:cs typeface="Arial" panose="020B0604020202020204" pitchFamily="34" charset="0"/>
              </a:rPr>
              <a:t>sandbox  (※2</a:t>
            </a:r>
            <a:r>
              <a:rPr lang="en-US" altLang="ja-JP" sz="1200" kern="0" dirty="0" smtClean="0">
                <a:latin typeface="Arial" panose="020B0604020202020204" pitchFamily="34" charset="0"/>
                <a:ea typeface="UD デジタル 教科書体 NK-R" panose="02020400000000000000" pitchFamily="18" charset="-128"/>
                <a:cs typeface="Arial" panose="020B0604020202020204" pitchFamily="34" charset="0"/>
              </a:rPr>
              <a:t>)</a:t>
            </a:r>
          </a:p>
          <a:p>
            <a:pPr marL="288000" indent="-457200">
              <a:lnSpc>
                <a:spcPts val="1400"/>
              </a:lnSpc>
              <a:defRPr/>
            </a:pPr>
            <a:endParaRPr lang="en-US" altLang="ja-JP" sz="1200" kern="0" dirty="0">
              <a:latin typeface="Arial" panose="020B0604020202020204" pitchFamily="34" charset="0"/>
              <a:ea typeface="UD デジタル 教科書体 NK-R" panose="02020400000000000000" pitchFamily="18" charset="-128"/>
              <a:cs typeface="Arial" panose="020B0604020202020204" pitchFamily="34" charset="0"/>
            </a:endParaRPr>
          </a:p>
          <a:p>
            <a:r>
              <a:rPr lang="en-US" altLang="ja-JP" sz="1200" b="1" dirty="0" smtClean="0">
                <a:latin typeface="Arial" panose="020B0604020202020204" pitchFamily="34" charset="0"/>
                <a:ea typeface="UD デジタル 教科書体 NK-R" panose="02020400000000000000" pitchFamily="18" charset="-128"/>
                <a:cs typeface="Arial" panose="020B0604020202020204" pitchFamily="34" charset="0"/>
              </a:rPr>
              <a:t> (4</a:t>
            </a:r>
            <a:r>
              <a:rPr lang="en-US" altLang="ja-JP" sz="1200" b="1" dirty="0">
                <a:latin typeface="Arial" panose="020B0604020202020204" pitchFamily="34" charset="0"/>
                <a:ea typeface="UD デジタル 教科書体 NK-R" panose="02020400000000000000" pitchFamily="18" charset="-128"/>
                <a:cs typeface="Arial" panose="020B0604020202020204" pitchFamily="34" charset="0"/>
              </a:rPr>
              <a:t>) Developing highly-skilled human resources in the </a:t>
            </a:r>
            <a:r>
              <a:rPr lang="ja-JP" altLang="en-US" sz="1200" b="1" dirty="0" smtClean="0">
                <a:latin typeface="Arial" panose="020B0604020202020204" pitchFamily="34" charset="0"/>
                <a:ea typeface="UD デジタル 教科書体 NK-R" panose="02020400000000000000" pitchFamily="18" charset="-128"/>
                <a:cs typeface="Arial" panose="020B0604020202020204" pitchFamily="34" charset="0"/>
              </a:rPr>
              <a:t>　</a:t>
            </a:r>
            <a:endParaRPr lang="en-US" altLang="ja-JP" sz="1200" b="1" dirty="0" smtClean="0">
              <a:latin typeface="Arial" panose="020B0604020202020204" pitchFamily="34" charset="0"/>
              <a:ea typeface="UD デジタル 教科書体 NK-R" panose="02020400000000000000" pitchFamily="18" charset="-128"/>
              <a:cs typeface="Arial" panose="020B0604020202020204" pitchFamily="34" charset="0"/>
            </a:endParaRPr>
          </a:p>
          <a:p>
            <a:r>
              <a:rPr lang="ja-JP" altLang="en-US" sz="1200" b="1" dirty="0">
                <a:latin typeface="Arial" panose="020B0604020202020204" pitchFamily="34" charset="0"/>
                <a:ea typeface="UD デジタル 教科書体 NK-R" panose="02020400000000000000" pitchFamily="18" charset="-128"/>
                <a:cs typeface="Arial" panose="020B0604020202020204" pitchFamily="34" charset="0"/>
              </a:rPr>
              <a:t>　</a:t>
            </a:r>
            <a:r>
              <a:rPr lang="ja-JP" altLang="en-US" sz="1200" b="1" dirty="0" smtClean="0">
                <a:latin typeface="Arial" panose="020B0604020202020204" pitchFamily="34" charset="0"/>
                <a:ea typeface="UD デジタル 教科書体 NK-R" panose="02020400000000000000" pitchFamily="18" charset="-128"/>
                <a:cs typeface="Arial" panose="020B0604020202020204" pitchFamily="34" charset="0"/>
              </a:rPr>
              <a:t>　　　</a:t>
            </a:r>
            <a:r>
              <a:rPr lang="en-US" altLang="ja-JP" sz="1200" b="1" dirty="0" smtClean="0">
                <a:latin typeface="Arial" panose="020B0604020202020204" pitchFamily="34" charset="0"/>
                <a:ea typeface="UD デジタル 教科書体 NK-R" panose="02020400000000000000" pitchFamily="18" charset="-128"/>
                <a:cs typeface="Arial" panose="020B0604020202020204" pitchFamily="34" charset="0"/>
              </a:rPr>
              <a:t>financial sector</a:t>
            </a:r>
          </a:p>
          <a:p>
            <a:r>
              <a:rPr lang="ja-JP" altLang="en-US" sz="1200" kern="0" spc="-46" dirty="0">
                <a:latin typeface="UD デジタル 教科書体 NK-R" panose="02020400000000000000" pitchFamily="18" charset="-128"/>
                <a:ea typeface="UD デジタル 教科書体 NK-R" panose="02020400000000000000" pitchFamily="18" charset="-128"/>
                <a:cs typeface="Meiryo UI" pitchFamily="50" charset="-128"/>
              </a:rPr>
              <a:t>　</a:t>
            </a:r>
            <a:r>
              <a:rPr lang="ja-JP" altLang="en-US" sz="1200" kern="0" dirty="0">
                <a:latin typeface="Arial" panose="020B0604020202020204" pitchFamily="34" charset="0"/>
                <a:ea typeface="UD デジタル 教科書体 NK-R" panose="02020400000000000000" pitchFamily="18" charset="-128"/>
                <a:cs typeface="Arial" panose="020B0604020202020204" pitchFamily="34" charset="0"/>
              </a:rPr>
              <a:t>　・</a:t>
            </a:r>
            <a:r>
              <a:rPr lang="en-US" altLang="ja-JP" sz="1200" kern="0" dirty="0">
                <a:latin typeface="Arial" panose="020B0604020202020204" pitchFamily="34" charset="0"/>
                <a:ea typeface="UD デジタル 教科書体 NK-R" panose="02020400000000000000" pitchFamily="18" charset="-128"/>
                <a:cs typeface="Arial" panose="020B0604020202020204" pitchFamily="34" charset="0"/>
              </a:rPr>
              <a:t>Developing human resources relating to finance, start-ups,</a:t>
            </a:r>
          </a:p>
          <a:p>
            <a:pPr marL="288000" indent="-457200">
              <a:lnSpc>
                <a:spcPts val="1400"/>
              </a:lnSpc>
              <a:defRPr/>
            </a:pPr>
            <a:r>
              <a:rPr lang="en-US" altLang="ja-JP" sz="1200" kern="0" dirty="0">
                <a:latin typeface="Arial" panose="020B0604020202020204" pitchFamily="34" charset="0"/>
                <a:ea typeface="UD デジタル 教科書体 NK-R" panose="02020400000000000000" pitchFamily="18" charset="-128"/>
                <a:cs typeface="Arial" panose="020B0604020202020204" pitchFamily="34" charset="0"/>
              </a:rPr>
              <a:t>      and technology at higher education facilities</a:t>
            </a:r>
          </a:p>
        </p:txBody>
      </p:sp>
      <p:sp>
        <p:nvSpPr>
          <p:cNvPr id="108" name="テキスト ボックス 107"/>
          <p:cNvSpPr txBox="1"/>
          <p:nvPr/>
        </p:nvSpPr>
        <p:spPr>
          <a:xfrm>
            <a:off x="6836221" y="3554330"/>
            <a:ext cx="6951869" cy="472565"/>
          </a:xfrm>
          <a:prstGeom prst="rect">
            <a:avLst/>
          </a:prstGeom>
          <a:noFill/>
          <a:ln>
            <a:noFill/>
          </a:ln>
        </p:spPr>
        <p:txBody>
          <a:bodyPr wrap="square" lIns="108000" tIns="64008" rIns="108000" bIns="64008" rtlCol="0">
            <a:spAutoFit/>
          </a:bodyPr>
          <a:lstStyle/>
          <a:p>
            <a:pPr marL="180000" indent="-457200">
              <a:lnSpc>
                <a:spcPts val="1300"/>
              </a:lnSpc>
            </a:pPr>
            <a:r>
              <a:rPr lang="en-US" altLang="ja-JP" sz="1400" kern="1100" dirty="0">
                <a:latin typeface="Arial" panose="020B0604020202020204" pitchFamily="34" charset="0"/>
                <a:ea typeface="UD デジタル 教科書体 NK-R" panose="02020400000000000000" pitchFamily="18" charset="-128"/>
                <a:cs typeface="Arial" panose="020B0604020202020204" pitchFamily="34" charset="0"/>
              </a:rPr>
              <a:t>※</a:t>
            </a:r>
            <a:r>
              <a:rPr lang="en-US" altLang="ja-JP" sz="1400" kern="1100" dirty="0" smtClean="0">
                <a:latin typeface="Arial" panose="020B0604020202020204" pitchFamily="34" charset="0"/>
                <a:ea typeface="UD デジタル 教科書体 NK-R" panose="02020400000000000000" pitchFamily="18" charset="-128"/>
                <a:cs typeface="Arial" panose="020B0604020202020204" pitchFamily="34" charset="0"/>
              </a:rPr>
              <a:t>These </a:t>
            </a:r>
            <a:r>
              <a:rPr lang="en-US" altLang="ja-JP" sz="1400" kern="1100" dirty="0">
                <a:latin typeface="Arial" panose="020B0604020202020204" pitchFamily="34" charset="0"/>
                <a:ea typeface="UD デジタル 教科書体 NK-R" panose="02020400000000000000" pitchFamily="18" charset="-128"/>
                <a:cs typeface="Arial" panose="020B0604020202020204" pitchFamily="34" charset="0"/>
              </a:rPr>
              <a:t>key initiatives are just examples, which are to be examined hereafter based on their feasibility and impact.</a:t>
            </a:r>
            <a:endParaRPr lang="ja-JP" altLang="en-US" sz="1400" kern="1100" dirty="0">
              <a:latin typeface="Arial" panose="020B0604020202020204" pitchFamily="34" charset="0"/>
              <a:ea typeface="UD デジタル 教科書体 NK-R" panose="02020400000000000000" pitchFamily="18" charset="-128"/>
              <a:cs typeface="Arial" panose="020B0604020202020204" pitchFamily="34" charset="0"/>
            </a:endParaRPr>
          </a:p>
        </p:txBody>
      </p:sp>
      <p:sp>
        <p:nvSpPr>
          <p:cNvPr id="40" name="テキスト ボックス 39">
            <a:extLst>
              <a:ext uri="{FF2B5EF4-FFF2-40B4-BE49-F238E27FC236}">
                <a16:creationId xmlns:a16="http://schemas.microsoft.com/office/drawing/2014/main" id="{CF33E91A-D645-4F28-ACDE-0A3E99091C7E}"/>
              </a:ext>
            </a:extLst>
          </p:cNvPr>
          <p:cNvSpPr txBox="1"/>
          <p:nvPr/>
        </p:nvSpPr>
        <p:spPr>
          <a:xfrm>
            <a:off x="104492" y="8902893"/>
            <a:ext cx="4225144" cy="307777"/>
          </a:xfrm>
          <a:prstGeom prst="rect">
            <a:avLst/>
          </a:prstGeom>
          <a:noFill/>
          <a:ln>
            <a:noFill/>
          </a:ln>
        </p:spPr>
        <p:txBody>
          <a:bodyPr wrap="square" rtlCol="0">
            <a:spAutoFit/>
          </a:bodyPr>
          <a:lstStyle/>
          <a:p>
            <a:r>
              <a:rPr kumimoji="1" lang="en-US" altLang="ja-JP" sz="1400" b="1" u="sng" dirty="0" smtClean="0">
                <a:latin typeface="Arial" panose="020B0604020202020204" pitchFamily="34" charset="0"/>
                <a:ea typeface="UD デジタル 教科書体 NK-R" panose="02020400000000000000" pitchFamily="18" charset="-128"/>
                <a:cs typeface="Arial" panose="020B0604020202020204" pitchFamily="34" charset="0"/>
              </a:rPr>
              <a:t>The Periods to Formulate </a:t>
            </a:r>
            <a:r>
              <a:rPr lang="en-US" altLang="ja-JP" sz="1400" b="1" u="sng" dirty="0">
                <a:latin typeface="Arial" panose="020B0604020202020204" pitchFamily="34" charset="0"/>
                <a:ea typeface="UD デジタル 教科書体 NK-R" panose="02020400000000000000" pitchFamily="18" charset="-128"/>
                <a:cs typeface="Arial" panose="020B0604020202020204" pitchFamily="34" charset="0"/>
              </a:rPr>
              <a:t>S</a:t>
            </a:r>
            <a:r>
              <a:rPr kumimoji="1" lang="en-US" altLang="ja-JP" sz="1400" b="1" u="sng" dirty="0" smtClean="0">
                <a:latin typeface="Arial" panose="020B0604020202020204" pitchFamily="34" charset="0"/>
                <a:ea typeface="UD デジタル 教科書体 NK-R" panose="02020400000000000000" pitchFamily="18" charset="-128"/>
                <a:cs typeface="Arial" panose="020B0604020202020204" pitchFamily="34" charset="0"/>
              </a:rPr>
              <a:t>trategies</a:t>
            </a:r>
            <a:endParaRPr lang="ja-JP" altLang="ja-JP" sz="1400" b="1" u="sng" dirty="0">
              <a:solidFill>
                <a:srgbClr val="FF0000"/>
              </a:solidFill>
              <a:latin typeface="Arial" panose="020B0604020202020204" pitchFamily="34" charset="0"/>
              <a:ea typeface="UD デジタル 教科書体 NK-R" panose="02020400000000000000" pitchFamily="18" charset="-128"/>
              <a:cs typeface="Arial" panose="020B0604020202020204" pitchFamily="34" charset="0"/>
            </a:endParaRPr>
          </a:p>
        </p:txBody>
      </p:sp>
      <p:sp>
        <p:nvSpPr>
          <p:cNvPr id="41" name="テキスト ボックス 40"/>
          <p:cNvSpPr txBox="1"/>
          <p:nvPr/>
        </p:nvSpPr>
        <p:spPr>
          <a:xfrm>
            <a:off x="63277" y="9133185"/>
            <a:ext cx="13903943" cy="1244956"/>
          </a:xfrm>
          <a:prstGeom prst="rect">
            <a:avLst/>
          </a:prstGeom>
          <a:noFill/>
          <a:ln>
            <a:noFill/>
          </a:ln>
        </p:spPr>
        <p:txBody>
          <a:bodyPr wrap="square" lIns="108000" tIns="64008" rIns="108000" bIns="64008" rtlCol="0">
            <a:spAutoFit/>
          </a:bodyPr>
          <a:lstStyle/>
          <a:p>
            <a:pPr marL="216000" indent="-457200">
              <a:lnSpc>
                <a:spcPts val="1500"/>
              </a:lnSpc>
              <a:defRPr/>
            </a:pPr>
            <a:r>
              <a:rPr lang="ja-JP" altLang="en-US" sz="1200" kern="1100" dirty="0" smtClean="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a:t>
            </a:r>
            <a:r>
              <a:rPr lang="en-US" altLang="ja-JP" sz="1200" kern="0" dirty="0">
                <a:latin typeface="Arial" panose="020B0604020202020204" pitchFamily="34" charset="0"/>
                <a:ea typeface="UD デジタル 教科書体 NK-R" panose="02020400000000000000" pitchFamily="18" charset="-128"/>
                <a:cs typeface="Arial" panose="020B0604020202020204" pitchFamily="34" charset="0"/>
              </a:rPr>
              <a:t>Fixing our eyes on the final fiscal </a:t>
            </a:r>
            <a:r>
              <a:rPr lang="en-US" altLang="ja-JP" sz="1200" kern="0" dirty="0" smtClean="0">
                <a:latin typeface="Arial" panose="020B0604020202020204" pitchFamily="34" charset="0"/>
                <a:ea typeface="UD デジタル 教科書体 NK-R" panose="02020400000000000000" pitchFamily="18" charset="-128"/>
                <a:cs typeface="Arial" panose="020B0604020202020204" pitchFamily="34" charset="0"/>
              </a:rPr>
              <a:t>year (2050</a:t>
            </a:r>
            <a:r>
              <a:rPr lang="en-US" altLang="ja-JP" sz="1200" kern="0" dirty="0">
                <a:latin typeface="Arial" panose="020B0604020202020204" pitchFamily="34" charset="0"/>
                <a:ea typeface="UD デジタル 教科書体 NK-R" panose="02020400000000000000" pitchFamily="18" charset="-128"/>
                <a:cs typeface="Arial" panose="020B0604020202020204" pitchFamily="34" charset="0"/>
              </a:rPr>
              <a:t>, the goal year for reaching carbon neutrality), we set </a:t>
            </a:r>
            <a:r>
              <a:rPr lang="en-US" altLang="ja-JP" sz="1200" kern="0" dirty="0" smtClean="0">
                <a:latin typeface="Arial" panose="020B0604020202020204" pitchFamily="34" charset="0"/>
                <a:ea typeface="UD デジタル 教科書体 NK-R" panose="02020400000000000000" pitchFamily="18" charset="-128"/>
                <a:cs typeface="Arial" panose="020B0604020202020204" pitchFamily="34" charset="0"/>
              </a:rPr>
              <a:t>the following </a:t>
            </a:r>
            <a:r>
              <a:rPr lang="en-US" altLang="ja-JP" sz="1200" kern="0" dirty="0">
                <a:latin typeface="Arial" panose="020B0604020202020204" pitchFamily="34" charset="0"/>
                <a:ea typeface="UD デジタル 教科書体 NK-R" panose="02020400000000000000" pitchFamily="18" charset="-128"/>
                <a:cs typeface="Arial" panose="020B0604020202020204" pitchFamily="34" charset="0"/>
              </a:rPr>
              <a:t>two </a:t>
            </a:r>
            <a:r>
              <a:rPr lang="en-US" altLang="ja-JP" sz="1200" kern="0" dirty="0" smtClean="0">
                <a:latin typeface="Arial" panose="020B0604020202020204" pitchFamily="34" charset="0"/>
                <a:ea typeface="UD デジタル 教科書体 NK-R" panose="02020400000000000000" pitchFamily="18" charset="-128"/>
                <a:cs typeface="Arial" panose="020B0604020202020204" pitchFamily="34" charset="0"/>
              </a:rPr>
              <a:t>periods: Short </a:t>
            </a:r>
            <a:r>
              <a:rPr lang="en-US" altLang="ja-JP" sz="1200" kern="0" dirty="0">
                <a:latin typeface="Arial" panose="020B0604020202020204" pitchFamily="34" charset="0"/>
                <a:ea typeface="UD デジタル 教科書体 NK-R" panose="02020400000000000000" pitchFamily="18" charset="-128"/>
                <a:cs typeface="Arial" panose="020B0604020202020204" pitchFamily="34" charset="0"/>
              </a:rPr>
              <a:t>period: Until 2025 Expo Osaka-Kansai; Medium period: Until 2030 </a:t>
            </a:r>
          </a:p>
          <a:p>
            <a:r>
              <a:rPr lang="ja-JP" altLang="en-US" sz="1200" kern="1100" dirty="0">
                <a:latin typeface="UD デジタル 教科書体 NK-R" panose="02020400000000000000" pitchFamily="18" charset="-128"/>
                <a:ea typeface="UD デジタル 教科書体 NK-R" panose="02020400000000000000" pitchFamily="18" charset="-128"/>
                <a:cs typeface="Arial" panose="020B0604020202020204" pitchFamily="34" charset="0"/>
              </a:rPr>
              <a:t>  </a:t>
            </a:r>
            <a:r>
              <a:rPr lang="en-US" altLang="ja-JP" sz="1200" kern="1100" dirty="0" smtClean="0">
                <a:latin typeface="Arial" panose="020B0604020202020204" pitchFamily="34" charset="0"/>
                <a:ea typeface="UD デジタル 教科書体 NK-R" panose="02020400000000000000" pitchFamily="18" charset="-128"/>
                <a:cs typeface="Arial" panose="020B0604020202020204" pitchFamily="34" charset="0"/>
              </a:rPr>
              <a:t>During each period </a:t>
            </a:r>
            <a:r>
              <a:rPr lang="en-US" altLang="ja-JP" sz="1200" dirty="0">
                <a:latin typeface="Arial" panose="020B0604020202020204" pitchFamily="34" charset="0"/>
                <a:cs typeface="Arial" panose="020B0604020202020204" pitchFamily="34" charset="0"/>
              </a:rPr>
              <a:t>we will review the strategy and take the ongoing situation at that time and reflect it in the </a:t>
            </a:r>
            <a:r>
              <a:rPr lang="en-US" altLang="ja-JP" sz="1200" dirty="0" smtClean="0">
                <a:latin typeface="Arial" panose="020B0604020202020204" pitchFamily="34" charset="0"/>
                <a:cs typeface="Arial" panose="020B0604020202020204" pitchFamily="34" charset="0"/>
              </a:rPr>
              <a:t>plan. </a:t>
            </a:r>
          </a:p>
          <a:p>
            <a:r>
              <a:rPr lang="ja-JP" altLang="en-US" sz="1200" dirty="0" smtClean="0">
                <a:latin typeface="Arial" panose="020B0604020202020204" pitchFamily="34" charset="0"/>
                <a:cs typeface="Arial" panose="020B0604020202020204" pitchFamily="34" charset="0"/>
              </a:rPr>
              <a:t>・</a:t>
            </a:r>
            <a:r>
              <a:rPr lang="en-US" altLang="ja-JP" sz="1200" dirty="0">
                <a:latin typeface="Arial" panose="020B0604020202020204" pitchFamily="34" charset="0"/>
                <a:cs typeface="Arial" panose="020B0604020202020204" pitchFamily="34" charset="0"/>
              </a:rPr>
              <a:t>The goals of the strategies will be set up at the end of this fiscal year, after the strategies have been  decided. When doing this, the following points will be referred </a:t>
            </a:r>
            <a:r>
              <a:rPr lang="en-US" altLang="ja-JP" sz="1200" dirty="0" smtClean="0">
                <a:latin typeface="Arial" panose="020B0604020202020204" pitchFamily="34" charset="0"/>
                <a:cs typeface="Arial" panose="020B0604020202020204" pitchFamily="34" charset="0"/>
              </a:rPr>
              <a:t>to</a:t>
            </a:r>
            <a:r>
              <a:rPr lang="en-US" altLang="ja-JP" sz="1200" dirty="0">
                <a:latin typeface="Arial" panose="020B0604020202020204" pitchFamily="34" charset="0"/>
                <a:cs typeface="Arial" panose="020B0604020202020204" pitchFamily="34" charset="0"/>
              </a:rPr>
              <a:t>:</a:t>
            </a:r>
            <a:r>
              <a:rPr lang="en-US" altLang="ja-JP" sz="1200" dirty="0" smtClean="0">
                <a:latin typeface="Arial" panose="020B0604020202020204" pitchFamily="34" charset="0"/>
                <a:cs typeface="Arial" panose="020B0604020202020204" pitchFamily="34" charset="0"/>
              </a:rPr>
              <a:t> </a:t>
            </a:r>
            <a:endParaRPr lang="en-US" altLang="ja-JP" sz="1200" dirty="0">
              <a:latin typeface="Arial" panose="020B0604020202020204" pitchFamily="34" charset="0"/>
              <a:cs typeface="Arial" panose="020B0604020202020204" pitchFamily="34" charset="0"/>
            </a:endParaRPr>
          </a:p>
          <a:p>
            <a:r>
              <a:rPr lang="en-US" altLang="ja-JP" sz="1200" dirty="0">
                <a:latin typeface="Arial" panose="020B0604020202020204" pitchFamily="34" charset="0"/>
                <a:cs typeface="Arial" panose="020B0604020202020204" pitchFamily="34" charset="0"/>
              </a:rPr>
              <a:t>-The degree of attainment for the above ① and ②, expressed by measurable figures</a:t>
            </a:r>
          </a:p>
          <a:p>
            <a:r>
              <a:rPr lang="en-US" altLang="ja-JP" sz="1200" dirty="0">
                <a:latin typeface="Arial" panose="020B0604020202020204" pitchFamily="34" charset="0"/>
                <a:cs typeface="Arial" panose="020B0604020202020204" pitchFamily="34" charset="0"/>
              </a:rPr>
              <a:t>-The </a:t>
            </a:r>
            <a:r>
              <a:rPr lang="en-US" altLang="ja-JP" sz="1050" dirty="0">
                <a:latin typeface="Arial" panose="020B0604020202020204" pitchFamily="34" charset="0"/>
                <a:cs typeface="Arial" panose="020B0604020202020204" pitchFamily="34" charset="0"/>
              </a:rPr>
              <a:t>KPI(Key Performance Indicator</a:t>
            </a:r>
            <a:r>
              <a:rPr lang="en-US" altLang="ja-JP" sz="1200" dirty="0">
                <a:latin typeface="Arial" panose="020B0604020202020204" pitchFamily="34" charset="0"/>
                <a:cs typeface="Arial" panose="020B0604020202020204" pitchFamily="34" charset="0"/>
              </a:rPr>
              <a:t>)s of each key initiative</a:t>
            </a:r>
          </a:p>
          <a:p>
            <a:endParaRPr lang="ja-JP" altLang="ja-JP" sz="1200" dirty="0" smtClean="0">
              <a:latin typeface="Arial" panose="020B0604020202020204" pitchFamily="34" charset="0"/>
              <a:cs typeface="Arial" panose="020B0604020202020204" pitchFamily="34" charset="0"/>
            </a:endParaRPr>
          </a:p>
        </p:txBody>
      </p:sp>
      <p:sp>
        <p:nvSpPr>
          <p:cNvPr id="2" name="正方形/長方形 1"/>
          <p:cNvSpPr/>
          <p:nvPr/>
        </p:nvSpPr>
        <p:spPr>
          <a:xfrm>
            <a:off x="63277" y="2050108"/>
            <a:ext cx="13860000" cy="1440160"/>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42" name="正方形/長方形 41"/>
          <p:cNvSpPr/>
          <p:nvPr/>
        </p:nvSpPr>
        <p:spPr>
          <a:xfrm>
            <a:off x="63277" y="3562276"/>
            <a:ext cx="13860000" cy="5398844"/>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43" name="正方形/長方形 42"/>
          <p:cNvSpPr/>
          <p:nvPr/>
        </p:nvSpPr>
        <p:spPr>
          <a:xfrm>
            <a:off x="77717" y="8863547"/>
            <a:ext cx="13860000" cy="1251457"/>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2" name="タイトル 1"/>
          <p:cNvSpPr txBox="1">
            <a:spLocks/>
          </p:cNvSpPr>
          <p:nvPr/>
        </p:nvSpPr>
        <p:spPr>
          <a:xfrm>
            <a:off x="11088" y="611031"/>
            <a:ext cx="4936516" cy="288032"/>
          </a:xfrm>
          <a:prstGeom prst="rect">
            <a:avLst/>
          </a:prstGeom>
        </p:spPr>
        <p:txBody>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lvl="0">
              <a:defRPr/>
            </a:pPr>
            <a:r>
              <a:rPr lang="en-US" altLang="ja-JP" sz="1800" b="1" u="sng" dirty="0" smtClean="0">
                <a:latin typeface="Arial" panose="020B0604020202020204" pitchFamily="34" charset="0"/>
                <a:ea typeface="UD デジタル 教科書体 NK-R" panose="02020400000000000000" pitchFamily="18" charset="-128"/>
                <a:cs typeface="Arial" panose="020B0604020202020204" pitchFamily="34" charset="0"/>
              </a:rPr>
              <a:t>Strategy </a:t>
            </a:r>
            <a:r>
              <a:rPr lang="en-US" altLang="ja-JP" sz="1800" b="1" u="sng" dirty="0">
                <a:latin typeface="Arial" panose="020B0604020202020204" pitchFamily="34" charset="0"/>
                <a:ea typeface="UD デジタル 教科書体 NK-R" panose="02020400000000000000" pitchFamily="18" charset="-128"/>
                <a:cs typeface="Arial" panose="020B0604020202020204" pitchFamily="34" charset="0"/>
              </a:rPr>
              <a:t>F</a:t>
            </a:r>
            <a:r>
              <a:rPr lang="en-US" altLang="ja-JP" sz="1800" b="1" u="sng" dirty="0" smtClean="0">
                <a:latin typeface="Arial" panose="020B0604020202020204" pitchFamily="34" charset="0"/>
                <a:ea typeface="UD デジタル 教科書体 NK-R" panose="02020400000000000000" pitchFamily="18" charset="-128"/>
                <a:cs typeface="Arial" panose="020B0604020202020204" pitchFamily="34" charset="0"/>
              </a:rPr>
              <a:t>ormulation </a:t>
            </a:r>
            <a:r>
              <a:rPr lang="en-US" altLang="ja-JP" sz="1800" b="1" u="sng" dirty="0">
                <a:latin typeface="Arial" panose="020B0604020202020204" pitchFamily="34" charset="0"/>
                <a:ea typeface="UD デジタル 教科書体 NK-R" panose="02020400000000000000" pitchFamily="18" charset="-128"/>
                <a:cs typeface="Arial" panose="020B0604020202020204" pitchFamily="34" charset="0"/>
              </a:rPr>
              <a:t>B</a:t>
            </a:r>
            <a:r>
              <a:rPr lang="en-US" altLang="ja-JP" sz="1800" b="1" u="sng" dirty="0" smtClean="0">
                <a:latin typeface="Arial" panose="020B0604020202020204" pitchFamily="34" charset="0"/>
                <a:ea typeface="UD デジタル 教科書体 NK-R" panose="02020400000000000000" pitchFamily="18" charset="-128"/>
                <a:cs typeface="Arial" panose="020B0604020202020204" pitchFamily="34" charset="0"/>
              </a:rPr>
              <a:t>ackground</a:t>
            </a:r>
            <a:endParaRPr kumimoji="1" lang="ja-JP" altLang="en-US" sz="1800" b="1" i="0" u="sng" strike="noStrike" kern="1200" cap="none" spc="0" normalizeH="0" baseline="0" noProof="0" dirty="0">
              <a:ln>
                <a:noFill/>
              </a:ln>
              <a:effectLst/>
              <a:uLnTx/>
              <a:uFillTx/>
              <a:latin typeface="Arial" panose="020B0604020202020204" pitchFamily="34" charset="0"/>
              <a:ea typeface="UD デジタル 教科書体 NK-R" panose="02020400000000000000" pitchFamily="18" charset="-128"/>
              <a:cs typeface="Arial" panose="020B0604020202020204" pitchFamily="34" charset="0"/>
            </a:endParaRPr>
          </a:p>
        </p:txBody>
      </p:sp>
      <p:sp>
        <p:nvSpPr>
          <p:cNvPr id="23" name="テキスト ボックス 22"/>
          <p:cNvSpPr txBox="1"/>
          <p:nvPr/>
        </p:nvSpPr>
        <p:spPr>
          <a:xfrm>
            <a:off x="18278" y="834174"/>
            <a:ext cx="6200210" cy="1206484"/>
          </a:xfrm>
          <a:prstGeom prst="rect">
            <a:avLst/>
          </a:prstGeom>
          <a:noFill/>
          <a:ln>
            <a:noFill/>
          </a:ln>
        </p:spPr>
        <p:txBody>
          <a:bodyPr wrap="square" lIns="108000" tIns="64008" rIns="108000" bIns="64008" rtlCol="0">
            <a:spAutoFit/>
          </a:bodyPr>
          <a:lstStyle/>
          <a:p>
            <a:pPr marL="216000" indent="-457200"/>
            <a:r>
              <a:rPr lang="ja-JP" altLang="en-US" sz="1400" dirty="0">
                <a:latin typeface="Arial" panose="020B0604020202020204" pitchFamily="34" charset="0"/>
                <a:ea typeface="UD デジタル 教科書体 NK-R" panose="02020400000000000000" pitchFamily="18" charset="-128"/>
                <a:cs typeface="Arial" panose="020B0604020202020204" pitchFamily="34" charset="0"/>
              </a:rPr>
              <a:t>◆</a:t>
            </a:r>
            <a:r>
              <a:rPr lang="en-US" altLang="ja-JP" sz="1400" dirty="0">
                <a:latin typeface="Arial" panose="020B0604020202020204" pitchFamily="34" charset="0"/>
                <a:ea typeface="UD デジタル 教科書体 NK-R" panose="02020400000000000000" pitchFamily="18" charset="-128"/>
                <a:cs typeface="Arial" panose="020B0604020202020204" pitchFamily="34" charset="0"/>
              </a:rPr>
              <a:t>In preparation for </a:t>
            </a:r>
            <a:r>
              <a:rPr lang="en-US" altLang="ja-JP" sz="1400" dirty="0" smtClean="0">
                <a:latin typeface="Arial" panose="020B0604020202020204" pitchFamily="34" charset="0"/>
                <a:ea typeface="UD デジタル 教科書体 NK-R" panose="02020400000000000000" pitchFamily="18" charset="-128"/>
                <a:cs typeface="Arial" panose="020B0604020202020204" pitchFamily="34" charset="0"/>
              </a:rPr>
              <a:t>establishing the main policies for a post-COVID-19 </a:t>
            </a:r>
            <a:r>
              <a:rPr lang="en-US" altLang="ja-JP" sz="1400" dirty="0">
                <a:latin typeface="Arial" panose="020B0604020202020204" pitchFamily="34" charset="0"/>
                <a:ea typeface="UD デジタル 教科書体 NK-R" panose="02020400000000000000" pitchFamily="18" charset="-128"/>
                <a:cs typeface="Arial" panose="020B0604020202020204" pitchFamily="34" charset="0"/>
              </a:rPr>
              <a:t>revitalization and growth of </a:t>
            </a:r>
            <a:r>
              <a:rPr lang="en-US" altLang="ja-JP" sz="1400" dirty="0" smtClean="0">
                <a:latin typeface="Arial" panose="020B0604020202020204" pitchFamily="34" charset="0"/>
                <a:ea typeface="UD デジタル 教科書体 NK-R" panose="02020400000000000000" pitchFamily="18" charset="-128"/>
                <a:cs typeface="Arial" panose="020B0604020202020204" pitchFamily="34" charset="0"/>
              </a:rPr>
              <a:t>the Osaka-Kansai region, </a:t>
            </a:r>
            <a:r>
              <a:rPr lang="en-US" altLang="ja-JP" sz="1400" dirty="0">
                <a:latin typeface="Arial" panose="020B0604020202020204" pitchFamily="34" charset="0"/>
                <a:ea typeface="UD デジタル 教科書体 NK-R" panose="02020400000000000000" pitchFamily="18" charset="-128"/>
                <a:cs typeface="Arial" panose="020B0604020202020204" pitchFamily="34" charset="0"/>
              </a:rPr>
              <a:t>we are </a:t>
            </a:r>
            <a:r>
              <a:rPr lang="en-US" altLang="ja-JP" sz="1400" dirty="0" smtClean="0">
                <a:latin typeface="Arial" panose="020B0604020202020204" pitchFamily="34" charset="0"/>
                <a:ea typeface="UD デジタル 教科書体 NK-R" panose="02020400000000000000" pitchFamily="18" charset="-128"/>
                <a:cs typeface="Arial" panose="020B0604020202020204" pitchFamily="34" charset="0"/>
              </a:rPr>
              <a:t>going to be setting out strategies</a:t>
            </a:r>
            <a:r>
              <a:rPr lang="en-US" altLang="ja-JP" sz="1400" dirty="0">
                <a:latin typeface="Arial" panose="020B0604020202020204" pitchFamily="34" charset="0"/>
                <a:ea typeface="UD デジタル 教科書体 NK-R" panose="02020400000000000000" pitchFamily="18" charset="-128"/>
                <a:cs typeface="Arial" panose="020B0604020202020204" pitchFamily="34" charset="0"/>
              </a:rPr>
              <a:t>. The two main </a:t>
            </a:r>
            <a:r>
              <a:rPr lang="en-US" altLang="ja-JP" sz="1400" dirty="0" smtClean="0">
                <a:latin typeface="Arial" panose="020B0604020202020204" pitchFamily="34" charset="0"/>
                <a:ea typeface="UD デジタル 教科書体 NK-R" panose="02020400000000000000" pitchFamily="18" charset="-128"/>
                <a:cs typeface="Arial" panose="020B0604020202020204" pitchFamily="34" charset="0"/>
              </a:rPr>
              <a:t>reasons to make the strategies are:</a:t>
            </a:r>
          </a:p>
          <a:p>
            <a:pPr marL="216000" indent="-457200"/>
            <a:r>
              <a:rPr lang="en-US" altLang="ja-JP" sz="1400" dirty="0" smtClean="0">
                <a:latin typeface="Arial" panose="020B0604020202020204" pitchFamily="34" charset="0"/>
                <a:ea typeface="UD デジタル 教科書体 NK-R" panose="02020400000000000000" pitchFamily="18" charset="-128"/>
                <a:cs typeface="Arial" panose="020B0604020202020204" pitchFamily="34" charset="0"/>
              </a:rPr>
              <a:t> -Forming </a:t>
            </a:r>
            <a:r>
              <a:rPr lang="en-US" altLang="ja-JP" sz="1400" dirty="0">
                <a:latin typeface="Arial" panose="020B0604020202020204" pitchFamily="34" charset="0"/>
                <a:ea typeface="UD デジタル 教科書体 NK-R" panose="02020400000000000000" pitchFamily="18" charset="-128"/>
                <a:cs typeface="Arial" panose="020B0604020202020204" pitchFamily="34" charset="0"/>
              </a:rPr>
              <a:t>a global financial city </a:t>
            </a:r>
            <a:r>
              <a:rPr lang="en-US" altLang="ja-JP" sz="1400" dirty="0" smtClean="0">
                <a:latin typeface="Arial" panose="020B0604020202020204" pitchFamily="34" charset="0"/>
                <a:ea typeface="UD デジタル 教科書体 NK-R" panose="02020400000000000000" pitchFamily="18" charset="-128"/>
                <a:cs typeface="Arial" panose="020B0604020202020204" pitchFamily="34" charset="0"/>
              </a:rPr>
              <a:t>with </a:t>
            </a:r>
            <a:r>
              <a:rPr lang="en-US" altLang="ja-JP" sz="1400" dirty="0">
                <a:latin typeface="Arial" panose="020B0604020202020204" pitchFamily="34" charset="0"/>
                <a:ea typeface="UD デジタル 教科書体 NK-R" panose="02020400000000000000" pitchFamily="18" charset="-128"/>
                <a:cs typeface="Arial" panose="020B0604020202020204" pitchFamily="34" charset="0"/>
              </a:rPr>
              <a:t>its own identity and </a:t>
            </a:r>
            <a:r>
              <a:rPr lang="en-US" altLang="ja-JP" sz="1400" dirty="0" smtClean="0">
                <a:latin typeface="Arial" panose="020B0604020202020204" pitchFamily="34" charset="0"/>
                <a:ea typeface="UD デジタル 教科書体 NK-R" panose="02020400000000000000" pitchFamily="18" charset="-128"/>
                <a:cs typeface="Arial" panose="020B0604020202020204" pitchFamily="34" charset="0"/>
              </a:rPr>
              <a:t>unique functions</a:t>
            </a:r>
          </a:p>
          <a:p>
            <a:pPr marL="216000" indent="-457200"/>
            <a:r>
              <a:rPr lang="en-US" altLang="ja-JP" sz="1400" dirty="0" smtClean="0">
                <a:latin typeface="Arial" panose="020B0604020202020204" pitchFamily="34" charset="0"/>
                <a:ea typeface="UD デジタル 教科書体 NK-R" panose="02020400000000000000" pitchFamily="18" charset="-128"/>
                <a:cs typeface="Arial" panose="020B0604020202020204" pitchFamily="34" charset="0"/>
              </a:rPr>
              <a:t> -Leading </a:t>
            </a:r>
            <a:r>
              <a:rPr lang="en-US" altLang="ja-JP" sz="1400" dirty="0">
                <a:latin typeface="Arial" panose="020B0604020202020204" pitchFamily="34" charset="0"/>
                <a:ea typeface="UD デジタル 教科書体 NK-R" panose="02020400000000000000" pitchFamily="18" charset="-128"/>
                <a:cs typeface="Arial" panose="020B0604020202020204" pitchFamily="34" charset="0"/>
              </a:rPr>
              <a:t>to further development of Osaka as the center of western Japan.</a:t>
            </a:r>
            <a:endParaRPr lang="ja-JP" altLang="en-US" sz="1400" dirty="0">
              <a:latin typeface="UD デジタル 教科書体 NK-R" panose="02020400000000000000" pitchFamily="18" charset="-128"/>
              <a:ea typeface="UD デジタル 教科書体 NK-R" panose="02020400000000000000" pitchFamily="18" charset="-128"/>
            </a:endParaRPr>
          </a:p>
        </p:txBody>
      </p:sp>
      <p:sp>
        <p:nvSpPr>
          <p:cNvPr id="24" name="正方形/長方形 23"/>
          <p:cNvSpPr/>
          <p:nvPr/>
        </p:nvSpPr>
        <p:spPr>
          <a:xfrm>
            <a:off x="67469" y="537940"/>
            <a:ext cx="13860000" cy="1440160"/>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solidFill>
                <a:schemeClr val="tx1"/>
              </a:solidFill>
            </a:endParaRPr>
          </a:p>
        </p:txBody>
      </p:sp>
      <p:sp>
        <p:nvSpPr>
          <p:cNvPr id="25" name="タイトル 1"/>
          <p:cNvSpPr txBox="1">
            <a:spLocks/>
          </p:cNvSpPr>
          <p:nvPr/>
        </p:nvSpPr>
        <p:spPr>
          <a:xfrm>
            <a:off x="5155853" y="563681"/>
            <a:ext cx="3642848" cy="544795"/>
          </a:xfrm>
          <a:prstGeom prst="rect">
            <a:avLst/>
          </a:prstGeom>
        </p:spPr>
        <p:txBody>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lvl="0">
              <a:defRPr/>
            </a:pPr>
            <a:r>
              <a:rPr lang="en-US" altLang="ja-JP" sz="1600" b="1" dirty="0" smtClean="0">
                <a:latin typeface="Arial" panose="020B0604020202020204" pitchFamily="34" charset="0"/>
                <a:ea typeface="UD デジタル 教科書体 NK-R" panose="02020400000000000000" pitchFamily="18" charset="-128"/>
                <a:cs typeface="Arial" panose="020B0604020202020204" pitchFamily="34" charset="0"/>
              </a:rPr>
              <a:t>           -</a:t>
            </a:r>
            <a:r>
              <a:rPr lang="en-US" altLang="ja-JP" sz="1600" b="1" u="sng" dirty="0" smtClean="0">
                <a:latin typeface="Arial" panose="020B0604020202020204" pitchFamily="34" charset="0"/>
                <a:ea typeface="UD デジタル 教科書体 NK-R" panose="02020400000000000000" pitchFamily="18" charset="-128"/>
                <a:cs typeface="Arial" panose="020B0604020202020204" pitchFamily="34" charset="0"/>
              </a:rPr>
              <a:t>Important Points-</a:t>
            </a:r>
          </a:p>
          <a:p>
            <a:pPr lvl="0">
              <a:defRPr/>
            </a:pPr>
            <a:r>
              <a:rPr lang="en-US" altLang="ja-JP" sz="1800" b="1" dirty="0">
                <a:latin typeface="Arial" panose="020B0604020202020204" pitchFamily="34" charset="0"/>
                <a:ea typeface="UD デジタル 教科書体 NK-R" panose="02020400000000000000" pitchFamily="18" charset="-128"/>
                <a:cs typeface="Arial" panose="020B0604020202020204" pitchFamily="34" charset="0"/>
              </a:rPr>
              <a:t> </a:t>
            </a:r>
            <a:r>
              <a:rPr lang="en-US" altLang="ja-JP" sz="1800" b="1" dirty="0" smtClean="0">
                <a:latin typeface="Arial" panose="020B0604020202020204" pitchFamily="34" charset="0"/>
                <a:ea typeface="UD デジタル 教科書体 NK-R" panose="02020400000000000000" pitchFamily="18" charset="-128"/>
                <a:cs typeface="Arial" panose="020B0604020202020204" pitchFamily="34" charset="0"/>
              </a:rPr>
              <a:t>                        </a:t>
            </a:r>
            <a:r>
              <a:rPr lang="en-US" altLang="ja-JP" sz="1200" b="1" u="sng" dirty="0" smtClean="0">
                <a:latin typeface="Arial" panose="020B0604020202020204" pitchFamily="34" charset="0"/>
                <a:ea typeface="UD デジタル 教科書体 NK-R" panose="02020400000000000000" pitchFamily="18" charset="-128"/>
                <a:cs typeface="Arial" panose="020B0604020202020204" pitchFamily="34" charset="0"/>
              </a:rPr>
              <a:t>Focusing on:</a:t>
            </a:r>
            <a:endParaRPr lang="ja-JP" altLang="en-US" sz="1200" b="1" u="sng" dirty="0">
              <a:latin typeface="Arial" panose="020B0604020202020204" pitchFamily="34" charset="0"/>
              <a:ea typeface="UD デジタル 教科書体 NK-R" panose="02020400000000000000" pitchFamily="18" charset="-128"/>
              <a:cs typeface="Arial" panose="020B0604020202020204" pitchFamily="34" charset="0"/>
            </a:endParaRPr>
          </a:p>
        </p:txBody>
      </p:sp>
      <p:sp>
        <p:nvSpPr>
          <p:cNvPr id="47" name="角丸四角形 46"/>
          <p:cNvSpPr/>
          <p:nvPr/>
        </p:nvSpPr>
        <p:spPr>
          <a:xfrm>
            <a:off x="7988350" y="585618"/>
            <a:ext cx="5903934" cy="432000"/>
          </a:xfrm>
          <a:prstGeom prst="round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tIns="36000" bIns="36000" rtlCol="0" anchor="ctr"/>
          <a:lstStyle/>
          <a:p>
            <a:pPr defTabSz="1017994">
              <a:lnSpc>
                <a:spcPts val="1400"/>
              </a:lnSpc>
              <a:spcBef>
                <a:spcPct val="0"/>
              </a:spcBef>
            </a:pPr>
            <a:r>
              <a:rPr lang="en-US" altLang="ja-JP" sz="1200" b="1" dirty="0">
                <a:solidFill>
                  <a:schemeClr val="tx1"/>
                </a:solidFill>
                <a:latin typeface="Arial" panose="020B0604020202020204" pitchFamily="34" charset="0"/>
                <a:ea typeface="UD デジタル 教科書体 NK-R" panose="02020400000000000000" pitchFamily="18" charset="-128"/>
                <a:cs typeface="Arial" panose="020B0604020202020204" pitchFamily="34" charset="0"/>
              </a:rPr>
              <a:t>T</a:t>
            </a:r>
            <a:r>
              <a:rPr lang="en-US" altLang="ja-JP" sz="1200" b="1" dirty="0" smtClean="0">
                <a:solidFill>
                  <a:schemeClr val="tx1"/>
                </a:solidFill>
                <a:latin typeface="Arial" panose="020B0604020202020204" pitchFamily="34" charset="0"/>
                <a:ea typeface="UD デジタル 教科書体 NK-R" panose="02020400000000000000" pitchFamily="18" charset="-128"/>
                <a:cs typeface="Arial" panose="020B0604020202020204" pitchFamily="34" charset="0"/>
              </a:rPr>
              <a:t>he overall</a:t>
            </a:r>
          </a:p>
          <a:p>
            <a:pPr defTabSz="1017994">
              <a:lnSpc>
                <a:spcPts val="1400"/>
              </a:lnSpc>
              <a:spcBef>
                <a:spcPct val="0"/>
              </a:spcBef>
            </a:pPr>
            <a:r>
              <a:rPr lang="en-US" altLang="ja-JP" sz="1200" b="1" dirty="0" smtClean="0">
                <a:solidFill>
                  <a:schemeClr val="tx1"/>
                </a:solidFill>
                <a:latin typeface="Arial" panose="020B0604020202020204" pitchFamily="34" charset="0"/>
                <a:ea typeface="UD デジタル 教科書体 NK-R" panose="02020400000000000000" pitchFamily="18" charset="-128"/>
                <a:cs typeface="Arial" panose="020B0604020202020204" pitchFamily="34" charset="0"/>
              </a:rPr>
              <a:t>strategies</a:t>
            </a:r>
            <a:endParaRPr lang="ja-JP" altLang="en-US" sz="1200" b="1" dirty="0">
              <a:solidFill>
                <a:schemeClr val="tx1"/>
              </a:solidFill>
              <a:latin typeface="Arial" panose="020B0604020202020204" pitchFamily="34" charset="0"/>
              <a:ea typeface="UD デジタル 教科書体 NK-R" panose="02020400000000000000" pitchFamily="18" charset="-128"/>
              <a:cs typeface="Arial" panose="020B0604020202020204" pitchFamily="34" charset="0"/>
            </a:endParaRPr>
          </a:p>
        </p:txBody>
      </p:sp>
      <p:sp>
        <p:nvSpPr>
          <p:cNvPr id="48" name="角丸四角形 47"/>
          <p:cNvSpPr/>
          <p:nvPr/>
        </p:nvSpPr>
        <p:spPr>
          <a:xfrm>
            <a:off x="7988349" y="1533910"/>
            <a:ext cx="5903934" cy="432000"/>
          </a:xfrm>
          <a:prstGeom prst="round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tIns="36000" bIns="36000" rtlCol="0" anchor="ctr"/>
          <a:lstStyle/>
          <a:p>
            <a:pPr defTabSz="1017994">
              <a:lnSpc>
                <a:spcPts val="1200"/>
              </a:lnSpc>
              <a:spcBef>
                <a:spcPct val="0"/>
              </a:spcBef>
            </a:pPr>
            <a:r>
              <a:rPr lang="en-US" altLang="ja-JP" sz="1200" b="1" dirty="0" smtClean="0">
                <a:solidFill>
                  <a:schemeClr val="tx1"/>
                </a:solidFill>
                <a:latin typeface="Arial" panose="020B0604020202020204" pitchFamily="34" charset="0"/>
                <a:ea typeface="UD デジタル 教科書体 NK-R" panose="02020400000000000000" pitchFamily="18" charset="-128"/>
                <a:cs typeface="Arial" panose="020B0604020202020204" pitchFamily="34" charset="0"/>
              </a:rPr>
              <a:t>The</a:t>
            </a:r>
            <a:r>
              <a:rPr lang="en-US" altLang="ja-JP" sz="1200" b="1" dirty="0">
                <a:solidFill>
                  <a:schemeClr val="tx1"/>
                </a:solidFill>
                <a:latin typeface="Arial" panose="020B0604020202020204" pitchFamily="34" charset="0"/>
                <a:ea typeface="UD デジタル 教科書体 NK-R" panose="02020400000000000000" pitchFamily="18" charset="-128"/>
                <a:cs typeface="Arial" panose="020B0604020202020204" pitchFamily="34" charset="0"/>
              </a:rPr>
              <a:t> </a:t>
            </a:r>
            <a:r>
              <a:rPr lang="en-US" altLang="ja-JP" sz="1200" b="1" dirty="0" smtClean="0">
                <a:solidFill>
                  <a:schemeClr val="tx1"/>
                </a:solidFill>
                <a:latin typeface="Arial" panose="020B0604020202020204" pitchFamily="34" charset="0"/>
                <a:ea typeface="UD デジタル 教科書体 NK-R" panose="02020400000000000000" pitchFamily="18" charset="-128"/>
                <a:cs typeface="Arial" panose="020B0604020202020204" pitchFamily="34" charset="0"/>
              </a:rPr>
              <a:t>specific </a:t>
            </a:r>
            <a:r>
              <a:rPr lang="en-US" altLang="ja-JP" sz="1200" b="1" dirty="0">
                <a:solidFill>
                  <a:schemeClr val="tx1"/>
                </a:solidFill>
                <a:latin typeface="Arial" panose="020B0604020202020204" pitchFamily="34" charset="0"/>
                <a:ea typeface="UD デジタル 教科書体 NK-R" panose="02020400000000000000" pitchFamily="18" charset="-128"/>
                <a:cs typeface="Arial" panose="020B0604020202020204" pitchFamily="34" charset="0"/>
              </a:rPr>
              <a:t>strategies</a:t>
            </a:r>
          </a:p>
        </p:txBody>
      </p:sp>
      <p:sp>
        <p:nvSpPr>
          <p:cNvPr id="49" name="角丸四角形 48"/>
          <p:cNvSpPr/>
          <p:nvPr/>
        </p:nvSpPr>
        <p:spPr>
          <a:xfrm>
            <a:off x="7988350" y="1072031"/>
            <a:ext cx="5903933" cy="432000"/>
          </a:xfrm>
          <a:prstGeom prst="round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tIns="36000" bIns="36000" rtlCol="0" anchor="ctr"/>
          <a:lstStyle/>
          <a:p>
            <a:pPr defTabSz="1017994">
              <a:lnSpc>
                <a:spcPts val="1200"/>
              </a:lnSpc>
              <a:spcBef>
                <a:spcPct val="0"/>
              </a:spcBef>
            </a:pPr>
            <a:endParaRPr lang="en-US" altLang="ja-JP" sz="1200" b="1" dirty="0">
              <a:solidFill>
                <a:schemeClr val="tx1"/>
              </a:solidFill>
              <a:latin typeface="Arial" panose="020B0604020202020204" pitchFamily="34" charset="0"/>
              <a:ea typeface="UD デジタル 教科書体 NK-R" panose="02020400000000000000" pitchFamily="18" charset="-128"/>
              <a:cs typeface="Arial" panose="020B0604020202020204" pitchFamily="34" charset="0"/>
            </a:endParaRPr>
          </a:p>
          <a:p>
            <a:pPr defTabSz="1017994">
              <a:lnSpc>
                <a:spcPts val="1200"/>
              </a:lnSpc>
              <a:spcBef>
                <a:spcPct val="0"/>
              </a:spcBef>
            </a:pPr>
            <a:r>
              <a:rPr lang="en-US" altLang="ja-JP" sz="1200" b="1" dirty="0" smtClean="0">
                <a:solidFill>
                  <a:schemeClr val="tx1"/>
                </a:solidFill>
                <a:latin typeface="Arial" panose="020B0604020202020204" pitchFamily="34" charset="0"/>
                <a:ea typeface="UD デジタル 教科書体 NK-R" panose="02020400000000000000" pitchFamily="18" charset="-128"/>
                <a:cs typeface="Arial" panose="020B0604020202020204" pitchFamily="34" charset="0"/>
              </a:rPr>
              <a:t>The city images that </a:t>
            </a:r>
          </a:p>
          <a:p>
            <a:pPr defTabSz="1017994">
              <a:lnSpc>
                <a:spcPts val="1200"/>
              </a:lnSpc>
              <a:spcBef>
                <a:spcPct val="0"/>
              </a:spcBef>
            </a:pPr>
            <a:r>
              <a:rPr lang="en-US" altLang="ja-JP" sz="1200" b="1" dirty="0" smtClean="0">
                <a:solidFill>
                  <a:schemeClr val="tx1"/>
                </a:solidFill>
                <a:latin typeface="Arial" panose="020B0604020202020204" pitchFamily="34" charset="0"/>
                <a:ea typeface="UD デジタル 教科書体 NK-R" panose="02020400000000000000" pitchFamily="18" charset="-128"/>
                <a:cs typeface="Arial" panose="020B0604020202020204" pitchFamily="34" charset="0"/>
              </a:rPr>
              <a:t>Osaka aims to be</a:t>
            </a:r>
            <a:endParaRPr lang="en-US" altLang="ja-JP" sz="1200" b="1" dirty="0">
              <a:solidFill>
                <a:schemeClr val="tx1"/>
              </a:solidFill>
              <a:latin typeface="Arial" panose="020B0604020202020204" pitchFamily="34" charset="0"/>
              <a:ea typeface="UD デジタル 教科書体 NK-R" panose="02020400000000000000" pitchFamily="18" charset="-128"/>
              <a:cs typeface="Arial" panose="020B0604020202020204" pitchFamily="34" charset="0"/>
            </a:endParaRPr>
          </a:p>
          <a:p>
            <a:pPr defTabSz="1017994">
              <a:lnSpc>
                <a:spcPts val="1200"/>
              </a:lnSpc>
              <a:spcBef>
                <a:spcPct val="0"/>
              </a:spcBef>
            </a:pPr>
            <a:r>
              <a:rPr lang="ja-JP" altLang="en-US" sz="1400" b="1" dirty="0">
                <a:solidFill>
                  <a:schemeClr val="tx1"/>
                </a:solidFill>
                <a:latin typeface="UD デジタル 教科書体 NK-R" panose="02020400000000000000" pitchFamily="18" charset="-128"/>
                <a:ea typeface="UD デジタル 教科書体 NK-R" panose="02020400000000000000" pitchFamily="18" charset="-128"/>
              </a:rPr>
              <a:t>　</a:t>
            </a:r>
            <a:r>
              <a:rPr lang="ja-JP" altLang="en-US" sz="1200" b="1" dirty="0">
                <a:solidFill>
                  <a:schemeClr val="tx1"/>
                </a:solidFill>
                <a:latin typeface="Arial" panose="020B0604020202020204" pitchFamily="34" charset="0"/>
                <a:ea typeface="UD デジタル 教科書体 NK-R" panose="02020400000000000000" pitchFamily="18" charset="-128"/>
                <a:cs typeface="Arial" panose="020B0604020202020204" pitchFamily="34" charset="0"/>
              </a:rPr>
              <a:t>　　　</a:t>
            </a:r>
          </a:p>
        </p:txBody>
      </p:sp>
      <p:cxnSp>
        <p:nvCxnSpPr>
          <p:cNvPr id="36" name="直線コネクタ 35"/>
          <p:cNvCxnSpPr/>
          <p:nvPr/>
        </p:nvCxnSpPr>
        <p:spPr>
          <a:xfrm flipV="1">
            <a:off x="10632079" y="1527828"/>
            <a:ext cx="1764000" cy="0"/>
          </a:xfrm>
          <a:prstGeom prst="line">
            <a:avLst/>
          </a:prstGeom>
          <a:ln w="3175">
            <a:solidFill>
              <a:schemeClr val="tx1"/>
            </a:solidFill>
          </a:ln>
        </p:spPr>
        <p:style>
          <a:lnRef idx="1">
            <a:schemeClr val="dk1"/>
          </a:lnRef>
          <a:fillRef idx="0">
            <a:schemeClr val="dk1"/>
          </a:fillRef>
          <a:effectRef idx="0">
            <a:schemeClr val="dk1"/>
          </a:effectRef>
          <a:fontRef idx="minor">
            <a:schemeClr val="tx1"/>
          </a:fontRef>
        </p:style>
      </p:cxnSp>
      <p:cxnSp>
        <p:nvCxnSpPr>
          <p:cNvPr id="37" name="直線コネクタ 36"/>
          <p:cNvCxnSpPr/>
          <p:nvPr/>
        </p:nvCxnSpPr>
        <p:spPr>
          <a:xfrm>
            <a:off x="11516741" y="1454124"/>
            <a:ext cx="624" cy="72000"/>
          </a:xfrm>
          <a:prstGeom prst="line">
            <a:avLst/>
          </a:prstGeom>
          <a:ln w="3175">
            <a:solidFill>
              <a:schemeClr val="tx1"/>
            </a:solidFill>
          </a:ln>
        </p:spPr>
        <p:style>
          <a:lnRef idx="1">
            <a:schemeClr val="dk1"/>
          </a:lnRef>
          <a:fillRef idx="0">
            <a:schemeClr val="dk1"/>
          </a:fillRef>
          <a:effectRef idx="0">
            <a:schemeClr val="dk1"/>
          </a:effectRef>
          <a:fontRef idx="minor">
            <a:schemeClr val="tx1"/>
          </a:fontRef>
        </p:style>
      </p:cxnSp>
      <p:cxnSp>
        <p:nvCxnSpPr>
          <p:cNvPr id="44" name="直線コネクタ 43"/>
          <p:cNvCxnSpPr/>
          <p:nvPr/>
        </p:nvCxnSpPr>
        <p:spPr>
          <a:xfrm flipV="1">
            <a:off x="10627392" y="1451743"/>
            <a:ext cx="1764000" cy="0"/>
          </a:xfrm>
          <a:prstGeom prst="line">
            <a:avLst/>
          </a:prstGeom>
          <a:ln w="3175">
            <a:solidFill>
              <a:schemeClr val="tx1"/>
            </a:solidFill>
          </a:ln>
        </p:spPr>
        <p:style>
          <a:lnRef idx="1">
            <a:schemeClr val="dk1"/>
          </a:lnRef>
          <a:fillRef idx="0">
            <a:schemeClr val="dk1"/>
          </a:fillRef>
          <a:effectRef idx="0">
            <a:schemeClr val="dk1"/>
          </a:effectRef>
          <a:fontRef idx="minor">
            <a:schemeClr val="tx1"/>
          </a:fontRef>
        </p:style>
      </p:cxnSp>
      <p:cxnSp>
        <p:nvCxnSpPr>
          <p:cNvPr id="38" name="直線コネクタ 37"/>
          <p:cNvCxnSpPr/>
          <p:nvPr/>
        </p:nvCxnSpPr>
        <p:spPr>
          <a:xfrm>
            <a:off x="10631437" y="1528195"/>
            <a:ext cx="0" cy="72000"/>
          </a:xfrm>
          <a:prstGeom prst="line">
            <a:avLst/>
          </a:prstGeom>
          <a:ln w="3175">
            <a:solidFill>
              <a:schemeClr val="tx1"/>
            </a:solidFill>
          </a:ln>
        </p:spPr>
        <p:style>
          <a:lnRef idx="1">
            <a:schemeClr val="dk1"/>
          </a:lnRef>
          <a:fillRef idx="0">
            <a:schemeClr val="dk1"/>
          </a:fillRef>
          <a:effectRef idx="0">
            <a:schemeClr val="dk1"/>
          </a:effectRef>
          <a:fontRef idx="minor">
            <a:schemeClr val="tx1"/>
          </a:fontRef>
        </p:style>
      </p:cxnSp>
      <p:cxnSp>
        <p:nvCxnSpPr>
          <p:cNvPr id="39" name="直線コネクタ 38"/>
          <p:cNvCxnSpPr/>
          <p:nvPr/>
        </p:nvCxnSpPr>
        <p:spPr>
          <a:xfrm>
            <a:off x="12398817" y="1528195"/>
            <a:ext cx="0" cy="72000"/>
          </a:xfrm>
          <a:prstGeom prst="line">
            <a:avLst/>
          </a:prstGeom>
          <a:ln w="3175">
            <a:solidFill>
              <a:schemeClr val="tx1"/>
            </a:solidFill>
          </a:ln>
        </p:spPr>
        <p:style>
          <a:lnRef idx="1">
            <a:schemeClr val="dk1"/>
          </a:lnRef>
          <a:fillRef idx="0">
            <a:schemeClr val="dk1"/>
          </a:fillRef>
          <a:effectRef idx="0">
            <a:schemeClr val="dk1"/>
          </a:effectRef>
          <a:fontRef idx="minor">
            <a:schemeClr val="tx1"/>
          </a:fontRef>
        </p:style>
      </p:cxnSp>
      <p:cxnSp>
        <p:nvCxnSpPr>
          <p:cNvPr id="45" name="直線コネクタ 44"/>
          <p:cNvCxnSpPr/>
          <p:nvPr/>
        </p:nvCxnSpPr>
        <p:spPr>
          <a:xfrm>
            <a:off x="10625884" y="1379900"/>
            <a:ext cx="0" cy="72000"/>
          </a:xfrm>
          <a:prstGeom prst="line">
            <a:avLst/>
          </a:prstGeom>
          <a:ln w="3175">
            <a:solidFill>
              <a:schemeClr val="tx1"/>
            </a:solidFill>
          </a:ln>
        </p:spPr>
        <p:style>
          <a:lnRef idx="1">
            <a:schemeClr val="dk1"/>
          </a:lnRef>
          <a:fillRef idx="0">
            <a:schemeClr val="dk1"/>
          </a:fillRef>
          <a:effectRef idx="0">
            <a:schemeClr val="dk1"/>
          </a:effectRef>
          <a:fontRef idx="minor">
            <a:schemeClr val="tx1"/>
          </a:fontRef>
        </p:style>
      </p:cxnSp>
      <p:cxnSp>
        <p:nvCxnSpPr>
          <p:cNvPr id="46" name="直線コネクタ 45"/>
          <p:cNvCxnSpPr/>
          <p:nvPr/>
        </p:nvCxnSpPr>
        <p:spPr>
          <a:xfrm>
            <a:off x="12384647" y="1379900"/>
            <a:ext cx="0" cy="72000"/>
          </a:xfrm>
          <a:prstGeom prst="line">
            <a:avLst/>
          </a:prstGeom>
          <a:ln w="3175">
            <a:solidFill>
              <a:schemeClr val="tx1"/>
            </a:solidFill>
          </a:ln>
        </p:spPr>
        <p:style>
          <a:lnRef idx="1">
            <a:schemeClr val="dk1"/>
          </a:lnRef>
          <a:fillRef idx="0">
            <a:schemeClr val="dk1"/>
          </a:fillRef>
          <a:effectRef idx="0">
            <a:schemeClr val="dk1"/>
          </a:effectRef>
          <a:fontRef idx="minor">
            <a:schemeClr val="tx1"/>
          </a:fontRef>
        </p:style>
      </p:cxnSp>
      <p:sp>
        <p:nvSpPr>
          <p:cNvPr id="28" name="正方形/長方形 27"/>
          <p:cNvSpPr/>
          <p:nvPr/>
        </p:nvSpPr>
        <p:spPr>
          <a:xfrm>
            <a:off x="11588749" y="1576317"/>
            <a:ext cx="1660158" cy="310692"/>
          </a:xfrm>
          <a:prstGeom prst="rect">
            <a:avLst/>
          </a:prstGeom>
          <a:solidFill>
            <a:schemeClr val="accent2">
              <a:lumMod val="60000"/>
              <a:lumOff val="40000"/>
            </a:schemeClr>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050" dirty="0">
                <a:solidFill>
                  <a:schemeClr val="tx1"/>
                </a:solidFill>
                <a:latin typeface="Arial" panose="020B0604020202020204" pitchFamily="34" charset="0"/>
                <a:ea typeface="UD デジタル 教科書体 NK-R" panose="02020400000000000000" pitchFamily="18" charset="-128"/>
                <a:cs typeface="Arial" panose="020B0604020202020204" pitchFamily="34" charset="0"/>
              </a:rPr>
              <a:t>Involving the wider Kansai area</a:t>
            </a:r>
            <a:endParaRPr lang="ja-JP" altLang="en-US" sz="1050" dirty="0">
              <a:solidFill>
                <a:schemeClr val="tx1"/>
              </a:solidFill>
              <a:latin typeface="Arial" panose="020B0604020202020204" pitchFamily="34" charset="0"/>
              <a:ea typeface="UD デジタル 教科書体 NK-R" panose="02020400000000000000" pitchFamily="18" charset="-128"/>
              <a:cs typeface="Arial" panose="020B0604020202020204" pitchFamily="34" charset="0"/>
            </a:endParaRPr>
          </a:p>
        </p:txBody>
      </p:sp>
      <p:sp>
        <p:nvSpPr>
          <p:cNvPr id="29" name="正方形/長方形 28"/>
          <p:cNvSpPr/>
          <p:nvPr/>
        </p:nvSpPr>
        <p:spPr>
          <a:xfrm>
            <a:off x="9811382" y="1594564"/>
            <a:ext cx="1660158" cy="310692"/>
          </a:xfrm>
          <a:prstGeom prst="rect">
            <a:avLst/>
          </a:prstGeom>
          <a:solidFill>
            <a:schemeClr val="accent2">
              <a:lumMod val="60000"/>
              <a:lumOff val="40000"/>
            </a:schemeClr>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200" dirty="0">
                <a:solidFill>
                  <a:schemeClr val="tx1"/>
                </a:solidFill>
                <a:latin typeface="Arial" panose="020B0604020202020204" pitchFamily="34" charset="0"/>
                <a:ea typeface="UD デジタル 教科書体 NK-R" panose="02020400000000000000" pitchFamily="18" charset="-128"/>
                <a:cs typeface="Arial" panose="020B0604020202020204" pitchFamily="34" charset="0"/>
              </a:rPr>
              <a:t>Digitalization</a:t>
            </a:r>
            <a:endParaRPr lang="ja-JP" altLang="en-US" sz="1200" dirty="0">
              <a:solidFill>
                <a:schemeClr val="tx1"/>
              </a:solidFill>
              <a:latin typeface="Arial" panose="020B0604020202020204" pitchFamily="34" charset="0"/>
              <a:ea typeface="UD デジタル 教科書体 NK-R" panose="02020400000000000000" pitchFamily="18" charset="-128"/>
              <a:cs typeface="Arial" panose="020B0604020202020204" pitchFamily="34" charset="0"/>
            </a:endParaRPr>
          </a:p>
        </p:txBody>
      </p:sp>
      <p:sp>
        <p:nvSpPr>
          <p:cNvPr id="50" name="正方形/長方形 49"/>
          <p:cNvSpPr/>
          <p:nvPr/>
        </p:nvSpPr>
        <p:spPr>
          <a:xfrm>
            <a:off x="9366765" y="3926781"/>
            <a:ext cx="4525518" cy="445933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US" altLang="ja-JP" sz="1400" b="1" dirty="0">
                <a:latin typeface="Arial" panose="020B0604020202020204" pitchFamily="34" charset="0"/>
                <a:ea typeface="UD デジタル 教科書体 NK-R" panose="02020400000000000000" pitchFamily="18" charset="-128"/>
                <a:cs typeface="Arial" panose="020B0604020202020204" pitchFamily="34" charset="0"/>
              </a:rPr>
              <a:t>The Initiatives Shared </a:t>
            </a:r>
            <a:r>
              <a:rPr lang="en-US" altLang="ja-JP" sz="1400" b="1" dirty="0" smtClean="0">
                <a:latin typeface="Arial" panose="020B0604020202020204" pitchFamily="34" charset="0"/>
                <a:ea typeface="UD デジタル 教科書体 NK-R" panose="02020400000000000000" pitchFamily="18" charset="-128"/>
                <a:cs typeface="Arial" panose="020B0604020202020204" pitchFamily="34" charset="0"/>
              </a:rPr>
              <a:t>between </a:t>
            </a:r>
            <a:r>
              <a:rPr lang="ja-JP" altLang="en-US" sz="1400" b="1" dirty="0" smtClean="0">
                <a:latin typeface="Arial" panose="020B0604020202020204" pitchFamily="34" charset="0"/>
                <a:ea typeface="UD デジタル 教科書体 NK-R" panose="02020400000000000000" pitchFamily="18" charset="-128"/>
                <a:cs typeface="Arial" panose="020B0604020202020204" pitchFamily="34" charset="0"/>
              </a:rPr>
              <a:t>①</a:t>
            </a:r>
            <a:r>
              <a:rPr lang="en-US" altLang="ja-JP" sz="1400" b="1" dirty="0" smtClean="0">
                <a:latin typeface="Arial" panose="020B0604020202020204" pitchFamily="34" charset="0"/>
                <a:ea typeface="UD デジタル 教科書体 NK-R" panose="02020400000000000000" pitchFamily="18" charset="-128"/>
                <a:cs typeface="Arial" panose="020B0604020202020204" pitchFamily="34" charset="0"/>
              </a:rPr>
              <a:t> </a:t>
            </a:r>
            <a:r>
              <a:rPr kumimoji="1" lang="en-US" altLang="ja-JP" sz="1400" b="1" dirty="0">
                <a:latin typeface="Arial" panose="020B0604020202020204" pitchFamily="34" charset="0"/>
                <a:ea typeface="UD デジタル 教科書体 NK-R" panose="02020400000000000000" pitchFamily="18" charset="-128"/>
                <a:cs typeface="Arial" panose="020B0604020202020204" pitchFamily="34" charset="0"/>
              </a:rPr>
              <a:t>and </a:t>
            </a:r>
            <a:r>
              <a:rPr lang="ja-JP" altLang="en-US" sz="1400" b="1" dirty="0">
                <a:latin typeface="Arial" panose="020B0604020202020204" pitchFamily="34" charset="0"/>
                <a:ea typeface="UD デジタル 教科書体 NK-R" panose="02020400000000000000" pitchFamily="18" charset="-128"/>
                <a:cs typeface="Arial" panose="020B0604020202020204" pitchFamily="34" charset="0"/>
              </a:rPr>
              <a:t>②</a:t>
            </a:r>
            <a:endParaRPr kumimoji="1" lang="ja-JP" altLang="en-US" sz="1400" b="1" dirty="0">
              <a:latin typeface="Arial" panose="020B0604020202020204" pitchFamily="34" charset="0"/>
              <a:ea typeface="UD デジタル 教科書体 NK-R" panose="02020400000000000000" pitchFamily="18" charset="-128"/>
              <a:cs typeface="Arial" panose="020B0604020202020204" pitchFamily="34" charset="0"/>
            </a:endParaRPr>
          </a:p>
        </p:txBody>
      </p:sp>
      <p:sp>
        <p:nvSpPr>
          <p:cNvPr id="5" name="テキスト ボックス 4"/>
          <p:cNvSpPr txBox="1"/>
          <p:nvPr/>
        </p:nvSpPr>
        <p:spPr>
          <a:xfrm>
            <a:off x="9500253" y="4222888"/>
            <a:ext cx="4300944" cy="4088214"/>
          </a:xfrm>
          <a:prstGeom prst="rect">
            <a:avLst/>
          </a:prstGeom>
          <a:solidFill>
            <a:schemeClr val="bg1"/>
          </a:solidFill>
          <a:ln>
            <a:solidFill>
              <a:schemeClr val="tx1"/>
            </a:solidFill>
          </a:ln>
        </p:spPr>
        <p:txBody>
          <a:bodyPr wrap="square" tIns="108000" rtlCol="0">
            <a:noAutofit/>
          </a:bodyPr>
          <a:lstStyle/>
          <a:p>
            <a:pPr marL="228600" lvl="0" indent="-228600">
              <a:lnSpc>
                <a:spcPts val="1300"/>
              </a:lnSpc>
              <a:buAutoNum type="arabicParenBoth"/>
            </a:pPr>
            <a:r>
              <a:rPr lang="en-US" altLang="ja-JP" sz="1200" b="1" kern="0" dirty="0" smtClean="0">
                <a:latin typeface="Arial" panose="020B0604020202020204" pitchFamily="34" charset="0"/>
                <a:ea typeface="UD デジタル 教科書体 NK-R" panose="02020400000000000000" pitchFamily="18" charset="-128"/>
                <a:cs typeface="Arial" panose="020B0604020202020204" pitchFamily="34" charset="0"/>
              </a:rPr>
              <a:t>Preparing an attractive residential environment for </a:t>
            </a:r>
            <a:r>
              <a:rPr lang="ja-JP" altLang="en-US" sz="1200" b="1" kern="0" dirty="0" smtClean="0">
                <a:latin typeface="Arial" panose="020B0604020202020204" pitchFamily="34" charset="0"/>
                <a:ea typeface="UD デジタル 教科書体 NK-R" panose="02020400000000000000" pitchFamily="18" charset="-128"/>
                <a:cs typeface="Arial" panose="020B0604020202020204" pitchFamily="34" charset="0"/>
              </a:rPr>
              <a:t>　　　</a:t>
            </a:r>
            <a:endParaRPr lang="en-US" altLang="ja-JP" sz="1200" b="1" kern="0" dirty="0" smtClean="0">
              <a:latin typeface="Arial" panose="020B0604020202020204" pitchFamily="34" charset="0"/>
              <a:ea typeface="UD デジタル 教科書体 NK-R" panose="02020400000000000000" pitchFamily="18" charset="-128"/>
              <a:cs typeface="Arial" panose="020B0604020202020204" pitchFamily="34" charset="0"/>
            </a:endParaRPr>
          </a:p>
          <a:p>
            <a:pPr lvl="0">
              <a:lnSpc>
                <a:spcPts val="1300"/>
              </a:lnSpc>
            </a:pPr>
            <a:r>
              <a:rPr lang="ja-JP" altLang="en-US" sz="1200" b="1" kern="0" dirty="0" smtClean="0">
                <a:latin typeface="Arial" panose="020B0604020202020204" pitchFamily="34" charset="0"/>
                <a:ea typeface="UD デジタル 教科書体 NK-R" panose="02020400000000000000" pitchFamily="18" charset="-128"/>
                <a:cs typeface="Arial" panose="020B0604020202020204" pitchFamily="34" charset="0"/>
              </a:rPr>
              <a:t>　　　</a:t>
            </a:r>
            <a:r>
              <a:rPr lang="en-US" altLang="ja-JP" sz="1200" b="1" kern="0" dirty="0" smtClean="0">
                <a:latin typeface="Arial" panose="020B0604020202020204" pitchFamily="34" charset="0"/>
                <a:ea typeface="UD デジタル 教科書体 NK-R" panose="02020400000000000000" pitchFamily="18" charset="-128"/>
                <a:cs typeface="Arial" panose="020B0604020202020204" pitchFamily="34" charset="0"/>
              </a:rPr>
              <a:t>foreign nationals as well</a:t>
            </a:r>
            <a:endParaRPr lang="en-US" altLang="ja-JP" sz="1200" b="1" kern="0" spc="-46" dirty="0">
              <a:latin typeface="Arial" panose="020B0604020202020204" pitchFamily="34" charset="0"/>
              <a:ea typeface="UD デジタル 教科書体 NK-R" panose="02020400000000000000" pitchFamily="18" charset="-128"/>
              <a:cs typeface="Arial" panose="020B0604020202020204" pitchFamily="34" charset="0"/>
            </a:endParaRPr>
          </a:p>
          <a:p>
            <a:pPr marL="288000" lvl="0" indent="-457200">
              <a:lnSpc>
                <a:spcPts val="1300"/>
              </a:lnSpc>
              <a:defRPr/>
            </a:pPr>
            <a:r>
              <a:rPr lang="ja-JP" altLang="en-US" sz="1200" b="1" kern="0" spc="-46" dirty="0">
                <a:latin typeface="UD デジタル 教科書体 NK-R" panose="02020400000000000000" pitchFamily="18" charset="-128"/>
                <a:ea typeface="UD デジタル 教科書体 NK-R" panose="02020400000000000000" pitchFamily="18" charset="-128"/>
                <a:cs typeface="Meiryo UI" pitchFamily="50" charset="-128"/>
              </a:rPr>
              <a:t>　　</a:t>
            </a:r>
            <a:r>
              <a:rPr lang="ja-JP" altLang="en-US" sz="1200" kern="0" dirty="0">
                <a:latin typeface="Arial" panose="020B0604020202020204" pitchFamily="34" charset="0"/>
                <a:ea typeface="UD デジタル 教科書体 NK-R" panose="02020400000000000000" pitchFamily="18" charset="-128"/>
                <a:cs typeface="Arial" panose="020B0604020202020204" pitchFamily="34" charset="0"/>
              </a:rPr>
              <a:t>・</a:t>
            </a:r>
            <a:r>
              <a:rPr lang="en-US" altLang="ja-JP" sz="1200" kern="0" dirty="0">
                <a:latin typeface="Arial" panose="020B0604020202020204" pitchFamily="34" charset="0"/>
                <a:ea typeface="UD デジタル 教科書体 NK-R" panose="02020400000000000000" pitchFamily="18" charset="-128"/>
                <a:cs typeface="Arial" panose="020B0604020202020204" pitchFamily="34" charset="0"/>
              </a:rPr>
              <a:t>Improving an environment for education, healthcare, etc</a:t>
            </a:r>
            <a:r>
              <a:rPr lang="en-US" altLang="ja-JP" sz="1200" kern="0" dirty="0" smtClean="0">
                <a:latin typeface="Arial" panose="020B0604020202020204" pitchFamily="34" charset="0"/>
                <a:ea typeface="UD デジタル 教科書体 NK-R" panose="02020400000000000000" pitchFamily="18" charset="-128"/>
                <a:cs typeface="Arial" panose="020B0604020202020204" pitchFamily="34" charset="0"/>
              </a:rPr>
              <a:t>.</a:t>
            </a:r>
          </a:p>
          <a:p>
            <a:pPr marL="288000" lvl="0" indent="-457200">
              <a:lnSpc>
                <a:spcPts val="1300"/>
              </a:lnSpc>
              <a:defRPr/>
            </a:pPr>
            <a:endParaRPr lang="en-US" altLang="ja-JP" sz="1200" kern="0" dirty="0" smtClean="0">
              <a:latin typeface="Arial" panose="020B0604020202020204" pitchFamily="34" charset="0"/>
              <a:ea typeface="UD デジタル 教科書体 NK-R" panose="02020400000000000000" pitchFamily="18" charset="-128"/>
              <a:cs typeface="Arial" panose="020B0604020202020204" pitchFamily="34" charset="0"/>
            </a:endParaRPr>
          </a:p>
          <a:p>
            <a:pPr marL="288000" lvl="0" indent="-457200">
              <a:lnSpc>
                <a:spcPts val="1300"/>
              </a:lnSpc>
              <a:defRPr/>
            </a:pPr>
            <a:r>
              <a:rPr lang="en-US" altLang="ja-JP" sz="1200" b="1" dirty="0" smtClean="0">
                <a:latin typeface="Arial" panose="020B0604020202020204" pitchFamily="34" charset="0"/>
                <a:ea typeface="UD デジタル 教科書体 NK-R" panose="02020400000000000000" pitchFamily="18" charset="-128"/>
                <a:cs typeface="Arial" panose="020B0604020202020204" pitchFamily="34" charset="0"/>
              </a:rPr>
              <a:t>(</a:t>
            </a:r>
            <a:r>
              <a:rPr lang="en-US" altLang="ja-JP" sz="1200" b="1" dirty="0">
                <a:latin typeface="Arial" panose="020B0604020202020204" pitchFamily="34" charset="0"/>
                <a:ea typeface="UD デジタル 教科書体 NK-R" panose="02020400000000000000" pitchFamily="18" charset="-128"/>
                <a:cs typeface="Arial" panose="020B0604020202020204" pitchFamily="34" charset="0"/>
              </a:rPr>
              <a:t>2)</a:t>
            </a:r>
            <a:r>
              <a:rPr lang="en-US" altLang="ja-JP" sz="1200" b="1" kern="0" dirty="0">
                <a:latin typeface="UD デジタル 教科書体 NK-R" panose="02020400000000000000" pitchFamily="18" charset="-128"/>
                <a:ea typeface="UD デジタル 教科書体 NK-R" panose="02020400000000000000" pitchFamily="18" charset="-128"/>
                <a:cs typeface="Meiryo UI" pitchFamily="50" charset="-128"/>
              </a:rPr>
              <a:t> </a:t>
            </a:r>
            <a:r>
              <a:rPr lang="en-US" altLang="ja-JP" sz="1200" b="1" kern="0" dirty="0" smtClean="0">
                <a:latin typeface="Arial" panose="020B0604020202020204" pitchFamily="34" charset="0"/>
                <a:ea typeface="UD デジタル 教科書体 NK-R" panose="02020400000000000000" pitchFamily="18" charset="-128"/>
                <a:cs typeface="Arial" panose="020B0604020202020204" pitchFamily="34" charset="0"/>
              </a:rPr>
              <a:t>Preparing an attractive environment for business </a:t>
            </a:r>
          </a:p>
          <a:p>
            <a:pPr marL="288000" lvl="0" indent="-457200">
              <a:lnSpc>
                <a:spcPts val="1300"/>
              </a:lnSpc>
              <a:defRPr/>
            </a:pPr>
            <a:r>
              <a:rPr lang="en-US" altLang="ja-JP" sz="1200" b="1" kern="0" dirty="0">
                <a:latin typeface="Arial" panose="020B0604020202020204" pitchFamily="34" charset="0"/>
                <a:ea typeface="UD デジタル 教科書体 NK-R" panose="02020400000000000000" pitchFamily="18" charset="-128"/>
                <a:cs typeface="Arial" panose="020B0604020202020204" pitchFamily="34" charset="0"/>
              </a:rPr>
              <a:t> </a:t>
            </a:r>
            <a:r>
              <a:rPr lang="ja-JP" altLang="en-US" sz="1200" b="1" kern="0" dirty="0" smtClean="0">
                <a:latin typeface="Arial" panose="020B0604020202020204" pitchFamily="34" charset="0"/>
                <a:ea typeface="UD デジタル 教科書体 NK-R" panose="02020400000000000000" pitchFamily="18" charset="-128"/>
                <a:cs typeface="Arial" panose="020B0604020202020204" pitchFamily="34" charset="0"/>
              </a:rPr>
              <a:t>　　　</a:t>
            </a:r>
            <a:r>
              <a:rPr lang="en-US" altLang="ja-JP" sz="1200" b="1" kern="0" dirty="0" smtClean="0">
                <a:latin typeface="Arial" panose="020B0604020202020204" pitchFamily="34" charset="0"/>
                <a:ea typeface="UD デジタル 教科書体 NK-R" panose="02020400000000000000" pitchFamily="18" charset="-128"/>
                <a:cs typeface="Arial" panose="020B0604020202020204" pitchFamily="34" charset="0"/>
              </a:rPr>
              <a:t>and </a:t>
            </a:r>
            <a:r>
              <a:rPr lang="en-US" altLang="ja-JP" sz="1200" b="1" kern="0" dirty="0">
                <a:latin typeface="Arial" panose="020B0604020202020204" pitchFamily="34" charset="0"/>
                <a:ea typeface="UD デジタル 教科書体 NK-R" panose="02020400000000000000" pitchFamily="18" charset="-128"/>
                <a:cs typeface="Arial" panose="020B0604020202020204" pitchFamily="34" charset="0"/>
              </a:rPr>
              <a:t>people from </a:t>
            </a:r>
            <a:r>
              <a:rPr lang="en-US" altLang="ja-JP" sz="1200" b="1" kern="0" dirty="0" smtClean="0">
                <a:latin typeface="Arial" panose="020B0604020202020204" pitchFamily="34" charset="0"/>
                <a:ea typeface="UD デジタル 教科書体 NK-R" panose="02020400000000000000" pitchFamily="18" charset="-128"/>
                <a:cs typeface="Arial" panose="020B0604020202020204" pitchFamily="34" charset="0"/>
              </a:rPr>
              <a:t>home and abroad</a:t>
            </a:r>
            <a:endParaRPr lang="en-US" altLang="ja-JP" sz="1200" b="1" kern="0" spc="-46" dirty="0">
              <a:latin typeface="Arial" panose="020B0604020202020204" pitchFamily="34" charset="0"/>
              <a:ea typeface="UD デジタル 教科書体 NK-R" panose="02020400000000000000" pitchFamily="18" charset="-128"/>
              <a:cs typeface="Arial" panose="020B0604020202020204" pitchFamily="34" charset="0"/>
            </a:endParaRPr>
          </a:p>
          <a:p>
            <a:pPr lvl="0">
              <a:lnSpc>
                <a:spcPts val="1300"/>
              </a:lnSpc>
              <a:defRPr/>
            </a:pPr>
            <a:r>
              <a:rPr lang="ja-JP" altLang="en-US" sz="1200" b="1" kern="0" dirty="0">
                <a:latin typeface="UD デジタル 教科書体 NK-R" panose="02020400000000000000" pitchFamily="18" charset="-128"/>
                <a:ea typeface="UD デジタル 教科書体 NK-R" panose="02020400000000000000" pitchFamily="18" charset="-128"/>
                <a:cs typeface="Meiryo UI" pitchFamily="50" charset="-128"/>
              </a:rPr>
              <a:t>　　</a:t>
            </a:r>
            <a:r>
              <a:rPr lang="ja-JP" altLang="en-US" sz="1200" kern="0" dirty="0" smtClean="0">
                <a:latin typeface="Arial" panose="020B0604020202020204" pitchFamily="34" charset="0"/>
                <a:ea typeface="UD デジタル 教科書体 NK-R" panose="02020400000000000000" pitchFamily="18" charset="-128"/>
                <a:cs typeface="Arial" panose="020B0604020202020204" pitchFamily="34" charset="0"/>
              </a:rPr>
              <a:t>・</a:t>
            </a:r>
            <a:r>
              <a:rPr lang="en-US" altLang="ja-JP" sz="1200" kern="0" dirty="0" smtClean="0">
                <a:latin typeface="Arial" panose="020B0604020202020204" pitchFamily="34" charset="0"/>
                <a:ea typeface="UD デジタル 教科書体 NK-R" panose="02020400000000000000" pitchFamily="18" charset="-128"/>
                <a:cs typeface="Arial" panose="020B0604020202020204" pitchFamily="34" charset="0"/>
              </a:rPr>
              <a:t>Promoting to accept highly </a:t>
            </a:r>
            <a:r>
              <a:rPr lang="en-US" altLang="ja-JP" sz="1200" kern="0" dirty="0">
                <a:latin typeface="Arial" panose="020B0604020202020204" pitchFamily="34" charset="0"/>
                <a:ea typeface="UD デジタル 教科書体 NK-R" panose="02020400000000000000" pitchFamily="18" charset="-128"/>
                <a:cs typeface="Arial" panose="020B0604020202020204" pitchFamily="34" charset="0"/>
              </a:rPr>
              <a:t>skilled human </a:t>
            </a:r>
            <a:r>
              <a:rPr lang="en-US" altLang="ja-JP" sz="1200" kern="0" dirty="0" smtClean="0">
                <a:latin typeface="Arial" panose="020B0604020202020204" pitchFamily="34" charset="0"/>
                <a:ea typeface="UD デジタル 教科書体 NK-R" panose="02020400000000000000" pitchFamily="18" charset="-128"/>
                <a:cs typeface="Arial" panose="020B0604020202020204" pitchFamily="34" charset="0"/>
              </a:rPr>
              <a:t>resources from</a:t>
            </a:r>
          </a:p>
          <a:p>
            <a:pPr lvl="0">
              <a:lnSpc>
                <a:spcPts val="1300"/>
              </a:lnSpc>
              <a:defRPr/>
            </a:pPr>
            <a:r>
              <a:rPr lang="en-US" altLang="ja-JP" sz="1200" kern="0" dirty="0">
                <a:latin typeface="Arial" panose="020B0604020202020204" pitchFamily="34" charset="0"/>
                <a:ea typeface="UD デジタル 教科書体 NK-R" panose="02020400000000000000" pitchFamily="18" charset="-128"/>
                <a:cs typeface="Arial" panose="020B0604020202020204" pitchFamily="34" charset="0"/>
              </a:rPr>
              <a:t> </a:t>
            </a:r>
            <a:r>
              <a:rPr lang="en-US" altLang="ja-JP" sz="1200" kern="0" dirty="0" smtClean="0">
                <a:latin typeface="Arial" panose="020B0604020202020204" pitchFamily="34" charset="0"/>
                <a:ea typeface="UD デジタル 教科書体 NK-R" panose="02020400000000000000" pitchFamily="18" charset="-128"/>
                <a:cs typeface="Arial" panose="020B0604020202020204" pitchFamily="34" charset="0"/>
              </a:rPr>
              <a:t>    abroad</a:t>
            </a:r>
          </a:p>
          <a:p>
            <a:pPr lvl="0">
              <a:lnSpc>
                <a:spcPts val="1300"/>
              </a:lnSpc>
              <a:defRPr/>
            </a:pPr>
            <a:endParaRPr lang="en-US" altLang="ja-JP" sz="1200" b="1" dirty="0" smtClean="0">
              <a:latin typeface="Arial" panose="020B0604020202020204" pitchFamily="34" charset="0"/>
              <a:ea typeface="UD デジタル 教科書体 NK-R" panose="02020400000000000000" pitchFamily="18" charset="-128"/>
              <a:cs typeface="Arial" panose="020B0604020202020204" pitchFamily="34" charset="0"/>
            </a:endParaRPr>
          </a:p>
          <a:p>
            <a:pPr lvl="0">
              <a:lnSpc>
                <a:spcPts val="1300"/>
              </a:lnSpc>
              <a:defRPr/>
            </a:pPr>
            <a:r>
              <a:rPr lang="en-US" altLang="ja-JP" sz="1200" b="1" dirty="0" smtClean="0">
                <a:latin typeface="Arial" panose="020B0604020202020204" pitchFamily="34" charset="0"/>
                <a:ea typeface="UD デジタル 教科書体 NK-R" panose="02020400000000000000" pitchFamily="18" charset="-128"/>
                <a:cs typeface="Arial" panose="020B0604020202020204" pitchFamily="34" charset="0"/>
              </a:rPr>
              <a:t>(3</a:t>
            </a:r>
            <a:r>
              <a:rPr lang="en-US" altLang="ja-JP" sz="1200" b="1" dirty="0">
                <a:latin typeface="Arial" panose="020B0604020202020204" pitchFamily="34" charset="0"/>
                <a:ea typeface="UD デジタル 教科書体 NK-R" panose="02020400000000000000" pitchFamily="18" charset="-128"/>
                <a:cs typeface="Arial" panose="020B0604020202020204" pitchFamily="34" charset="0"/>
              </a:rPr>
              <a:t>) Information </a:t>
            </a:r>
            <a:r>
              <a:rPr lang="en-US" altLang="ja-JP" sz="1200" b="1" dirty="0" smtClean="0">
                <a:latin typeface="Arial" panose="020B0604020202020204" pitchFamily="34" charset="0"/>
                <a:ea typeface="UD デジタル 教科書体 NK-R" panose="02020400000000000000" pitchFamily="18" charset="-128"/>
                <a:cs typeface="Arial" panose="020B0604020202020204" pitchFamily="34" charset="0"/>
              </a:rPr>
              <a:t>sharing and </a:t>
            </a:r>
            <a:r>
              <a:rPr lang="en-US" altLang="ja-JP" sz="1200" b="1" dirty="0">
                <a:latin typeface="Arial" panose="020B0604020202020204" pitchFamily="34" charset="0"/>
                <a:ea typeface="UD デジタル 教科書体 NK-R" panose="02020400000000000000" pitchFamily="18" charset="-128"/>
                <a:cs typeface="Arial" panose="020B0604020202020204" pitchFamily="34" charset="0"/>
              </a:rPr>
              <a:t>p</a:t>
            </a:r>
            <a:r>
              <a:rPr lang="en-US" altLang="ja-JP" sz="1200" b="1" dirty="0" smtClean="0">
                <a:latin typeface="Arial" panose="020B0604020202020204" pitchFamily="34" charset="0"/>
                <a:ea typeface="UD デジタル 教科書体 NK-R" panose="02020400000000000000" pitchFamily="18" charset="-128"/>
                <a:cs typeface="Arial" panose="020B0604020202020204" pitchFamily="34" charset="0"/>
              </a:rPr>
              <a:t>ublic </a:t>
            </a:r>
            <a:r>
              <a:rPr lang="en-US" altLang="ja-JP" sz="1200" b="1" dirty="0">
                <a:latin typeface="Arial" panose="020B0604020202020204" pitchFamily="34" charset="0"/>
                <a:ea typeface="UD デジタル 教科書体 NK-R" panose="02020400000000000000" pitchFamily="18" charset="-128"/>
                <a:cs typeface="Arial" panose="020B0604020202020204" pitchFamily="34" charset="0"/>
              </a:rPr>
              <a:t>r</a:t>
            </a:r>
            <a:r>
              <a:rPr lang="en-US" altLang="ja-JP" sz="1200" b="1" dirty="0" smtClean="0">
                <a:latin typeface="Arial" panose="020B0604020202020204" pitchFamily="34" charset="0"/>
                <a:ea typeface="UD デジタル 教科書体 NK-R" panose="02020400000000000000" pitchFamily="18" charset="-128"/>
                <a:cs typeface="Arial" panose="020B0604020202020204" pitchFamily="34" charset="0"/>
              </a:rPr>
              <a:t>elations</a:t>
            </a:r>
          </a:p>
          <a:p>
            <a:pPr lvl="0">
              <a:lnSpc>
                <a:spcPts val="1300"/>
              </a:lnSpc>
              <a:defRPr/>
            </a:pPr>
            <a:r>
              <a:rPr lang="ja-JP" altLang="en-US" sz="1200" b="1" kern="0" dirty="0">
                <a:latin typeface="UD デジタル 教科書体 NK-R" panose="02020400000000000000" pitchFamily="18" charset="-128"/>
                <a:ea typeface="UD デジタル 教科書体 NK-R" panose="02020400000000000000" pitchFamily="18" charset="-128"/>
                <a:cs typeface="Meiryo UI" pitchFamily="50" charset="-128"/>
              </a:rPr>
              <a:t>　　</a:t>
            </a:r>
            <a:r>
              <a:rPr lang="ja-JP" altLang="en-US" sz="1200" kern="0" dirty="0">
                <a:latin typeface="Arial" panose="020B0604020202020204" pitchFamily="34" charset="0"/>
                <a:ea typeface="UD デジタル 教科書体 NK-R" panose="02020400000000000000" pitchFamily="18" charset="-128"/>
                <a:cs typeface="Arial" panose="020B0604020202020204" pitchFamily="34" charset="0"/>
              </a:rPr>
              <a:t>・</a:t>
            </a:r>
            <a:r>
              <a:rPr lang="en-US" altLang="ja-JP" sz="1200" kern="0" dirty="0">
                <a:latin typeface="Arial" panose="020B0604020202020204" pitchFamily="34" charset="0"/>
                <a:ea typeface="UD デジタル 教科書体 NK-R" panose="02020400000000000000" pitchFamily="18" charset="-128"/>
                <a:cs typeface="Arial" panose="020B0604020202020204" pitchFamily="34" charset="0"/>
              </a:rPr>
              <a:t>Strategic PR activities using </a:t>
            </a:r>
            <a:r>
              <a:rPr lang="en-US" altLang="ja-JP" sz="1200" kern="0" dirty="0" smtClean="0">
                <a:latin typeface="Arial" panose="020B0604020202020204" pitchFamily="34" charset="0"/>
                <a:ea typeface="UD デジタル 教科書体 NK-R" panose="02020400000000000000" pitchFamily="18" charset="-128"/>
                <a:cs typeface="Arial" panose="020B0604020202020204" pitchFamily="34" charset="0"/>
              </a:rPr>
              <a:t>various institutions such as </a:t>
            </a:r>
          </a:p>
          <a:p>
            <a:pPr indent="-457200">
              <a:lnSpc>
                <a:spcPts val="1300"/>
              </a:lnSpc>
              <a:defRPr/>
            </a:pPr>
            <a:r>
              <a:rPr lang="en-US" altLang="ja-JP" sz="1200" kern="0" dirty="0">
                <a:latin typeface="Arial" panose="020B0604020202020204" pitchFamily="34" charset="0"/>
                <a:ea typeface="UD デジタル 教科書体 NK-R" panose="02020400000000000000" pitchFamily="18" charset="-128"/>
                <a:cs typeface="Arial" panose="020B0604020202020204" pitchFamily="34" charset="0"/>
              </a:rPr>
              <a:t> </a:t>
            </a:r>
            <a:r>
              <a:rPr lang="en-US" altLang="ja-JP" sz="1200" kern="0" dirty="0" smtClean="0">
                <a:latin typeface="Arial" panose="020B0604020202020204" pitchFamily="34" charset="0"/>
                <a:ea typeface="UD デジタル 教科書体 NK-R" panose="02020400000000000000" pitchFamily="18" charset="-128"/>
                <a:cs typeface="Arial" panose="020B0604020202020204" pitchFamily="34" charset="0"/>
              </a:rPr>
              <a:t>    overseas diplomatic </a:t>
            </a:r>
            <a:r>
              <a:rPr lang="en-US" altLang="ja-JP" sz="1200" kern="0" dirty="0">
                <a:latin typeface="Arial" panose="020B0604020202020204" pitchFamily="34" charset="0"/>
                <a:ea typeface="UD デジタル 教科書体 NK-R" panose="02020400000000000000" pitchFamily="18" charset="-128"/>
                <a:cs typeface="Arial" panose="020B0604020202020204" pitchFamily="34" charset="0"/>
              </a:rPr>
              <a:t>offices</a:t>
            </a:r>
            <a:r>
              <a:rPr lang="en-US" altLang="ja-JP" sz="1200" kern="0" dirty="0" smtClean="0">
                <a:latin typeface="Arial" panose="020B0604020202020204" pitchFamily="34" charset="0"/>
                <a:ea typeface="UD デジタル 教科書体 NK-R" panose="02020400000000000000" pitchFamily="18" charset="-128"/>
                <a:cs typeface="Arial" panose="020B0604020202020204" pitchFamily="34" charset="0"/>
              </a:rPr>
              <a:t>, </a:t>
            </a:r>
            <a:r>
              <a:rPr lang="en-US" altLang="ja-JP" sz="1200" kern="0" dirty="0">
                <a:latin typeface="Arial" panose="020B0604020202020204" pitchFamily="34" charset="0"/>
                <a:ea typeface="UD デジタル 教科書体 NK-R" panose="02020400000000000000" pitchFamily="18" charset="-128"/>
                <a:cs typeface="Arial" panose="020B0604020202020204" pitchFamily="34" charset="0"/>
              </a:rPr>
              <a:t>governmental organizations</a:t>
            </a:r>
            <a:r>
              <a:rPr lang="en-US" altLang="ja-JP" sz="1200" kern="0" dirty="0" smtClean="0">
                <a:latin typeface="Arial" panose="020B0604020202020204" pitchFamily="34" charset="0"/>
                <a:ea typeface="UD デジタル 教科書体 NK-R" panose="02020400000000000000" pitchFamily="18" charset="-128"/>
                <a:cs typeface="Arial" panose="020B0604020202020204" pitchFamily="34" charset="0"/>
              </a:rPr>
              <a:t>,</a:t>
            </a:r>
          </a:p>
          <a:p>
            <a:pPr indent="-457200">
              <a:lnSpc>
                <a:spcPts val="1300"/>
              </a:lnSpc>
              <a:defRPr/>
            </a:pPr>
            <a:r>
              <a:rPr lang="en-US" altLang="ja-JP" sz="1200" kern="0" dirty="0">
                <a:latin typeface="Arial" panose="020B0604020202020204" pitchFamily="34" charset="0"/>
                <a:ea typeface="UD デジタル 教科書体 NK-R" panose="02020400000000000000" pitchFamily="18" charset="-128"/>
                <a:cs typeface="Arial" panose="020B0604020202020204" pitchFamily="34" charset="0"/>
              </a:rPr>
              <a:t> </a:t>
            </a:r>
            <a:r>
              <a:rPr lang="en-US" altLang="ja-JP" sz="1200" kern="0" dirty="0" smtClean="0">
                <a:latin typeface="Arial" panose="020B0604020202020204" pitchFamily="34" charset="0"/>
                <a:ea typeface="UD デジタル 教科書体 NK-R" panose="02020400000000000000" pitchFamily="18" charset="-128"/>
                <a:cs typeface="Arial" panose="020B0604020202020204" pitchFamily="34" charset="0"/>
              </a:rPr>
              <a:t>    </a:t>
            </a:r>
            <a:r>
              <a:rPr lang="en-US" altLang="ja-JP" sz="1200" kern="0" dirty="0">
                <a:latin typeface="Arial" panose="020B0604020202020204" pitchFamily="34" charset="0"/>
                <a:ea typeface="UD デジタル 教科書体 NK-R" panose="02020400000000000000" pitchFamily="18" charset="-128"/>
                <a:cs typeface="Arial" panose="020B0604020202020204" pitchFamily="34" charset="0"/>
              </a:rPr>
              <a:t>local government offices, and </a:t>
            </a:r>
            <a:r>
              <a:rPr lang="en-US" altLang="ja-JP" sz="1200" kern="0" dirty="0" smtClean="0">
                <a:latin typeface="Arial" panose="020B0604020202020204" pitchFamily="34" charset="0"/>
                <a:ea typeface="UD デジタル 教科書体 NK-R" panose="02020400000000000000" pitchFamily="18" charset="-128"/>
                <a:cs typeface="Arial" panose="020B0604020202020204" pitchFamily="34" charset="0"/>
              </a:rPr>
              <a:t>private sector’s networks</a:t>
            </a:r>
            <a:endParaRPr lang="en-US" altLang="ja-JP" sz="1200" kern="0" dirty="0">
              <a:latin typeface="Arial" panose="020B0604020202020204" pitchFamily="34" charset="0"/>
              <a:ea typeface="UD デジタル 教科書体 NK-R" panose="02020400000000000000" pitchFamily="18" charset="-128"/>
              <a:cs typeface="Arial" panose="020B0604020202020204" pitchFamily="34" charset="0"/>
            </a:endParaRPr>
          </a:p>
          <a:p>
            <a:pPr indent="-457200">
              <a:lnSpc>
                <a:spcPts val="1300"/>
              </a:lnSpc>
              <a:defRPr/>
            </a:pPr>
            <a:endParaRPr lang="en-US" altLang="ja-JP" sz="1200" b="1" dirty="0" smtClean="0">
              <a:latin typeface="Arial" panose="020B0604020202020204" pitchFamily="34" charset="0"/>
              <a:ea typeface="UD デジタル 教科書体 NK-R" panose="02020400000000000000" pitchFamily="18" charset="-128"/>
              <a:cs typeface="Arial" panose="020B0604020202020204" pitchFamily="34" charset="0"/>
            </a:endParaRPr>
          </a:p>
          <a:p>
            <a:pPr indent="-457200">
              <a:lnSpc>
                <a:spcPts val="1300"/>
              </a:lnSpc>
              <a:defRPr/>
            </a:pPr>
            <a:r>
              <a:rPr lang="en-US" altLang="ja-JP" sz="1200" b="1" dirty="0" smtClean="0">
                <a:latin typeface="Arial" panose="020B0604020202020204" pitchFamily="34" charset="0"/>
                <a:ea typeface="UD デジタル 教科書体 NK-R" panose="02020400000000000000" pitchFamily="18" charset="-128"/>
                <a:cs typeface="Arial" panose="020B0604020202020204" pitchFamily="34" charset="0"/>
              </a:rPr>
              <a:t>(4)Collaborating with overseas partners</a:t>
            </a:r>
          </a:p>
          <a:p>
            <a:pPr lvl="0" indent="-457200">
              <a:lnSpc>
                <a:spcPts val="1300"/>
              </a:lnSpc>
              <a:defRPr/>
            </a:pPr>
            <a:r>
              <a:rPr lang="ja-JP" altLang="en-US" sz="1200" b="1" kern="0" dirty="0" smtClean="0">
                <a:latin typeface="UD デジタル 教科書体 NK-R" panose="02020400000000000000" pitchFamily="18" charset="-128"/>
                <a:ea typeface="UD デジタル 教科書体 NK-R" panose="02020400000000000000" pitchFamily="18" charset="-128"/>
                <a:cs typeface="Meiryo UI" pitchFamily="50" charset="-128"/>
              </a:rPr>
              <a:t>　　</a:t>
            </a:r>
            <a:r>
              <a:rPr lang="ja-JP" altLang="en-US" sz="1200" kern="0" dirty="0" smtClean="0">
                <a:latin typeface="Arial" panose="020B0604020202020204" pitchFamily="34" charset="0"/>
                <a:ea typeface="UD デジタル 教科書体 NK-R" panose="02020400000000000000" pitchFamily="18" charset="-128"/>
                <a:cs typeface="Arial" panose="020B0604020202020204" pitchFamily="34" charset="0"/>
              </a:rPr>
              <a:t>・</a:t>
            </a:r>
            <a:r>
              <a:rPr lang="en-US" altLang="ja-JP" sz="1200" kern="0" dirty="0" smtClean="0">
                <a:latin typeface="Arial" panose="020B0604020202020204" pitchFamily="34" charset="0"/>
                <a:ea typeface="UD デジタル 教科書体 NK-R" panose="02020400000000000000" pitchFamily="18" charset="-128"/>
                <a:cs typeface="Arial" panose="020B0604020202020204" pitchFamily="34" charset="0"/>
              </a:rPr>
              <a:t>Seeking overseas partnerships to realize an ideal</a:t>
            </a:r>
          </a:p>
          <a:p>
            <a:pPr lvl="0" indent="-457200">
              <a:lnSpc>
                <a:spcPts val="1300"/>
              </a:lnSpc>
              <a:defRPr/>
            </a:pPr>
            <a:r>
              <a:rPr lang="en-US" altLang="ja-JP" sz="1200" kern="0" dirty="0" smtClean="0">
                <a:latin typeface="Arial" panose="020B0604020202020204" pitchFamily="34" charset="0"/>
                <a:ea typeface="UD デジタル 教科書体 NK-R" panose="02020400000000000000" pitchFamily="18" charset="-128"/>
                <a:cs typeface="Arial" panose="020B0604020202020204" pitchFamily="34" charset="0"/>
              </a:rPr>
              <a:t>     global </a:t>
            </a:r>
            <a:r>
              <a:rPr lang="en-US" altLang="ja-JP" sz="1200" kern="0" dirty="0">
                <a:latin typeface="Arial" panose="020B0604020202020204" pitchFamily="34" charset="0"/>
                <a:ea typeface="UD デジタル 教科書体 NK-R" panose="02020400000000000000" pitchFamily="18" charset="-128"/>
                <a:cs typeface="Arial" panose="020B0604020202020204" pitchFamily="34" charset="0"/>
              </a:rPr>
              <a:t>financial </a:t>
            </a:r>
            <a:r>
              <a:rPr lang="en-US" altLang="ja-JP" sz="1200" kern="0" dirty="0" smtClean="0">
                <a:latin typeface="Arial" panose="020B0604020202020204" pitchFamily="34" charset="0"/>
                <a:ea typeface="UD デジタル 教科書体 NK-R" panose="02020400000000000000" pitchFamily="18" charset="-128"/>
                <a:cs typeface="Arial" panose="020B0604020202020204" pitchFamily="34" charset="0"/>
              </a:rPr>
              <a:t>city</a:t>
            </a:r>
          </a:p>
          <a:p>
            <a:pPr lvl="0" indent="-457200">
              <a:lnSpc>
                <a:spcPts val="1300"/>
              </a:lnSpc>
              <a:defRPr/>
            </a:pPr>
            <a:endParaRPr lang="en-US" altLang="ja-JP" sz="1200" b="1" dirty="0" smtClean="0">
              <a:latin typeface="Arial" panose="020B0604020202020204" pitchFamily="34" charset="0"/>
              <a:ea typeface="UD デジタル 教科書体 NK-R" panose="02020400000000000000" pitchFamily="18" charset="-128"/>
              <a:cs typeface="Arial" panose="020B0604020202020204" pitchFamily="34" charset="0"/>
            </a:endParaRPr>
          </a:p>
          <a:p>
            <a:pPr lvl="0" indent="-457200">
              <a:lnSpc>
                <a:spcPts val="1300"/>
              </a:lnSpc>
              <a:defRPr/>
            </a:pPr>
            <a:r>
              <a:rPr lang="en-US" altLang="ja-JP" sz="1200" b="1" dirty="0" smtClean="0">
                <a:latin typeface="Arial" panose="020B0604020202020204" pitchFamily="34" charset="0"/>
                <a:ea typeface="UD デジタル 教科書体 NK-R" panose="02020400000000000000" pitchFamily="18" charset="-128"/>
                <a:cs typeface="Arial" panose="020B0604020202020204" pitchFamily="34" charset="0"/>
              </a:rPr>
              <a:t>(</a:t>
            </a:r>
            <a:r>
              <a:rPr lang="ja-JP" altLang="en-US" sz="1200" b="1" dirty="0">
                <a:latin typeface="Arial" panose="020B0604020202020204" pitchFamily="34" charset="0"/>
                <a:ea typeface="UD デジタル 教科書体 NK-R" panose="02020400000000000000" pitchFamily="18" charset="-128"/>
                <a:cs typeface="Arial" panose="020B0604020202020204" pitchFamily="34" charset="0"/>
              </a:rPr>
              <a:t>５</a:t>
            </a:r>
            <a:r>
              <a:rPr lang="en-US" altLang="ja-JP" sz="1200" b="1" dirty="0">
                <a:latin typeface="Arial" panose="020B0604020202020204" pitchFamily="34" charset="0"/>
                <a:ea typeface="UD デジタル 教科書体 NK-R" panose="02020400000000000000" pitchFamily="18" charset="-128"/>
                <a:cs typeface="Arial" panose="020B0604020202020204" pitchFamily="34" charset="0"/>
              </a:rPr>
              <a:t>)Taking advanced and impressive initiatives </a:t>
            </a:r>
            <a:r>
              <a:rPr lang="en-US" altLang="ja-JP" sz="1200" b="1" dirty="0" smtClean="0">
                <a:latin typeface="Arial" panose="020B0604020202020204" pitchFamily="34" charset="0"/>
                <a:ea typeface="UD デジタル 教科書体 NK-R" panose="02020400000000000000" pitchFamily="18" charset="-128"/>
                <a:cs typeface="Arial" panose="020B0604020202020204" pitchFamily="34" charset="0"/>
              </a:rPr>
              <a:t>in </a:t>
            </a:r>
            <a:r>
              <a:rPr lang="ja-JP" altLang="en-US" sz="1200" b="1" dirty="0" smtClean="0">
                <a:latin typeface="Arial" panose="020B0604020202020204" pitchFamily="34" charset="0"/>
                <a:ea typeface="UD デジタル 教科書体 NK-R" panose="02020400000000000000" pitchFamily="18" charset="-128"/>
                <a:cs typeface="Arial" panose="020B0604020202020204" pitchFamily="34" charset="0"/>
              </a:rPr>
              <a:t>　　　</a:t>
            </a:r>
            <a:endParaRPr lang="en-US" altLang="ja-JP" sz="1200" b="1" dirty="0" smtClean="0">
              <a:latin typeface="Arial" panose="020B0604020202020204" pitchFamily="34" charset="0"/>
              <a:ea typeface="UD デジタル 教科書体 NK-R" panose="02020400000000000000" pitchFamily="18" charset="-128"/>
              <a:cs typeface="Arial" panose="020B0604020202020204" pitchFamily="34" charset="0"/>
            </a:endParaRPr>
          </a:p>
          <a:p>
            <a:pPr lvl="0" indent="-457200">
              <a:lnSpc>
                <a:spcPts val="1300"/>
              </a:lnSpc>
              <a:defRPr/>
            </a:pPr>
            <a:r>
              <a:rPr lang="ja-JP" altLang="en-US" sz="1200" b="1" dirty="0">
                <a:latin typeface="Arial" panose="020B0604020202020204" pitchFamily="34" charset="0"/>
                <a:ea typeface="UD デジタル 教科書体 NK-R" panose="02020400000000000000" pitchFamily="18" charset="-128"/>
                <a:cs typeface="Arial" panose="020B0604020202020204" pitchFamily="34" charset="0"/>
              </a:rPr>
              <a:t>　</a:t>
            </a:r>
            <a:r>
              <a:rPr lang="ja-JP" altLang="en-US" sz="1200" b="1" dirty="0" smtClean="0">
                <a:latin typeface="Arial" panose="020B0604020202020204" pitchFamily="34" charset="0"/>
                <a:ea typeface="UD デジタル 教科書体 NK-R" panose="02020400000000000000" pitchFamily="18" charset="-128"/>
                <a:cs typeface="Arial" panose="020B0604020202020204" pitchFamily="34" charset="0"/>
              </a:rPr>
              <a:t>　　</a:t>
            </a:r>
            <a:r>
              <a:rPr lang="en-US" altLang="ja-JP" sz="1200" b="1" dirty="0" smtClean="0">
                <a:latin typeface="Arial" panose="020B0604020202020204" pitchFamily="34" charset="0"/>
                <a:ea typeface="UD デジタル 教科書体 NK-R" panose="02020400000000000000" pitchFamily="18" charset="-128"/>
                <a:cs typeface="Arial" panose="020B0604020202020204" pitchFamily="34" charset="0"/>
              </a:rPr>
              <a:t>collaboration with Osaka Prefecture and Osaka City</a:t>
            </a:r>
          </a:p>
          <a:p>
            <a:pPr lvl="0" indent="-457200">
              <a:lnSpc>
                <a:spcPts val="1300"/>
              </a:lnSpc>
              <a:defRPr/>
            </a:pPr>
            <a:r>
              <a:rPr lang="ja-JP" altLang="en-US" sz="1200" kern="0" dirty="0" smtClean="0">
                <a:latin typeface="Arial" panose="020B0604020202020204" pitchFamily="34" charset="0"/>
                <a:ea typeface="UD デジタル 教科書体 NK-R" panose="02020400000000000000" pitchFamily="18" charset="-128"/>
                <a:cs typeface="Arial" panose="020B0604020202020204" pitchFamily="34" charset="0"/>
              </a:rPr>
              <a:t>  ・</a:t>
            </a:r>
            <a:r>
              <a:rPr lang="en-US" altLang="ja-JP" sz="1200" kern="0" dirty="0">
                <a:latin typeface="Arial" panose="020B0604020202020204" pitchFamily="34" charset="0"/>
                <a:ea typeface="UD デジタル 教科書体 NK-R" panose="02020400000000000000" pitchFamily="18" charset="-128"/>
                <a:cs typeface="Arial" panose="020B0604020202020204" pitchFamily="34" charset="0"/>
              </a:rPr>
              <a:t>Setting up </a:t>
            </a:r>
            <a:r>
              <a:rPr lang="en-US" altLang="ja-JP" sz="1200" kern="0" dirty="0" smtClean="0">
                <a:latin typeface="Arial" panose="020B0604020202020204" pitchFamily="34" charset="0"/>
                <a:ea typeface="UD デジタル 教科書体 NK-R" panose="02020400000000000000" pitchFamily="18" charset="-128"/>
                <a:cs typeface="Arial" panose="020B0604020202020204" pitchFamily="34" charset="0"/>
              </a:rPr>
              <a:t>a one-stop </a:t>
            </a:r>
            <a:r>
              <a:rPr lang="en-US" altLang="ja-JP" sz="1200" kern="0" dirty="0">
                <a:latin typeface="Arial" panose="020B0604020202020204" pitchFamily="34" charset="0"/>
                <a:ea typeface="UD デジタル 教科書体 NK-R" panose="02020400000000000000" pitchFamily="18" charset="-128"/>
                <a:cs typeface="Arial" panose="020B0604020202020204" pitchFamily="34" charset="0"/>
              </a:rPr>
              <a:t>service </a:t>
            </a:r>
            <a:r>
              <a:rPr lang="en-US" altLang="ja-JP" sz="1200" kern="0" dirty="0" smtClean="0">
                <a:latin typeface="Arial" panose="020B0604020202020204" pitchFamily="34" charset="0"/>
                <a:ea typeface="UD デジタル 教科書体 NK-R" panose="02020400000000000000" pitchFamily="18" charset="-128"/>
                <a:cs typeface="Arial" panose="020B0604020202020204" pitchFamily="34" charset="0"/>
              </a:rPr>
              <a:t>office that can </a:t>
            </a:r>
            <a:r>
              <a:rPr lang="en-US" altLang="ja-JP" sz="1200" kern="0" dirty="0">
                <a:latin typeface="Arial" panose="020B0604020202020204" pitchFamily="34" charset="0"/>
                <a:ea typeface="UD デジタル 教科書体 NK-R" panose="02020400000000000000" pitchFamily="18" charset="-128"/>
                <a:cs typeface="Arial" panose="020B0604020202020204" pitchFamily="34" charset="0"/>
              </a:rPr>
              <a:t>deal with </a:t>
            </a:r>
            <a:endParaRPr lang="en-US" altLang="ja-JP" sz="1200" kern="0" dirty="0" smtClean="0">
              <a:latin typeface="Arial" panose="020B0604020202020204" pitchFamily="34" charset="0"/>
              <a:ea typeface="UD デジタル 教科書体 NK-R" panose="02020400000000000000" pitchFamily="18" charset="-128"/>
              <a:cs typeface="Arial" panose="020B0604020202020204" pitchFamily="34" charset="0"/>
            </a:endParaRPr>
          </a:p>
          <a:p>
            <a:pPr lvl="0" indent="-457200">
              <a:lnSpc>
                <a:spcPts val="1300"/>
              </a:lnSpc>
              <a:defRPr/>
            </a:pPr>
            <a:r>
              <a:rPr lang="en-US" altLang="ja-JP" sz="1200" kern="0" dirty="0">
                <a:latin typeface="Arial" panose="020B0604020202020204" pitchFamily="34" charset="0"/>
                <a:ea typeface="UD デジタル 教科書体 NK-R" panose="02020400000000000000" pitchFamily="18" charset="-128"/>
                <a:cs typeface="Arial" panose="020B0604020202020204" pitchFamily="34" charset="0"/>
              </a:rPr>
              <a:t> </a:t>
            </a:r>
            <a:r>
              <a:rPr lang="en-US" altLang="ja-JP" sz="1200" kern="0" dirty="0" smtClean="0">
                <a:latin typeface="Arial" panose="020B0604020202020204" pitchFamily="34" charset="0"/>
                <a:ea typeface="UD デジタル 教科書体 NK-R" panose="02020400000000000000" pitchFamily="18" charset="-128"/>
                <a:cs typeface="Arial" panose="020B0604020202020204" pitchFamily="34" charset="0"/>
              </a:rPr>
              <a:t>   every kind of </a:t>
            </a:r>
            <a:r>
              <a:rPr lang="en-US" altLang="ja-JP" sz="1200" kern="0" dirty="0">
                <a:latin typeface="Arial" panose="020B0604020202020204" pitchFamily="34" charset="0"/>
                <a:ea typeface="UD デジタル 教科書体 NK-R" panose="02020400000000000000" pitchFamily="18" charset="-128"/>
                <a:cs typeface="Arial" panose="020B0604020202020204" pitchFamily="34" charset="0"/>
              </a:rPr>
              <a:t>procedures in English, in collaboration with </a:t>
            </a:r>
            <a:endParaRPr lang="en-US" altLang="ja-JP" sz="1200" kern="0" dirty="0" smtClean="0">
              <a:latin typeface="Arial" panose="020B0604020202020204" pitchFamily="34" charset="0"/>
              <a:ea typeface="UD デジタル 教科書体 NK-R" panose="02020400000000000000" pitchFamily="18" charset="-128"/>
              <a:cs typeface="Arial" panose="020B0604020202020204" pitchFamily="34" charset="0"/>
            </a:endParaRPr>
          </a:p>
          <a:p>
            <a:pPr lvl="0" indent="-457200">
              <a:lnSpc>
                <a:spcPts val="1300"/>
              </a:lnSpc>
              <a:defRPr/>
            </a:pPr>
            <a:r>
              <a:rPr lang="en-US" altLang="ja-JP" sz="1200" kern="0" dirty="0">
                <a:latin typeface="Arial" panose="020B0604020202020204" pitchFamily="34" charset="0"/>
                <a:ea typeface="UD デジタル 教科書体 NK-R" panose="02020400000000000000" pitchFamily="18" charset="-128"/>
                <a:cs typeface="Arial" panose="020B0604020202020204" pitchFamily="34" charset="0"/>
              </a:rPr>
              <a:t> </a:t>
            </a:r>
            <a:r>
              <a:rPr lang="en-US" altLang="ja-JP" sz="1200" kern="0" dirty="0" smtClean="0">
                <a:latin typeface="Arial" panose="020B0604020202020204" pitchFamily="34" charset="0"/>
                <a:ea typeface="UD デジタル 教科書体 NK-R" panose="02020400000000000000" pitchFamily="18" charset="-128"/>
                <a:cs typeface="Arial" panose="020B0604020202020204" pitchFamily="34" charset="0"/>
              </a:rPr>
              <a:t>   Financial</a:t>
            </a:r>
            <a:r>
              <a:rPr lang="en-US" altLang="ja-JP" sz="1200" kern="0" dirty="0">
                <a:latin typeface="Arial" panose="020B0604020202020204" pitchFamily="34" charset="0"/>
                <a:ea typeface="UD デジタル 教科書体 NK-R" panose="02020400000000000000" pitchFamily="18" charset="-128"/>
                <a:cs typeface="Arial" panose="020B0604020202020204" pitchFamily="34" charset="0"/>
              </a:rPr>
              <a:t> </a:t>
            </a:r>
            <a:r>
              <a:rPr lang="en-US" altLang="ja-JP" sz="1200" kern="0" dirty="0" smtClean="0">
                <a:latin typeface="Arial" panose="020B0604020202020204" pitchFamily="34" charset="0"/>
                <a:ea typeface="UD デジタル 教科書体 NK-R" panose="02020400000000000000" pitchFamily="18" charset="-128"/>
                <a:cs typeface="Arial" panose="020B0604020202020204" pitchFamily="34" charset="0"/>
              </a:rPr>
              <a:t>Services Agency</a:t>
            </a:r>
            <a:endParaRPr lang="en-US" altLang="ja-JP" sz="1400" dirty="0">
              <a:latin typeface="UD デジタル 教科書体 NK-R" panose="02020400000000000000" pitchFamily="18" charset="-128"/>
              <a:ea typeface="UD デジタル 教科書体 NK-R" panose="02020400000000000000" pitchFamily="18" charset="-128"/>
            </a:endParaRPr>
          </a:p>
        </p:txBody>
      </p:sp>
      <p:cxnSp>
        <p:nvCxnSpPr>
          <p:cNvPr id="53" name="直線コネクタ 52"/>
          <p:cNvCxnSpPr/>
          <p:nvPr/>
        </p:nvCxnSpPr>
        <p:spPr>
          <a:xfrm flipV="1">
            <a:off x="10627392" y="1068933"/>
            <a:ext cx="1764000" cy="0"/>
          </a:xfrm>
          <a:prstGeom prst="line">
            <a:avLst/>
          </a:prstGeom>
          <a:ln w="3175">
            <a:solidFill>
              <a:schemeClr val="tx1"/>
            </a:solidFill>
          </a:ln>
        </p:spPr>
        <p:style>
          <a:lnRef idx="1">
            <a:schemeClr val="dk1"/>
          </a:lnRef>
          <a:fillRef idx="0">
            <a:schemeClr val="dk1"/>
          </a:fillRef>
          <a:effectRef idx="0">
            <a:schemeClr val="dk1"/>
          </a:effectRef>
          <a:fontRef idx="minor">
            <a:schemeClr val="tx1"/>
          </a:fontRef>
        </p:style>
      </p:cxnSp>
      <p:cxnSp>
        <p:nvCxnSpPr>
          <p:cNvPr id="54" name="直線コネクタ 53"/>
          <p:cNvCxnSpPr/>
          <p:nvPr/>
        </p:nvCxnSpPr>
        <p:spPr>
          <a:xfrm>
            <a:off x="11516741" y="995229"/>
            <a:ext cx="624" cy="72000"/>
          </a:xfrm>
          <a:prstGeom prst="line">
            <a:avLst/>
          </a:prstGeom>
          <a:ln w="3175">
            <a:solidFill>
              <a:schemeClr val="tx1"/>
            </a:solidFill>
          </a:ln>
        </p:spPr>
        <p:style>
          <a:lnRef idx="1">
            <a:schemeClr val="dk1"/>
          </a:lnRef>
          <a:fillRef idx="0">
            <a:schemeClr val="dk1"/>
          </a:fillRef>
          <a:effectRef idx="0">
            <a:schemeClr val="dk1"/>
          </a:effectRef>
          <a:fontRef idx="minor">
            <a:schemeClr val="tx1"/>
          </a:fontRef>
        </p:style>
      </p:cxnSp>
      <p:cxnSp>
        <p:nvCxnSpPr>
          <p:cNvPr id="55" name="直線コネクタ 54"/>
          <p:cNvCxnSpPr/>
          <p:nvPr/>
        </p:nvCxnSpPr>
        <p:spPr>
          <a:xfrm flipV="1">
            <a:off x="10627392" y="992848"/>
            <a:ext cx="1764000" cy="0"/>
          </a:xfrm>
          <a:prstGeom prst="line">
            <a:avLst/>
          </a:prstGeom>
          <a:ln w="3175">
            <a:solidFill>
              <a:schemeClr val="tx1"/>
            </a:solidFill>
          </a:ln>
        </p:spPr>
        <p:style>
          <a:lnRef idx="1">
            <a:schemeClr val="dk1"/>
          </a:lnRef>
          <a:fillRef idx="0">
            <a:schemeClr val="dk1"/>
          </a:fillRef>
          <a:effectRef idx="0">
            <a:schemeClr val="dk1"/>
          </a:effectRef>
          <a:fontRef idx="minor">
            <a:schemeClr val="tx1"/>
          </a:fontRef>
        </p:style>
      </p:cxnSp>
      <p:cxnSp>
        <p:nvCxnSpPr>
          <p:cNvPr id="56" name="直線コネクタ 55"/>
          <p:cNvCxnSpPr/>
          <p:nvPr/>
        </p:nvCxnSpPr>
        <p:spPr>
          <a:xfrm>
            <a:off x="10622547" y="1072476"/>
            <a:ext cx="0" cy="72000"/>
          </a:xfrm>
          <a:prstGeom prst="line">
            <a:avLst/>
          </a:prstGeom>
          <a:ln w="3175">
            <a:solidFill>
              <a:schemeClr val="tx1"/>
            </a:solidFill>
          </a:ln>
        </p:spPr>
        <p:style>
          <a:lnRef idx="1">
            <a:schemeClr val="dk1"/>
          </a:lnRef>
          <a:fillRef idx="0">
            <a:schemeClr val="dk1"/>
          </a:fillRef>
          <a:effectRef idx="0">
            <a:schemeClr val="dk1"/>
          </a:effectRef>
          <a:fontRef idx="minor">
            <a:schemeClr val="tx1"/>
          </a:fontRef>
        </p:style>
      </p:cxnSp>
      <p:cxnSp>
        <p:nvCxnSpPr>
          <p:cNvPr id="57" name="直線コネクタ 56"/>
          <p:cNvCxnSpPr/>
          <p:nvPr/>
        </p:nvCxnSpPr>
        <p:spPr>
          <a:xfrm>
            <a:off x="10622547" y="917030"/>
            <a:ext cx="0" cy="72000"/>
          </a:xfrm>
          <a:prstGeom prst="line">
            <a:avLst/>
          </a:prstGeom>
          <a:ln w="3175">
            <a:solidFill>
              <a:schemeClr val="tx1"/>
            </a:solidFill>
          </a:ln>
        </p:spPr>
        <p:style>
          <a:lnRef idx="1">
            <a:schemeClr val="dk1"/>
          </a:lnRef>
          <a:fillRef idx="0">
            <a:schemeClr val="dk1"/>
          </a:fillRef>
          <a:effectRef idx="0">
            <a:schemeClr val="dk1"/>
          </a:effectRef>
          <a:fontRef idx="minor">
            <a:schemeClr val="tx1"/>
          </a:fontRef>
        </p:style>
      </p:cxnSp>
      <p:cxnSp>
        <p:nvCxnSpPr>
          <p:cNvPr id="58" name="直線コネクタ 57"/>
          <p:cNvCxnSpPr/>
          <p:nvPr/>
        </p:nvCxnSpPr>
        <p:spPr>
          <a:xfrm>
            <a:off x="12380837" y="1072476"/>
            <a:ext cx="0" cy="72000"/>
          </a:xfrm>
          <a:prstGeom prst="line">
            <a:avLst/>
          </a:prstGeom>
          <a:ln w="3175">
            <a:solidFill>
              <a:schemeClr val="tx1"/>
            </a:solidFill>
          </a:ln>
        </p:spPr>
        <p:style>
          <a:lnRef idx="1">
            <a:schemeClr val="dk1"/>
          </a:lnRef>
          <a:fillRef idx="0">
            <a:schemeClr val="dk1"/>
          </a:fillRef>
          <a:effectRef idx="0">
            <a:schemeClr val="dk1"/>
          </a:effectRef>
          <a:fontRef idx="minor">
            <a:schemeClr val="tx1"/>
          </a:fontRef>
        </p:style>
      </p:cxnSp>
      <p:cxnSp>
        <p:nvCxnSpPr>
          <p:cNvPr id="59" name="直線コネクタ 58"/>
          <p:cNvCxnSpPr/>
          <p:nvPr/>
        </p:nvCxnSpPr>
        <p:spPr>
          <a:xfrm>
            <a:off x="12380837" y="917030"/>
            <a:ext cx="0" cy="72000"/>
          </a:xfrm>
          <a:prstGeom prst="line">
            <a:avLst/>
          </a:prstGeom>
          <a:ln w="3175">
            <a:solidFill>
              <a:schemeClr val="tx1"/>
            </a:solidFill>
          </a:ln>
        </p:spPr>
        <p:style>
          <a:lnRef idx="1">
            <a:schemeClr val="dk1"/>
          </a:lnRef>
          <a:fillRef idx="0">
            <a:schemeClr val="dk1"/>
          </a:fillRef>
          <a:effectRef idx="0">
            <a:schemeClr val="dk1"/>
          </a:effectRef>
          <a:fontRef idx="minor">
            <a:schemeClr val="tx1"/>
          </a:fontRef>
        </p:style>
      </p:cxnSp>
      <p:sp>
        <p:nvSpPr>
          <p:cNvPr id="27" name="正方形/長方形 26"/>
          <p:cNvSpPr/>
          <p:nvPr/>
        </p:nvSpPr>
        <p:spPr>
          <a:xfrm>
            <a:off x="11588749" y="642032"/>
            <a:ext cx="1656000" cy="310692"/>
          </a:xfrm>
          <a:prstGeom prst="rect">
            <a:avLst/>
          </a:prstGeom>
          <a:solidFill>
            <a:srgbClr val="D99694"/>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200" dirty="0">
                <a:solidFill>
                  <a:schemeClr val="tx1"/>
                </a:solidFill>
                <a:latin typeface="Arial" panose="020B0604020202020204" pitchFamily="34" charset="0"/>
                <a:ea typeface="UD デジタル 教科書体 NK-R" panose="02020400000000000000" pitchFamily="18" charset="-128"/>
                <a:cs typeface="Arial" panose="020B0604020202020204" pitchFamily="34" charset="0"/>
              </a:rPr>
              <a:t>SDGs</a:t>
            </a:r>
            <a:endParaRPr lang="ja-JP" altLang="en-US" sz="1200" dirty="0">
              <a:solidFill>
                <a:schemeClr val="tx1"/>
              </a:solidFill>
              <a:latin typeface="Arial" panose="020B0604020202020204" pitchFamily="34" charset="0"/>
              <a:ea typeface="UD デジタル 教科書体 NK-R" panose="02020400000000000000" pitchFamily="18" charset="-128"/>
              <a:cs typeface="Arial" panose="020B0604020202020204" pitchFamily="34" charset="0"/>
            </a:endParaRPr>
          </a:p>
        </p:txBody>
      </p:sp>
      <p:sp>
        <p:nvSpPr>
          <p:cNvPr id="34" name="正方形/長方形 33"/>
          <p:cNvSpPr/>
          <p:nvPr/>
        </p:nvSpPr>
        <p:spPr>
          <a:xfrm>
            <a:off x="11588749" y="1114004"/>
            <a:ext cx="1671333" cy="310692"/>
          </a:xfrm>
          <a:prstGeom prst="rect">
            <a:avLst/>
          </a:prstGeom>
          <a:solidFill>
            <a:schemeClr val="accent2">
              <a:lumMod val="60000"/>
              <a:lumOff val="40000"/>
            </a:schemeClr>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050" dirty="0">
                <a:solidFill>
                  <a:schemeClr val="tx1"/>
                </a:solidFill>
                <a:latin typeface="Arial" panose="020B0604020202020204" pitchFamily="34" charset="0"/>
                <a:ea typeface="UD デジタル 教科書体 NK-R" panose="02020400000000000000" pitchFamily="18" charset="-128"/>
                <a:cs typeface="Arial" panose="020B0604020202020204" pitchFamily="34" charset="0"/>
              </a:rPr>
              <a:t>Being unique/Playing supplementary role</a:t>
            </a:r>
            <a:endParaRPr lang="ja-JP" altLang="en-US" sz="1050" dirty="0">
              <a:solidFill>
                <a:schemeClr val="tx1"/>
              </a:solidFill>
              <a:latin typeface="Arial" panose="020B0604020202020204" pitchFamily="34" charset="0"/>
              <a:ea typeface="UD デジタル 教科書体 NK-R" panose="02020400000000000000" pitchFamily="18" charset="-128"/>
              <a:cs typeface="Arial" panose="020B0604020202020204" pitchFamily="34" charset="0"/>
            </a:endParaRPr>
          </a:p>
        </p:txBody>
      </p:sp>
      <p:sp>
        <p:nvSpPr>
          <p:cNvPr id="35" name="正方形/長方形 34"/>
          <p:cNvSpPr/>
          <p:nvPr/>
        </p:nvSpPr>
        <p:spPr>
          <a:xfrm>
            <a:off x="9800624" y="1114004"/>
            <a:ext cx="1644109" cy="310692"/>
          </a:xfrm>
          <a:prstGeom prst="rect">
            <a:avLst/>
          </a:prstGeom>
          <a:solidFill>
            <a:schemeClr val="accent2">
              <a:lumMod val="60000"/>
              <a:lumOff val="40000"/>
            </a:schemeClr>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050" dirty="0" smtClean="0">
                <a:solidFill>
                  <a:schemeClr val="tx1"/>
                </a:solidFill>
                <a:latin typeface="Arial" panose="020B0604020202020204" pitchFamily="34" charset="0"/>
                <a:ea typeface="UD デジタル 教科書体 NK-R" panose="02020400000000000000" pitchFamily="18" charset="-128"/>
                <a:cs typeface="Arial" panose="020B0604020202020204" pitchFamily="34" charset="0"/>
              </a:rPr>
              <a:t>Showing its Presence </a:t>
            </a:r>
            <a:r>
              <a:rPr lang="en-US" altLang="ja-JP" sz="1050" dirty="0">
                <a:solidFill>
                  <a:schemeClr val="tx1"/>
                </a:solidFill>
                <a:latin typeface="Arial" panose="020B0604020202020204" pitchFamily="34" charset="0"/>
                <a:ea typeface="UD デジタル 教科書体 NK-R" panose="02020400000000000000" pitchFamily="18" charset="-128"/>
                <a:cs typeface="Arial" panose="020B0604020202020204" pitchFamily="34" charset="0"/>
              </a:rPr>
              <a:t>in Asia and in the world</a:t>
            </a:r>
            <a:endParaRPr lang="ja-JP" altLang="en-US" sz="1050" dirty="0">
              <a:solidFill>
                <a:schemeClr val="tx1"/>
              </a:solidFill>
              <a:latin typeface="Arial" panose="020B0604020202020204" pitchFamily="34" charset="0"/>
              <a:ea typeface="UD デジタル 教科書体 NK-R" panose="02020400000000000000" pitchFamily="18" charset="-128"/>
              <a:cs typeface="Arial" panose="020B0604020202020204" pitchFamily="34" charset="0"/>
            </a:endParaRPr>
          </a:p>
        </p:txBody>
      </p:sp>
      <p:sp>
        <p:nvSpPr>
          <p:cNvPr id="52" name="正方形/長方形 51"/>
          <p:cNvSpPr/>
          <p:nvPr/>
        </p:nvSpPr>
        <p:spPr>
          <a:xfrm>
            <a:off x="9784574" y="642032"/>
            <a:ext cx="1660159" cy="310692"/>
          </a:xfrm>
          <a:prstGeom prst="rect">
            <a:avLst/>
          </a:prstGeom>
          <a:solidFill>
            <a:srgbClr val="D99694"/>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200" dirty="0">
                <a:solidFill>
                  <a:schemeClr val="tx1"/>
                </a:solidFill>
                <a:latin typeface="Arial" panose="020B0604020202020204" pitchFamily="34" charset="0"/>
                <a:ea typeface="UD デジタル 教科書体 NK-R" panose="02020400000000000000" pitchFamily="18" charset="-128"/>
                <a:cs typeface="Arial" panose="020B0604020202020204" pitchFamily="34" charset="0"/>
              </a:rPr>
              <a:t>Local development</a:t>
            </a:r>
            <a:endParaRPr lang="ja-JP" altLang="en-US" sz="1200" dirty="0">
              <a:solidFill>
                <a:schemeClr val="tx1"/>
              </a:solidFill>
              <a:latin typeface="Arial" panose="020B0604020202020204" pitchFamily="34" charset="0"/>
              <a:ea typeface="UD デジタル 教科書体 NK-R" panose="02020400000000000000" pitchFamily="18" charset="-128"/>
              <a:cs typeface="Arial" panose="020B0604020202020204" pitchFamily="34" charset="0"/>
            </a:endParaRPr>
          </a:p>
        </p:txBody>
      </p:sp>
      <p:sp>
        <p:nvSpPr>
          <p:cNvPr id="60" name="テキスト ボックス 59"/>
          <p:cNvSpPr txBox="1"/>
          <p:nvPr/>
        </p:nvSpPr>
        <p:spPr>
          <a:xfrm>
            <a:off x="337757" y="8386812"/>
            <a:ext cx="13347607" cy="498598"/>
          </a:xfrm>
          <a:prstGeom prst="rect">
            <a:avLst/>
          </a:prstGeom>
          <a:noFill/>
          <a:ln>
            <a:noFill/>
          </a:ln>
        </p:spPr>
        <p:txBody>
          <a:bodyPr wrap="square" lIns="108000" tIns="64008" rIns="108000" bIns="64008" rtlCol="0">
            <a:spAutoFit/>
          </a:bodyPr>
          <a:lstStyle/>
          <a:p>
            <a:pPr marL="216000" indent="-457200">
              <a:spcBef>
                <a:spcPts val="300"/>
              </a:spcBef>
              <a:defRPr/>
            </a:pPr>
            <a:r>
              <a:rPr lang="ja-JP" altLang="en-US" sz="1200" kern="0" dirty="0" smtClean="0">
                <a:latin typeface="UD デジタル 教科書体 NK-R" panose="02020400000000000000" pitchFamily="18" charset="-128"/>
                <a:ea typeface="UD デジタル 教科書体 NK-R" panose="02020400000000000000" pitchFamily="18" charset="-128"/>
                <a:cs typeface="Meiryo UI" pitchFamily="50" charset="-128"/>
              </a:rPr>
              <a:t>（</a:t>
            </a:r>
            <a:r>
              <a:rPr lang="en-US" altLang="ja-JP" sz="1200" kern="0" dirty="0" smtClean="0">
                <a:latin typeface="UD デジタル 教科書体 NK-R" panose="02020400000000000000" pitchFamily="18" charset="-128"/>
                <a:ea typeface="UD デジタル 教科書体 NK-R" panose="02020400000000000000" pitchFamily="18" charset="-128"/>
                <a:cs typeface="Meiryo UI" pitchFamily="50" charset="-128"/>
              </a:rPr>
              <a:t>※</a:t>
            </a:r>
            <a:r>
              <a:rPr lang="en-US" altLang="ja-JP" sz="1200" kern="0" dirty="0" smtClean="0">
                <a:latin typeface="Arial" panose="020B0604020202020204" pitchFamily="34" charset="0"/>
                <a:ea typeface="UD デジタル 教科書体 NK-R" panose="02020400000000000000" pitchFamily="18" charset="-128"/>
                <a:cs typeface="Arial" panose="020B0604020202020204" pitchFamily="34" charset="0"/>
              </a:rPr>
              <a:t>1</a:t>
            </a:r>
            <a:r>
              <a:rPr lang="ja-JP" altLang="en-US" sz="1200" kern="0" dirty="0" smtClean="0">
                <a:latin typeface="Arial" panose="020B0604020202020204" pitchFamily="34" charset="0"/>
                <a:ea typeface="UD デジタル 教科書体 NK-R" panose="02020400000000000000" pitchFamily="18" charset="-128"/>
                <a:cs typeface="Arial" panose="020B0604020202020204" pitchFamily="34" charset="0"/>
              </a:rPr>
              <a:t>）</a:t>
            </a:r>
            <a:r>
              <a:rPr lang="en-US" altLang="ja-JP" sz="1200" kern="0" dirty="0" smtClean="0">
                <a:latin typeface="Arial" panose="020B0604020202020204" pitchFamily="34" charset="0"/>
                <a:ea typeface="UD デジタル 教科書体 NK-R" panose="02020400000000000000" pitchFamily="18" charset="-128"/>
                <a:cs typeface="Arial" panose="020B0604020202020204" pitchFamily="34" charset="0"/>
              </a:rPr>
              <a:t> A general term for financing by issuing security tokens using a distributed ledger technology such as blockchain.</a:t>
            </a:r>
          </a:p>
          <a:p>
            <a:pPr marL="216000" indent="-457200">
              <a:defRPr/>
            </a:pPr>
            <a:r>
              <a:rPr lang="ja-JP" altLang="en-US" sz="1200" kern="0" dirty="0" smtClean="0">
                <a:latin typeface="Arial" panose="020B0604020202020204" pitchFamily="34" charset="0"/>
                <a:ea typeface="UD デジタル 教科書体 NK-R" panose="02020400000000000000" pitchFamily="18" charset="-128"/>
                <a:cs typeface="Arial" panose="020B0604020202020204" pitchFamily="34" charset="0"/>
              </a:rPr>
              <a:t>（</a:t>
            </a:r>
            <a:r>
              <a:rPr lang="en-US" altLang="ja-JP" sz="1200" kern="0" dirty="0" smtClean="0">
                <a:latin typeface="Arial" panose="020B0604020202020204" pitchFamily="34" charset="0"/>
                <a:ea typeface="UD デジタル 教科書体 NK-R" panose="02020400000000000000" pitchFamily="18" charset="-128"/>
                <a:cs typeface="Arial" panose="020B0604020202020204" pitchFamily="34" charset="0"/>
              </a:rPr>
              <a:t>※2</a:t>
            </a:r>
            <a:r>
              <a:rPr lang="ja-JP" altLang="en-US" sz="1200" kern="0" smtClean="0">
                <a:latin typeface="Arial" panose="020B0604020202020204" pitchFamily="34" charset="0"/>
                <a:ea typeface="UD デジタル 教科書体 NK-R" panose="02020400000000000000" pitchFamily="18" charset="-128"/>
                <a:cs typeface="Arial" panose="020B0604020202020204" pitchFamily="34" charset="0"/>
              </a:rPr>
              <a:t>）</a:t>
            </a:r>
            <a:r>
              <a:rPr lang="en-US" altLang="ja-JP" sz="1200" kern="0" smtClean="0">
                <a:latin typeface="Arial" panose="020B0604020202020204" pitchFamily="34" charset="0"/>
                <a:ea typeface="UD デジタル 教科書体 NK-R" panose="02020400000000000000" pitchFamily="18" charset="-128"/>
                <a:cs typeface="Arial" panose="020B0604020202020204" pitchFamily="34" charset="0"/>
              </a:rPr>
              <a:t> </a:t>
            </a:r>
            <a:r>
              <a:rPr lang="en-US" altLang="ja-JP" sz="1200" kern="0" dirty="0">
                <a:latin typeface="Arial" panose="020B0604020202020204" pitchFamily="34" charset="0"/>
                <a:ea typeface="UD デジタル 教科書体 NK-R" panose="02020400000000000000" pitchFamily="18" charset="-128"/>
                <a:cs typeface="Arial" panose="020B0604020202020204" pitchFamily="34" charset="0"/>
              </a:rPr>
              <a:t>A system of testing grounds for new business models and using </a:t>
            </a:r>
            <a:r>
              <a:rPr lang="en-US" altLang="ja-JP" sz="1200" kern="0" dirty="0" smtClean="0">
                <a:latin typeface="Arial" panose="020B0604020202020204" pitchFamily="34" charset="0"/>
                <a:ea typeface="UD デジタル 教科書体 NK-R" panose="02020400000000000000" pitchFamily="18" charset="-128"/>
                <a:cs typeface="Arial" panose="020B0604020202020204" pitchFamily="34" charset="0"/>
              </a:rPr>
              <a:t>the data and information obtained </a:t>
            </a:r>
            <a:r>
              <a:rPr lang="en-US" altLang="ja-JP" sz="1200" kern="0" dirty="0">
                <a:latin typeface="Arial" panose="020B0604020202020204" pitchFamily="34" charset="0"/>
                <a:ea typeface="UD デジタル 教科書体 NK-R" panose="02020400000000000000" pitchFamily="18" charset="-128"/>
                <a:cs typeface="Arial" panose="020B0604020202020204" pitchFamily="34" charset="0"/>
              </a:rPr>
              <a:t>to review regulations</a:t>
            </a:r>
            <a:endParaRPr lang="ja-JP" altLang="en-US" sz="1200" kern="0" dirty="0">
              <a:latin typeface="Arial" panose="020B0604020202020204" pitchFamily="34" charset="0"/>
              <a:ea typeface="UD デジタル 教科書体 NK-R" panose="02020400000000000000" pitchFamily="18" charset="-128"/>
              <a:cs typeface="Arial" panose="020B0604020202020204" pitchFamily="34" charset="0"/>
            </a:endParaRPr>
          </a:p>
        </p:txBody>
      </p:sp>
    </p:spTree>
    <p:extLst>
      <p:ext uri="{BB962C8B-B14F-4D97-AF65-F5344CB8AC3E}">
        <p14:creationId xmlns:p14="http://schemas.microsoft.com/office/powerpoint/2010/main" val="3803411628"/>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734D15E29DDD314C892763A1095789F2" ma:contentTypeVersion="1" ma:contentTypeDescription="新しいドキュメントを作成します。" ma:contentTypeScope="" ma:versionID="dd3ba96f5ac48a83c9a8cc4ce8780869">
  <xsd:schema xmlns:xsd="http://www.w3.org/2001/XMLSchema" xmlns:xs="http://www.w3.org/2001/XMLSchema" xmlns:p="http://schemas.microsoft.com/office/2006/metadata/properties" xmlns:ns2="95b611f9-4c1d-46a1-999d-3a494f2e8c1e" targetNamespace="http://schemas.microsoft.com/office/2006/metadata/properties" ma:root="true" ma:fieldsID="fe449a3ae15200c0ced2e52268645ddf" ns2:_="">
    <xsd:import namespace="95b611f9-4c1d-46a1-999d-3a494f2e8c1e"/>
    <xsd:element name="properties">
      <xsd:complexType>
        <xsd:sequence>
          <xsd:element name="documentManagement">
            <xsd:complexType>
              <xsd:all>
                <xsd:element ref="ns2: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5b611f9-4c1d-46a1-999d-3a494f2e8c1e" elementFormDefault="qualified">
    <xsd:import namespace="http://schemas.microsoft.com/office/2006/documentManagement/types"/>
    <xsd:import namespace="http://schemas.microsoft.com/office/infopath/2007/PartnerControls"/>
    <xsd:element name="SharedWithUsers" ma:index="8"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8FA549FA-CDD5-43DE-AF07-722556A90CD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95b611f9-4c1d-46a1-999d-3a494f2e8c1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5C92B1EB-10FD-464C-ACC0-6A01221E1CF3}">
  <ds:schemaRefs>
    <ds:schemaRef ds:uri="http://purl.org/dc/elements/1.1/"/>
    <ds:schemaRef ds:uri="95b611f9-4c1d-46a1-999d-3a494f2e8c1e"/>
    <ds:schemaRef ds:uri="http://schemas.microsoft.com/office/2006/documentManagement/types"/>
    <ds:schemaRef ds:uri="http://purl.org/dc/terms/"/>
    <ds:schemaRef ds:uri="http://schemas.microsoft.com/office/infopath/2007/PartnerControls"/>
    <ds:schemaRef ds:uri="http://schemas.openxmlformats.org/package/2006/metadata/core-properties"/>
    <ds:schemaRef ds:uri="http://schemas.microsoft.com/office/2006/metadata/properties"/>
    <ds:schemaRef ds:uri="http://www.w3.org/XML/1998/namespace"/>
    <ds:schemaRef ds:uri="http://purl.org/dc/dcmitype/"/>
  </ds:schemaRefs>
</ds:datastoreItem>
</file>

<file path=customXml/itemProps3.xml><?xml version="1.0" encoding="utf-8"?>
<ds:datastoreItem xmlns:ds="http://schemas.openxmlformats.org/officeDocument/2006/customXml" ds:itemID="{636F51D1-09C7-435E-A78C-8B2978BD6385}">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8940</TotalTime>
  <Words>858</Words>
  <Application>Microsoft Office PowerPoint</Application>
  <PresentationFormat>ユーザー設定</PresentationFormat>
  <Paragraphs>99</Paragraphs>
  <Slides>1</Slides>
  <Notes>1</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vt:i4>
      </vt:variant>
    </vt:vector>
  </HeadingPairs>
  <TitlesOfParts>
    <vt:vector size="8" baseType="lpstr">
      <vt:lpstr>Meiryo UI</vt:lpstr>
      <vt:lpstr>ＭＳ Ｐゴシック</vt:lpstr>
      <vt:lpstr>UD デジタル 教科書体 NK-B</vt:lpstr>
      <vt:lpstr>UD デジタル 教科書体 NK-R</vt:lpstr>
      <vt:lpstr>Arial</vt:lpstr>
      <vt:lpstr>Calibri</vt:lpstr>
      <vt:lpstr>Office テーマ</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cp:revision>7</cp:revision>
  <cp:lastPrinted>2021-09-07T02:40:32Z</cp:lastPrinted>
  <dcterms:created xsi:type="dcterms:W3CDTF">2016-10-04T02:34:11Z</dcterms:created>
  <dcterms:modified xsi:type="dcterms:W3CDTF">2021-09-14T01:20:42Z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0x010100734D15E29DDD314C892763A1095789F2</vt:lpwstr>
  </property>
</Properties>
</file>