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3"/>
  </p:notesMasterIdLst>
  <p:handoutMasterIdLst>
    <p:handoutMasterId r:id="rId14"/>
  </p:handoutMasterIdLst>
  <p:sldIdLst>
    <p:sldId id="259" r:id="rId2"/>
    <p:sldId id="343" r:id="rId3"/>
    <p:sldId id="342" r:id="rId4"/>
    <p:sldId id="305" r:id="rId5"/>
    <p:sldId id="335" r:id="rId6"/>
    <p:sldId id="336" r:id="rId7"/>
    <p:sldId id="341" r:id="rId8"/>
    <p:sldId id="296" r:id="rId9"/>
    <p:sldId id="300" r:id="rId10"/>
    <p:sldId id="339" r:id="rId11"/>
    <p:sldId id="340"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8C82778-8BE5-49B5-8C4C-83429CC6240F}">
          <p14:sldIdLst>
            <p14:sldId id="259"/>
            <p14:sldId id="343"/>
            <p14:sldId id="342"/>
            <p14:sldId id="305"/>
            <p14:sldId id="335"/>
            <p14:sldId id="336"/>
            <p14:sldId id="341"/>
            <p14:sldId id="296"/>
            <p14:sldId id="300"/>
            <p14:sldId id="339"/>
            <p14:sldId id="34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6"/>
    <a:srgbClr val="0033CC"/>
    <a:srgbClr val="CBE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18" autoAdjust="0"/>
    <p:restoredTop sz="86331" autoAdjust="0"/>
  </p:normalViewPr>
  <p:slideViewPr>
    <p:cSldViewPr>
      <p:cViewPr varScale="1">
        <p:scale>
          <a:sx n="73" d="100"/>
          <a:sy n="73" d="100"/>
        </p:scale>
        <p:origin x="-1416" y="-96"/>
      </p:cViewPr>
      <p:guideLst>
        <p:guide orient="horz" pos="1933"/>
        <p:guide pos="5692"/>
        <p:guide pos="612"/>
        <p:guide pos="158"/>
        <p:guide pos="839"/>
        <p:guide pos="385"/>
        <p:guide pos="5738"/>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25" d="100"/>
        <a:sy n="125" d="100"/>
      </p:scale>
      <p:origin x="0" y="2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6"/>
            <a:ext cx="2950375" cy="497367"/>
          </a:xfrm>
          <a:prstGeom prst="rect">
            <a:avLst/>
          </a:prstGeom>
        </p:spPr>
        <p:txBody>
          <a:bodyPr vert="horz" lIns="92190" tIns="46095" rIns="92190" bIns="4609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4" y="6"/>
            <a:ext cx="2950374" cy="497367"/>
          </a:xfrm>
          <a:prstGeom prst="rect">
            <a:avLst/>
          </a:prstGeom>
        </p:spPr>
        <p:txBody>
          <a:bodyPr vert="horz" lIns="92190" tIns="46095" rIns="92190" bIns="46095" rtlCol="0"/>
          <a:lstStyle>
            <a:lvl1pPr algn="r">
              <a:defRPr sz="1200"/>
            </a:lvl1pPr>
          </a:lstStyle>
          <a:p>
            <a:fld id="{25B23989-5A26-4053-B678-506FDC63D997}" type="datetimeFigureOut">
              <a:rPr kumimoji="1" lang="ja-JP" altLang="en-US" smtClean="0"/>
              <a:t>2016/11/22</a:t>
            </a:fld>
            <a:endParaRPr kumimoji="1" lang="ja-JP" altLang="en-US"/>
          </a:p>
        </p:txBody>
      </p:sp>
      <p:sp>
        <p:nvSpPr>
          <p:cNvPr id="4" name="フッター プレースホルダー 3"/>
          <p:cNvSpPr>
            <a:spLocks noGrp="1"/>
          </p:cNvSpPr>
          <p:nvPr>
            <p:ph type="ftr" sz="quarter" idx="2"/>
          </p:nvPr>
        </p:nvSpPr>
        <p:spPr>
          <a:xfrm>
            <a:off x="5" y="9440372"/>
            <a:ext cx="2950375" cy="497366"/>
          </a:xfrm>
          <a:prstGeom prst="rect">
            <a:avLst/>
          </a:prstGeom>
        </p:spPr>
        <p:txBody>
          <a:bodyPr vert="horz" lIns="92190" tIns="46095" rIns="92190" bIns="4609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4" y="9440372"/>
            <a:ext cx="2950374" cy="497366"/>
          </a:xfrm>
          <a:prstGeom prst="rect">
            <a:avLst/>
          </a:prstGeom>
        </p:spPr>
        <p:txBody>
          <a:bodyPr vert="horz" lIns="92190" tIns="46095" rIns="92190" bIns="46095" rtlCol="0" anchor="b"/>
          <a:lstStyle>
            <a:lvl1pPr algn="r">
              <a:defRPr sz="1200"/>
            </a:lvl1pPr>
          </a:lstStyle>
          <a:p>
            <a:fld id="{2A88E654-64C7-4BC2-BFEC-0D621CEEE86F}" type="slidenum">
              <a:rPr kumimoji="1" lang="ja-JP" altLang="en-US" smtClean="0"/>
              <a:t>‹#›</a:t>
            </a:fld>
            <a:endParaRPr kumimoji="1" lang="ja-JP" altLang="en-US"/>
          </a:p>
        </p:txBody>
      </p:sp>
    </p:spTree>
    <p:extLst>
      <p:ext uri="{BB962C8B-B14F-4D97-AF65-F5344CB8AC3E}">
        <p14:creationId xmlns:p14="http://schemas.microsoft.com/office/powerpoint/2010/main" val="314307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6"/>
            <a:ext cx="2950375" cy="497367"/>
          </a:xfrm>
          <a:prstGeom prst="rect">
            <a:avLst/>
          </a:prstGeom>
        </p:spPr>
        <p:txBody>
          <a:bodyPr vert="horz" lIns="92190" tIns="46095" rIns="92190" bIns="4609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4" y="6"/>
            <a:ext cx="2950374" cy="497367"/>
          </a:xfrm>
          <a:prstGeom prst="rect">
            <a:avLst/>
          </a:prstGeom>
        </p:spPr>
        <p:txBody>
          <a:bodyPr vert="horz" lIns="92190" tIns="46095" rIns="92190" bIns="46095" rtlCol="0"/>
          <a:lstStyle>
            <a:lvl1pPr algn="r">
              <a:defRPr sz="1200"/>
            </a:lvl1pPr>
          </a:lstStyle>
          <a:p>
            <a:fld id="{9F4C85AC-426D-4315-A454-4340637BB398}" type="datetimeFigureOut">
              <a:rPr kumimoji="1" lang="ja-JP" altLang="en-US" smtClean="0"/>
              <a:t>2016/11/22</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190" tIns="46095" rIns="92190" bIns="46095" rtlCol="0" anchor="ctr"/>
          <a:lstStyle/>
          <a:p>
            <a:endParaRPr lang="ja-JP" altLang="en-US"/>
          </a:p>
        </p:txBody>
      </p:sp>
      <p:sp>
        <p:nvSpPr>
          <p:cNvPr id="5" name="ノート プレースホルダー 4"/>
          <p:cNvSpPr>
            <a:spLocks noGrp="1"/>
          </p:cNvSpPr>
          <p:nvPr>
            <p:ph type="body" sz="quarter" idx="3"/>
          </p:nvPr>
        </p:nvSpPr>
        <p:spPr>
          <a:xfrm>
            <a:off x="680243" y="4720985"/>
            <a:ext cx="5446722" cy="4473102"/>
          </a:xfrm>
          <a:prstGeom prst="rect">
            <a:avLst/>
          </a:prstGeom>
        </p:spPr>
        <p:txBody>
          <a:bodyPr vert="horz" lIns="92190" tIns="46095" rIns="92190" bIns="4609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5" y="9440372"/>
            <a:ext cx="2950375" cy="497366"/>
          </a:xfrm>
          <a:prstGeom prst="rect">
            <a:avLst/>
          </a:prstGeom>
        </p:spPr>
        <p:txBody>
          <a:bodyPr vert="horz" lIns="92190" tIns="46095" rIns="92190" bIns="4609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4" y="9440372"/>
            <a:ext cx="2950374" cy="497366"/>
          </a:xfrm>
          <a:prstGeom prst="rect">
            <a:avLst/>
          </a:prstGeom>
        </p:spPr>
        <p:txBody>
          <a:bodyPr vert="horz" lIns="92190" tIns="46095" rIns="92190" bIns="46095" rtlCol="0" anchor="b"/>
          <a:lstStyle>
            <a:lvl1pPr algn="r">
              <a:defRPr sz="1200"/>
            </a:lvl1pPr>
          </a:lstStyle>
          <a:p>
            <a:fld id="{1519BE2F-E8C3-414D-BDC7-AE2C7A0B09D6}" type="slidenum">
              <a:rPr kumimoji="1" lang="ja-JP" altLang="en-US" smtClean="0"/>
              <a:t>‹#›</a:t>
            </a:fld>
            <a:endParaRPr kumimoji="1" lang="ja-JP" altLang="en-US"/>
          </a:p>
        </p:txBody>
      </p:sp>
    </p:spTree>
    <p:extLst>
      <p:ext uri="{BB962C8B-B14F-4D97-AF65-F5344CB8AC3E}">
        <p14:creationId xmlns:p14="http://schemas.microsoft.com/office/powerpoint/2010/main" val="88982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9070D789-BBE2-44CA-ADBF-0A6ECC47957D}" type="datetime1">
              <a:rPr kumimoji="1" lang="ja-JP" altLang="en-US" smtClean="0"/>
              <a:t>2016/11/22</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24455446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6B80CBEE-456A-48B4-86DD-6790B84CBF41}" type="datetime1">
              <a:rPr kumimoji="1" lang="ja-JP" altLang="en-US" smtClean="0"/>
              <a:t>2016/11/22</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39481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13576E86-390C-47B4-920C-452424F9091F}" type="datetime1">
              <a:rPr kumimoji="1" lang="ja-JP" altLang="en-US" smtClean="0"/>
              <a:t>2016/11/22</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11226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18657517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112E12F4-D0A3-432A-BC88-09C73CC74FE9}" type="datetime1">
              <a:rPr kumimoji="1" lang="ja-JP" altLang="en-US" smtClean="0"/>
              <a:t>2016/11/22</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29811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5B9B0750-E0A3-4D20-B50A-90ABDAB3DB89}" type="datetime1">
              <a:rPr kumimoji="1" lang="ja-JP" altLang="en-US" smtClean="0"/>
              <a:t>2016/11/22</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174197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84588530-F0F1-4382-BCA1-005B1C87BD8E}" type="datetime1">
              <a:rPr kumimoji="1" lang="ja-JP" altLang="en-US" smtClean="0"/>
              <a:t>2016/11/22</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136875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B9BC8F24-3F97-4C24-9863-ED310AA63AAC}" type="datetime1">
              <a:rPr kumimoji="1" lang="ja-JP" altLang="en-US" smtClean="0"/>
              <a:t>2016/11/22</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402988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1BB46FC1-BB6E-4E37-94C4-2C976F500B2F}" type="datetime1">
              <a:rPr kumimoji="1" lang="ja-JP" altLang="en-US" smtClean="0"/>
              <a:t>2016/11/22</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224397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8DC52403-3C3E-463B-B58F-15893F65F99F}" type="datetime1">
              <a:rPr kumimoji="1" lang="ja-JP" altLang="en-US" smtClean="0"/>
              <a:t>2016/11/22</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28878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A81AF798-BDF1-4436-828C-D079C0AD4343}" type="datetime1">
              <a:rPr kumimoji="1" lang="ja-JP" altLang="en-US" smtClean="0"/>
              <a:t>2016/11/22</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CDA5AF-9250-457C-8B3B-70A2AA15C9A3}" type="slidenum">
              <a:rPr kumimoji="1" lang="ja-JP" altLang="en-US" smtClean="0"/>
              <a:t>‹#›</a:t>
            </a:fld>
            <a:endParaRPr kumimoji="1" lang="ja-JP" altLang="en-US"/>
          </a:p>
        </p:txBody>
      </p:sp>
    </p:spTree>
    <p:extLst>
      <p:ext uri="{BB962C8B-B14F-4D97-AF65-F5344CB8AC3E}">
        <p14:creationId xmlns:p14="http://schemas.microsoft.com/office/powerpoint/2010/main" val="140977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
        <p:nvSpPr>
          <p:cNvPr id="6" name="スライド番号プレースホルダー 5"/>
          <p:cNvSpPr>
            <a:spLocks noGrp="1"/>
          </p:cNvSpPr>
          <p:nvPr>
            <p:ph type="sldNum" sz="quarter" idx="4"/>
          </p:nvPr>
        </p:nvSpPr>
        <p:spPr>
          <a:xfrm>
            <a:off x="6948264" y="642960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DA5AF-9250-457C-8B3B-70A2AA15C9A3}" type="slidenum">
              <a:rPr kumimoji="1" lang="ja-JP" altLang="en-US" smtClean="0"/>
              <a:t>‹#›</a:t>
            </a:fld>
            <a:endParaRPr kumimoji="1" lang="ja-JP" altLang="en-US" dirty="0"/>
          </a:p>
        </p:txBody>
      </p:sp>
      <p:grpSp>
        <p:nvGrpSpPr>
          <p:cNvPr id="8" name="グループ化 7"/>
          <p:cNvGrpSpPr/>
          <p:nvPr userDrawn="1"/>
        </p:nvGrpSpPr>
        <p:grpSpPr>
          <a:xfrm flipV="1">
            <a:off x="107504" y="980728"/>
            <a:ext cx="9180514" cy="79973"/>
            <a:chOff x="-1" y="1268760"/>
            <a:chExt cx="7740354" cy="93161"/>
          </a:xfrm>
        </p:grpSpPr>
        <p:sp>
          <p:nvSpPr>
            <p:cNvPr id="9" name="二等辺三角形 8"/>
            <p:cNvSpPr/>
            <p:nvPr userDrawn="1"/>
          </p:nvSpPr>
          <p:spPr>
            <a:xfrm rot="5400000" flipH="1">
              <a:off x="3823596" y="-2554837"/>
              <a:ext cx="93160" cy="7740354"/>
            </a:xfrm>
            <a:prstGeom prst="triangle">
              <a:avLst>
                <a:gd name="adj" fmla="val 100000"/>
              </a:avLst>
            </a:prstGeom>
            <a:gradFill flip="none" rotWithShape="1">
              <a:gsLst>
                <a:gs pos="39000">
                  <a:schemeClr val="accent1">
                    <a:lumMod val="75000"/>
                  </a:schemeClr>
                </a:gs>
                <a:gs pos="62000">
                  <a:srgbClr val="85C2FF"/>
                </a:gs>
                <a:gs pos="79000">
                  <a:srgbClr val="C4D6EB"/>
                </a:gs>
                <a:gs pos="100000">
                  <a:srgbClr val="FFEBF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userDrawn="1"/>
          </p:nvSpPr>
          <p:spPr>
            <a:xfrm rot="5400000" flipH="1">
              <a:off x="3846887" y="-2531546"/>
              <a:ext cx="46580" cy="7740353"/>
            </a:xfrm>
            <a:prstGeom prst="triangle">
              <a:avLst>
                <a:gd name="adj" fmla="val 100000"/>
              </a:avLst>
            </a:prstGeom>
            <a:gradFill flip="none" rotWithShape="1">
              <a:gsLst>
                <a:gs pos="0">
                  <a:schemeClr val="accent1">
                    <a:lumMod val="75000"/>
                  </a:schemeClr>
                </a:gs>
                <a:gs pos="21000">
                  <a:srgbClr val="85C2FF"/>
                </a:gs>
                <a:gs pos="55000">
                  <a:srgbClr val="C4D6EB"/>
                </a:gs>
                <a:gs pos="100000">
                  <a:srgbClr val="FFEBF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2" name="直線コネクタ 11"/>
          <p:cNvCxnSpPr/>
          <p:nvPr userDrawn="1"/>
        </p:nvCxnSpPr>
        <p:spPr>
          <a:xfrm>
            <a:off x="0" y="6453336"/>
            <a:ext cx="9144000" cy="0"/>
          </a:xfrm>
          <a:prstGeom prst="lin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13033" y="63652"/>
            <a:ext cx="918909" cy="845068"/>
          </a:xfrm>
          <a:prstGeom prst="rect">
            <a:avLst/>
          </a:prstGeom>
        </p:spPr>
      </p:pic>
      <p:pic>
        <p:nvPicPr>
          <p:cNvPr id="14" name="図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84169" y="6563651"/>
            <a:ext cx="2664295" cy="180148"/>
          </a:xfrm>
          <a:prstGeom prst="rect">
            <a:avLst/>
          </a:prstGeom>
        </p:spPr>
      </p:pic>
    </p:spTree>
    <p:extLst>
      <p:ext uri="{BB962C8B-B14F-4D97-AF65-F5344CB8AC3E}">
        <p14:creationId xmlns:p14="http://schemas.microsoft.com/office/powerpoint/2010/main" val="38160307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ctrTitle"/>
          </p:nvPr>
        </p:nvSpPr>
        <p:spPr bwMode="gray">
          <a:xfrm>
            <a:off x="-36512" y="1196752"/>
            <a:ext cx="9180512" cy="1944217"/>
          </a:xfrm>
          <a:solidFill>
            <a:srgbClr val="009ED6"/>
          </a:solidFill>
        </p:spPr>
        <p:txBody>
          <a:bodyPr>
            <a:noAutofit/>
          </a:bodyPr>
          <a:lstStyle/>
          <a:p>
            <a:r>
              <a:rPr kumimoji="1" lang="ja-JP" altLang="en-US" sz="3600" b="1" dirty="0" smtClean="0">
                <a:solidFill>
                  <a:schemeClr val="bg1"/>
                </a:solidFill>
              </a:rPr>
              <a:t>流木対策効果検証調査について</a:t>
            </a:r>
            <a:endParaRPr kumimoji="1" lang="ja-JP" altLang="en-US" sz="3600" b="1" dirty="0">
              <a:solidFill>
                <a:schemeClr val="bg1"/>
              </a:solidFill>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5664998"/>
            <a:ext cx="5013714" cy="932354"/>
          </a:xfrm>
          <a:prstGeom prst="rect">
            <a:avLst/>
          </a:prstGeom>
        </p:spPr>
      </p:pic>
      <p:sp>
        <p:nvSpPr>
          <p:cNvPr id="9" name="正方形/長方形 8"/>
          <p:cNvSpPr/>
          <p:nvPr/>
        </p:nvSpPr>
        <p:spPr>
          <a:xfrm>
            <a:off x="0" y="3140968"/>
            <a:ext cx="9144000" cy="144016"/>
          </a:xfrm>
          <a:prstGeom prst="rect">
            <a:avLst/>
          </a:prstGeom>
          <a:solidFill>
            <a:srgbClr val="CBE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サブタイトル 4"/>
          <p:cNvSpPr>
            <a:spLocks noGrp="1"/>
          </p:cNvSpPr>
          <p:nvPr>
            <p:ph type="subTitle" idx="1"/>
          </p:nvPr>
        </p:nvSpPr>
        <p:spPr>
          <a:xfrm>
            <a:off x="1358177" y="4365104"/>
            <a:ext cx="6400800" cy="910952"/>
          </a:xfrm>
        </p:spPr>
        <p:txBody>
          <a:bodyPr>
            <a:normAutofit/>
          </a:bodyPr>
          <a:lstStyle/>
          <a:p>
            <a:r>
              <a:rPr kumimoji="1" lang="ja-JP" altLang="en-US" sz="2400" dirty="0" smtClean="0"/>
              <a:t>平成</a:t>
            </a:r>
            <a:r>
              <a:rPr lang="en-US" altLang="ja-JP" sz="2400" dirty="0" smtClean="0"/>
              <a:t>28</a:t>
            </a:r>
            <a:r>
              <a:rPr kumimoji="1" lang="ja-JP" altLang="en-US" sz="2400" dirty="0" smtClean="0"/>
              <a:t>年</a:t>
            </a:r>
            <a:r>
              <a:rPr lang="en-US" altLang="ja-JP" sz="2400" dirty="0"/>
              <a:t>11</a:t>
            </a:r>
            <a:r>
              <a:rPr kumimoji="1" lang="ja-JP" altLang="en-US" sz="2400" dirty="0" smtClean="0"/>
              <a:t>月</a:t>
            </a:r>
            <a:r>
              <a:rPr kumimoji="1" lang="en-US" altLang="ja-JP" sz="2400" dirty="0" smtClean="0"/>
              <a:t>28</a:t>
            </a:r>
            <a:r>
              <a:rPr kumimoji="1" lang="ja-JP" altLang="en-US" sz="2400" dirty="0" smtClean="0"/>
              <a:t>日</a:t>
            </a:r>
            <a:endParaRPr kumimoji="1" lang="ja-JP" altLang="en-US" sz="3200" dirty="0"/>
          </a:p>
        </p:txBody>
      </p:sp>
      <p:sp>
        <p:nvSpPr>
          <p:cNvPr id="2" name="正方形/長方形 1"/>
          <p:cNvSpPr/>
          <p:nvPr/>
        </p:nvSpPr>
        <p:spPr>
          <a:xfrm>
            <a:off x="179512" y="153887"/>
            <a:ext cx="3877985" cy="276999"/>
          </a:xfrm>
          <a:prstGeom prst="rect">
            <a:avLst/>
          </a:prstGeom>
        </p:spPr>
        <p:txBody>
          <a:bodyPr wrap="none">
            <a:spAutoFit/>
          </a:bodyPr>
          <a:lstStyle/>
          <a:p>
            <a:r>
              <a:rPr lang="zh-TW" altLang="en-US" sz="1200" dirty="0">
                <a:latin typeface="ＭＳ ゴシック" panose="020B0609070205080204" pitchFamily="49" charset="-128"/>
                <a:ea typeface="ＭＳ ゴシック" panose="020B0609070205080204" pitchFamily="49" charset="-128"/>
              </a:rPr>
              <a:t>第３回大阪府森林環境整備事業評価審</a:t>
            </a:r>
            <a:r>
              <a:rPr lang="zh-TW" altLang="en-US" sz="1200" dirty="0" smtClean="0">
                <a:latin typeface="ＭＳ ゴシック" panose="020B0609070205080204" pitchFamily="49" charset="-128"/>
                <a:ea typeface="ＭＳ ゴシック" panose="020B0609070205080204" pitchFamily="49" charset="-128"/>
              </a:rPr>
              <a:t>議会</a:t>
            </a:r>
            <a:r>
              <a:rPr lang="ja-JP" altLang="en-US" sz="1200" dirty="0" smtClean="0">
                <a:latin typeface="ＭＳ ゴシック" panose="020B0609070205080204" pitchFamily="49" charset="-128"/>
                <a:ea typeface="ＭＳ ゴシック" panose="020B0609070205080204" pitchFamily="49" charset="-128"/>
              </a:rPr>
              <a:t>　参考資料</a:t>
            </a:r>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31385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600" dirty="0" smtClean="0"/>
              <a:t>調査</a:t>
            </a:r>
            <a:r>
              <a:rPr kumimoji="1" lang="ja-JP" altLang="en-US" sz="3600" dirty="0" smtClean="0"/>
              <a:t>項目①（</a:t>
            </a:r>
            <a:r>
              <a:rPr kumimoji="1" lang="ja-JP" altLang="en-US" sz="3600" dirty="0" smtClean="0"/>
              <a:t>土砂移動量）</a:t>
            </a:r>
            <a:endParaRPr kumimoji="1" lang="ja-JP" altLang="en-US" sz="3600" dirty="0"/>
          </a:p>
        </p:txBody>
      </p:sp>
      <p:sp>
        <p:nvSpPr>
          <p:cNvPr id="3" name="コンテンツ プレースホルダー 2"/>
          <p:cNvSpPr>
            <a:spLocks noGrp="1"/>
          </p:cNvSpPr>
          <p:nvPr>
            <p:ph idx="1"/>
          </p:nvPr>
        </p:nvSpPr>
        <p:spPr>
          <a:xfrm>
            <a:off x="457200" y="1124744"/>
            <a:ext cx="8686800" cy="5256584"/>
          </a:xfrm>
        </p:spPr>
        <p:txBody>
          <a:bodyPr>
            <a:normAutofit/>
          </a:bodyPr>
          <a:lstStyle/>
          <a:p>
            <a:pPr marL="0" indent="0">
              <a:buNone/>
            </a:pPr>
            <a:r>
              <a:rPr kumimoji="1" lang="ja-JP" altLang="en-US" dirty="0" smtClean="0">
                <a:solidFill>
                  <a:srgbClr val="FF0000"/>
                </a:solidFill>
              </a:rPr>
              <a:t>土砂受け箱を用いた測定</a:t>
            </a:r>
            <a:endParaRPr kumimoji="1" lang="en-US" altLang="ja-JP" dirty="0" smtClean="0">
              <a:solidFill>
                <a:srgbClr val="FF0000"/>
              </a:solidFill>
            </a:endParaRPr>
          </a:p>
          <a:p>
            <a:pPr marL="0" indent="0">
              <a:buNone/>
            </a:pPr>
            <a:r>
              <a:rPr lang="ja-JP" altLang="en-US" sz="2400" dirty="0" smtClean="0"/>
              <a:t>○日本</a:t>
            </a:r>
            <a:r>
              <a:rPr lang="ja-JP" altLang="en-US" sz="2400" dirty="0"/>
              <a:t>で広く普及している</a:t>
            </a:r>
            <a:r>
              <a:rPr lang="ja-JP" altLang="en-US" sz="2400" u="sng" dirty="0" smtClean="0"/>
              <a:t>表面</a:t>
            </a:r>
            <a:r>
              <a:rPr lang="ja-JP" altLang="en-US" sz="2400" u="sng" dirty="0"/>
              <a:t>侵食</a:t>
            </a:r>
            <a:r>
              <a:rPr lang="ja-JP" altLang="en-US" sz="2400" u="sng" dirty="0" smtClean="0"/>
              <a:t>量</a:t>
            </a:r>
            <a:r>
              <a:rPr lang="ja-JP" altLang="en-US" sz="2400" u="sng" dirty="0"/>
              <a:t>の測定法</a:t>
            </a:r>
            <a:r>
              <a:rPr lang="ja-JP" altLang="en-US" sz="2400" dirty="0" smtClean="0"/>
              <a:t>。</a:t>
            </a:r>
            <a:endParaRPr lang="en-US" altLang="ja-JP" sz="2400" dirty="0" smtClean="0"/>
          </a:p>
          <a:p>
            <a:pPr marL="0" indent="0">
              <a:buNone/>
            </a:pPr>
            <a:r>
              <a:rPr lang="ja-JP" altLang="en-US" sz="2400" dirty="0"/>
              <a:t>　</a:t>
            </a:r>
            <a:r>
              <a:rPr lang="ja-JP" altLang="en-US" sz="2400" dirty="0" smtClean="0"/>
              <a:t>　幅</a:t>
            </a:r>
            <a:r>
              <a:rPr lang="en-US" altLang="ja-JP" sz="2400" dirty="0" smtClean="0"/>
              <a:t>25㎝×</a:t>
            </a:r>
            <a:r>
              <a:rPr lang="ja-JP" altLang="en-US" sz="2400" dirty="0" smtClean="0"/>
              <a:t>高さ</a:t>
            </a:r>
            <a:r>
              <a:rPr lang="en-US" altLang="ja-JP" sz="2400" dirty="0" smtClean="0"/>
              <a:t>15㎝×</a:t>
            </a:r>
            <a:r>
              <a:rPr lang="ja-JP" altLang="en-US" sz="2400" dirty="0" smtClean="0"/>
              <a:t>奥行</a:t>
            </a:r>
            <a:r>
              <a:rPr lang="en-US" altLang="ja-JP" sz="2400" dirty="0" smtClean="0"/>
              <a:t>20</a:t>
            </a:r>
            <a:r>
              <a:rPr lang="ja-JP" altLang="en-US" sz="2400" dirty="0" smtClean="0"/>
              <a:t>㎝の箱（背面にネット）を</a:t>
            </a:r>
            <a:endParaRPr lang="en-US" altLang="ja-JP" sz="2400" dirty="0" smtClean="0"/>
          </a:p>
          <a:p>
            <a:pPr marL="0" indent="0">
              <a:buNone/>
            </a:pPr>
            <a:r>
              <a:rPr lang="ja-JP" altLang="en-US" sz="2400" dirty="0"/>
              <a:t>　</a:t>
            </a:r>
            <a:r>
              <a:rPr lang="ja-JP" altLang="en-US" sz="2400" dirty="0" smtClean="0"/>
              <a:t>　傾斜地に水平に固定する。月に</a:t>
            </a:r>
            <a:r>
              <a:rPr lang="en-US" altLang="ja-JP" sz="2400" dirty="0" smtClean="0"/>
              <a:t>1</a:t>
            </a:r>
            <a:r>
              <a:rPr lang="ja-JP" altLang="en-US" sz="2400" dirty="0" smtClean="0"/>
              <a:t>回サンプル回収。</a:t>
            </a:r>
            <a:endParaRPr lang="en-US" altLang="ja-JP" sz="2400" dirty="0" smtClean="0"/>
          </a:p>
          <a:p>
            <a:pPr marL="0" indent="0">
              <a:buNone/>
            </a:pPr>
            <a:r>
              <a:rPr lang="ja-JP" altLang="en-US" sz="2400" dirty="0" smtClean="0"/>
              <a:t>○立地条件を選ばない。測定地点数を増やせる。</a:t>
            </a:r>
            <a:endParaRPr lang="en-US" altLang="ja-JP" sz="2400" dirty="0" smtClean="0"/>
          </a:p>
          <a:p>
            <a:pPr marL="0" indent="0">
              <a:buNone/>
            </a:pPr>
            <a:r>
              <a:rPr lang="ja-JP" altLang="en-US" sz="2400" dirty="0"/>
              <a:t>　</a:t>
            </a:r>
            <a:r>
              <a:rPr lang="ja-JP" altLang="en-US" sz="2400" dirty="0" smtClean="0"/>
              <a:t>　国内における多数の研究データと比較が可能。</a:t>
            </a:r>
            <a:endParaRPr lang="en-US" altLang="ja-JP" sz="2400" dirty="0" smtClean="0"/>
          </a:p>
          <a:p>
            <a:pPr marL="457200" lvl="1" indent="0">
              <a:buNone/>
            </a:pPr>
            <a:r>
              <a:rPr lang="ja-JP" altLang="en-US" sz="2400" dirty="0" smtClean="0"/>
              <a:t>　　</a:t>
            </a:r>
            <a:endParaRPr kumimoji="1" lang="ja-JP" altLang="en-US" sz="2400" dirty="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10</a:t>
            </a:fld>
            <a:endParaRPr kumimoji="1" lang="ja-JP" altLang="en-US"/>
          </a:p>
        </p:txBody>
      </p:sp>
      <p:pic>
        <p:nvPicPr>
          <p:cNvPr id="1026" name="Picture 2" descr="\\172.21.21.33\share\H27年度写真\森林防災関連\流木\271006側川\RIMG0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918671"/>
            <a:ext cx="3307904" cy="2480928"/>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6083378" y="6030267"/>
            <a:ext cx="1326004" cy="369332"/>
          </a:xfrm>
          <a:prstGeom prst="rect">
            <a:avLst/>
          </a:prstGeom>
        </p:spPr>
        <p:txBody>
          <a:bodyPr wrap="none">
            <a:spAutoFit/>
          </a:bodyPr>
          <a:lstStyle/>
          <a:p>
            <a:r>
              <a:rPr lang="ja-JP" altLang="en-US" dirty="0" smtClean="0"/>
              <a:t>土砂受け箱</a:t>
            </a:r>
            <a:endParaRPr lang="ja-JP" altLang="en-US" dirty="0"/>
          </a:p>
        </p:txBody>
      </p:sp>
    </p:spTree>
    <p:extLst>
      <p:ext uri="{BB962C8B-B14F-4D97-AF65-F5344CB8AC3E}">
        <p14:creationId xmlns:p14="http://schemas.microsoft.com/office/powerpoint/2010/main" val="1597215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600" dirty="0" smtClean="0"/>
              <a:t>調査</a:t>
            </a:r>
            <a:r>
              <a:rPr kumimoji="1" lang="ja-JP" altLang="en-US" sz="3600" dirty="0" smtClean="0"/>
              <a:t>項目②（</a:t>
            </a:r>
            <a:r>
              <a:rPr kumimoji="1" lang="ja-JP" altLang="en-US" sz="3600" dirty="0" smtClean="0"/>
              <a:t>浸透</a:t>
            </a:r>
            <a:r>
              <a:rPr kumimoji="1" lang="ja-JP" altLang="en-US" sz="3600" dirty="0" smtClean="0"/>
              <a:t>能調査</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457200" y="1124744"/>
            <a:ext cx="8686800" cy="5256584"/>
          </a:xfrm>
        </p:spPr>
        <p:txBody>
          <a:bodyPr>
            <a:normAutofit lnSpcReduction="10000"/>
          </a:bodyPr>
          <a:lstStyle/>
          <a:p>
            <a:pPr marL="0" indent="0">
              <a:buNone/>
            </a:pPr>
            <a:r>
              <a:rPr kumimoji="1" lang="ja-JP" altLang="en-US" dirty="0" smtClean="0">
                <a:solidFill>
                  <a:srgbClr val="FF0000"/>
                </a:solidFill>
              </a:rPr>
              <a:t>簡易式人工降雨装置を用いた調査</a:t>
            </a:r>
            <a:endParaRPr kumimoji="1" lang="en-US" altLang="ja-JP" dirty="0" smtClean="0">
              <a:solidFill>
                <a:srgbClr val="FF0000"/>
              </a:solidFill>
            </a:endParaRPr>
          </a:p>
          <a:p>
            <a:pPr marL="0" indent="0">
              <a:buNone/>
            </a:pPr>
            <a:r>
              <a:rPr lang="ja-JP" altLang="en-US" sz="2400" dirty="0"/>
              <a:t>○</a:t>
            </a:r>
            <a:r>
              <a:rPr lang="en-US" altLang="ja-JP" sz="2400" dirty="0" smtClean="0"/>
              <a:t>2L</a:t>
            </a:r>
            <a:r>
              <a:rPr lang="ja-JP" altLang="en-US" sz="2400" dirty="0" smtClean="0"/>
              <a:t>の容器にシャワーヘッドを取り付けたものを地上から</a:t>
            </a:r>
            <a:r>
              <a:rPr lang="en-US" altLang="ja-JP" sz="2400" dirty="0" smtClean="0"/>
              <a:t>2m</a:t>
            </a:r>
            <a:r>
              <a:rPr lang="ja-JP" altLang="en-US" sz="2400" dirty="0" smtClean="0"/>
              <a:t>の</a:t>
            </a:r>
            <a:endParaRPr lang="en-US" altLang="ja-JP" sz="2400" dirty="0" smtClean="0"/>
          </a:p>
          <a:p>
            <a:pPr marL="0" indent="0">
              <a:buNone/>
            </a:pPr>
            <a:r>
              <a:rPr lang="ja-JP" altLang="en-US" sz="2400" dirty="0"/>
              <a:t>　</a:t>
            </a:r>
            <a:r>
              <a:rPr lang="ja-JP" altLang="en-US" sz="2400" dirty="0" smtClean="0"/>
              <a:t> 高さから斜め下</a:t>
            </a:r>
            <a:r>
              <a:rPr lang="en-US" altLang="ja-JP" sz="2400" dirty="0" smtClean="0"/>
              <a:t>45</a:t>
            </a:r>
            <a:r>
              <a:rPr lang="ja-JP" altLang="en-US" sz="2400" dirty="0" smtClean="0"/>
              <a:t>度の方向に傾けて散水する。</a:t>
            </a:r>
            <a:endParaRPr lang="en-US" altLang="ja-JP" sz="2400" dirty="0" smtClean="0"/>
          </a:p>
          <a:p>
            <a:pPr marL="0" indent="0">
              <a:buNone/>
            </a:pPr>
            <a:r>
              <a:rPr lang="ja-JP" altLang="en-US" sz="2400" dirty="0" smtClean="0"/>
              <a:t>○</a:t>
            </a:r>
            <a:r>
              <a:rPr lang="en-US" altLang="ja-JP" sz="2400" dirty="0" smtClean="0"/>
              <a:t>1</a:t>
            </a:r>
            <a:r>
              <a:rPr lang="ja-JP" altLang="en-US" sz="2400" dirty="0" smtClean="0"/>
              <a:t>地点につき、連続して</a:t>
            </a:r>
            <a:r>
              <a:rPr lang="en-US" altLang="ja-JP" sz="2400" dirty="0" smtClean="0"/>
              <a:t>3</a:t>
            </a:r>
            <a:r>
              <a:rPr lang="ja-JP" altLang="en-US" sz="2400" dirty="0" smtClean="0"/>
              <a:t>回散水を</a:t>
            </a:r>
            <a:r>
              <a:rPr lang="ja-JP" altLang="en-US" sz="2400" dirty="0" smtClean="0"/>
              <a:t>繰り返す</a:t>
            </a:r>
            <a:r>
              <a:rPr lang="ja-JP" altLang="en-US" sz="2400" dirty="0" smtClean="0"/>
              <a:t>し、</a:t>
            </a:r>
            <a:r>
              <a:rPr lang="ja-JP" altLang="en-US" sz="2400" u="sng" dirty="0" smtClean="0"/>
              <a:t>①</a:t>
            </a:r>
            <a:r>
              <a:rPr lang="ja-JP" altLang="en-US" sz="2400" u="sng" dirty="0" smtClean="0"/>
              <a:t>水が浸透</a:t>
            </a:r>
            <a:r>
              <a:rPr lang="ja-JP" altLang="en-US" sz="2400" u="sng" dirty="0" smtClean="0"/>
              <a:t>し</a:t>
            </a:r>
            <a:endParaRPr lang="en-US" altLang="ja-JP" sz="2400" u="sng" dirty="0" smtClean="0"/>
          </a:p>
          <a:p>
            <a:pPr marL="0" indent="0">
              <a:buNone/>
            </a:pPr>
            <a:r>
              <a:rPr lang="ja-JP" altLang="en-US" sz="2400" dirty="0"/>
              <a:t>　</a:t>
            </a:r>
            <a:r>
              <a:rPr lang="ja-JP" altLang="en-US" sz="2400" dirty="0" smtClean="0"/>
              <a:t> </a:t>
            </a:r>
            <a:r>
              <a:rPr lang="ja-JP" altLang="en-US" sz="2400" u="sng" dirty="0" smtClean="0"/>
              <a:t>きれず</a:t>
            </a:r>
            <a:r>
              <a:rPr lang="ja-JP" altLang="en-US" sz="2400" u="sng" dirty="0" smtClean="0"/>
              <a:t>に水たまりが</a:t>
            </a:r>
            <a:r>
              <a:rPr lang="ja-JP" altLang="en-US" sz="2400" u="sng" dirty="0" smtClean="0"/>
              <a:t>残る</a:t>
            </a:r>
            <a:r>
              <a:rPr lang="ja-JP" altLang="en-US" sz="2400" dirty="0" smtClean="0"/>
              <a:t> もしく</a:t>
            </a:r>
            <a:r>
              <a:rPr lang="ja-JP" altLang="en-US" sz="2400" dirty="0" smtClean="0"/>
              <a:t>は</a:t>
            </a:r>
            <a:r>
              <a:rPr lang="ja-JP" altLang="en-US" sz="2400" dirty="0" smtClean="0"/>
              <a:t>、</a:t>
            </a:r>
            <a:r>
              <a:rPr lang="ja-JP" altLang="en-US" sz="2400" u="sng" dirty="0" smtClean="0"/>
              <a:t>②ホートン型</a:t>
            </a:r>
            <a:r>
              <a:rPr lang="ja-JP" altLang="en-US" sz="2400" u="sng" dirty="0" smtClean="0"/>
              <a:t>表面流が</a:t>
            </a:r>
            <a:r>
              <a:rPr lang="ja-JP" altLang="en-US" sz="2400" u="sng" dirty="0" smtClean="0"/>
              <a:t>発生</a:t>
            </a:r>
            <a:endParaRPr lang="en-US" altLang="ja-JP" sz="2400" u="sng" dirty="0" smtClean="0"/>
          </a:p>
          <a:p>
            <a:pPr marL="0" indent="0">
              <a:buNone/>
            </a:pPr>
            <a:r>
              <a:rPr lang="ja-JP" altLang="en-US" sz="2400" dirty="0" smtClean="0"/>
              <a:t> 　</a:t>
            </a:r>
            <a:r>
              <a:rPr lang="ja-JP" altLang="en-US" sz="2400" u="sng" dirty="0" smtClean="0"/>
              <a:t>する</a:t>
            </a:r>
            <a:r>
              <a:rPr lang="ja-JP" altLang="en-US" sz="2400" dirty="0" smtClean="0"/>
              <a:t>かどうか</a:t>
            </a:r>
            <a:r>
              <a:rPr lang="ja-JP" altLang="en-US" sz="2400" dirty="0" smtClean="0"/>
              <a:t>を</a:t>
            </a:r>
            <a:r>
              <a:rPr lang="ja-JP" altLang="en-US" sz="2400" dirty="0" smtClean="0"/>
              <a:t>確認</a:t>
            </a:r>
            <a:r>
              <a:rPr lang="ja-JP" altLang="en-US" sz="2400" dirty="0"/>
              <a:t>する</a:t>
            </a:r>
            <a:r>
              <a:rPr lang="ja-JP" altLang="en-US" sz="2400" dirty="0" smtClean="0"/>
              <a:t>。</a:t>
            </a:r>
            <a:endParaRPr lang="en-US" altLang="ja-JP" sz="2400" dirty="0" smtClean="0"/>
          </a:p>
          <a:p>
            <a:pPr marL="0" indent="0">
              <a:buNone/>
            </a:pPr>
            <a:r>
              <a:rPr lang="ja-JP" altLang="en-US" sz="2400" dirty="0" smtClean="0"/>
              <a:t>○</a:t>
            </a:r>
            <a:r>
              <a:rPr lang="ja-JP" altLang="en-US" sz="2400" u="sng" dirty="0" smtClean="0"/>
              <a:t>健康な人工林</a:t>
            </a:r>
            <a:r>
              <a:rPr lang="ja-JP" altLang="en-US" sz="2400" dirty="0" smtClean="0"/>
              <a:t>＝散水停止時にすでに</a:t>
            </a:r>
            <a:endParaRPr lang="en-US" altLang="ja-JP" sz="2400" dirty="0" smtClean="0"/>
          </a:p>
          <a:p>
            <a:pPr marL="0" indent="0">
              <a:buNone/>
            </a:pPr>
            <a:r>
              <a:rPr lang="ja-JP" altLang="en-US" sz="2400" dirty="0"/>
              <a:t>　</a:t>
            </a:r>
            <a:r>
              <a:rPr lang="ja-JP" altLang="en-US" sz="2400" dirty="0" smtClean="0"/>
              <a:t>水が地面に浸透し、ホートン型表面流</a:t>
            </a:r>
            <a:endParaRPr lang="en-US" altLang="ja-JP" sz="2400" dirty="0" smtClean="0"/>
          </a:p>
          <a:p>
            <a:pPr marL="0" indent="0">
              <a:buNone/>
            </a:pPr>
            <a:r>
              <a:rPr lang="ja-JP" altLang="en-US" sz="2400" dirty="0" smtClean="0"/>
              <a:t>　が発生しない。</a:t>
            </a:r>
            <a:endParaRPr lang="en-US" altLang="ja-JP" sz="2400" dirty="0" smtClean="0"/>
          </a:p>
          <a:p>
            <a:pPr marL="0" indent="0">
              <a:buNone/>
            </a:pPr>
            <a:r>
              <a:rPr lang="ja-JP" altLang="en-US" sz="2400" dirty="0"/>
              <a:t>　</a:t>
            </a:r>
            <a:r>
              <a:rPr lang="ja-JP" altLang="en-US" sz="2400" u="sng" dirty="0" smtClean="0"/>
              <a:t>不健康な人工林</a:t>
            </a:r>
            <a:r>
              <a:rPr lang="ja-JP" altLang="en-US" sz="2400" dirty="0" smtClean="0"/>
              <a:t>＝散水提示時に水が</a:t>
            </a:r>
            <a:endParaRPr lang="en-US" altLang="ja-JP" sz="2400" dirty="0" smtClean="0"/>
          </a:p>
          <a:p>
            <a:pPr marL="0" indent="0">
              <a:buNone/>
            </a:pPr>
            <a:r>
              <a:rPr lang="ja-JP" altLang="en-US" sz="2400" dirty="0"/>
              <a:t>　</a:t>
            </a:r>
            <a:r>
              <a:rPr lang="ja-JP" altLang="en-US" sz="2400" dirty="0" smtClean="0"/>
              <a:t>浸透し終わらずに水たまりが残る、</a:t>
            </a:r>
            <a:endParaRPr lang="en-US" altLang="ja-JP" sz="2400" dirty="0" smtClean="0"/>
          </a:p>
          <a:p>
            <a:pPr marL="0" indent="0">
              <a:buNone/>
            </a:pPr>
            <a:r>
              <a:rPr lang="ja-JP" altLang="en-US" sz="2400" dirty="0"/>
              <a:t>　</a:t>
            </a:r>
            <a:r>
              <a:rPr lang="ja-JP" altLang="en-US" sz="2400" dirty="0" smtClean="0"/>
              <a:t>または、ホートン型表面流が発生する。</a:t>
            </a:r>
            <a:endParaRPr lang="en-US" altLang="ja-JP" sz="2400" dirty="0" smtClean="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11</a:t>
            </a:fld>
            <a:endParaRPr kumimoji="1" lang="ja-JP" altLang="en-US"/>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99" t="18228" r="11762" b="13022"/>
          <a:stretch/>
        </p:blipFill>
        <p:spPr bwMode="auto">
          <a:xfrm>
            <a:off x="5868144" y="3245935"/>
            <a:ext cx="2890503" cy="2847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5719037" y="6073551"/>
            <a:ext cx="3533483" cy="307777"/>
          </a:xfrm>
          <a:prstGeom prst="rect">
            <a:avLst/>
          </a:prstGeom>
          <a:noFill/>
          <a:ln>
            <a:noFill/>
          </a:ln>
        </p:spPr>
        <p:txBody>
          <a:bodyPr wrap="square" rtlCol="0">
            <a:spAutoFit/>
          </a:bodyPr>
          <a:lstStyle/>
          <a:p>
            <a:r>
              <a:rPr kumimoji="1" lang="ja-JP" altLang="en-US" sz="1400" dirty="0" smtClean="0"/>
              <a:t>簡易式人工降雨装置（田中・蔵治</a:t>
            </a:r>
            <a:r>
              <a:rPr kumimoji="1" lang="en-US" altLang="ja-JP" sz="1400" dirty="0" smtClean="0"/>
              <a:t>2016</a:t>
            </a:r>
            <a:r>
              <a:rPr kumimoji="1" lang="ja-JP" altLang="en-US" sz="1400" dirty="0" smtClean="0"/>
              <a:t>より）</a:t>
            </a:r>
            <a:endParaRPr kumimoji="1" lang="ja-JP" altLang="en-US" sz="1400" dirty="0"/>
          </a:p>
        </p:txBody>
      </p:sp>
    </p:spTree>
    <p:extLst>
      <p:ext uri="{BB962C8B-B14F-4D97-AF65-F5344CB8AC3E}">
        <p14:creationId xmlns:p14="http://schemas.microsoft.com/office/powerpoint/2010/main" val="3483406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375156" y="5595933"/>
            <a:ext cx="4844915" cy="7547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b="1" dirty="0">
              <a:solidFill>
                <a:schemeClr val="bg1"/>
              </a:solidFill>
              <a:latin typeface="ＭＳ ゴシック" pitchFamily="49" charset="-128"/>
              <a:ea typeface="ＭＳ ゴシック" pitchFamily="49" charset="-128"/>
            </a:endParaRPr>
          </a:p>
        </p:txBody>
      </p:sp>
      <p:sp>
        <p:nvSpPr>
          <p:cNvPr id="25" name="角丸四角形 24"/>
          <p:cNvSpPr/>
          <p:nvPr/>
        </p:nvSpPr>
        <p:spPr>
          <a:xfrm>
            <a:off x="375156" y="3284984"/>
            <a:ext cx="4507577" cy="20007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b="1" dirty="0">
              <a:solidFill>
                <a:schemeClr val="bg1"/>
              </a:solidFill>
              <a:latin typeface="ＭＳ ゴシック" pitchFamily="49" charset="-128"/>
              <a:ea typeface="ＭＳ ゴシック" pitchFamily="49" charset="-128"/>
            </a:endParaRPr>
          </a:p>
        </p:txBody>
      </p:sp>
      <p:sp>
        <p:nvSpPr>
          <p:cNvPr id="24" name="角丸四角形 23"/>
          <p:cNvSpPr/>
          <p:nvPr/>
        </p:nvSpPr>
        <p:spPr>
          <a:xfrm>
            <a:off x="5220072" y="1731712"/>
            <a:ext cx="3528392" cy="3281463"/>
          </a:xfrm>
          <a:prstGeom prst="roundRect">
            <a:avLst>
              <a:gd name="adj" fmla="val 82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b="1" dirty="0">
              <a:solidFill>
                <a:schemeClr val="bg1"/>
              </a:solidFill>
              <a:latin typeface="ＭＳ ゴシック" pitchFamily="49" charset="-128"/>
              <a:ea typeface="ＭＳ ゴシック" pitchFamily="49" charset="-128"/>
            </a:endParaRPr>
          </a:p>
        </p:txBody>
      </p:sp>
      <p:sp>
        <p:nvSpPr>
          <p:cNvPr id="14" name="角丸四角形 13"/>
          <p:cNvSpPr/>
          <p:nvPr/>
        </p:nvSpPr>
        <p:spPr>
          <a:xfrm>
            <a:off x="375155" y="1412775"/>
            <a:ext cx="4507577" cy="15238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b="1" dirty="0">
              <a:solidFill>
                <a:schemeClr val="bg1"/>
              </a:solidFill>
              <a:latin typeface="ＭＳ ゴシック" pitchFamily="49" charset="-128"/>
              <a:ea typeface="ＭＳ ゴシック" pitchFamily="49" charset="-128"/>
            </a:endParaRPr>
          </a:p>
        </p:txBody>
      </p:sp>
      <p:sp>
        <p:nvSpPr>
          <p:cNvPr id="2" name="タイトル 1"/>
          <p:cNvSpPr>
            <a:spLocks noGrp="1"/>
          </p:cNvSpPr>
          <p:nvPr>
            <p:ph type="title"/>
          </p:nvPr>
        </p:nvSpPr>
        <p:spPr/>
        <p:txBody>
          <a:bodyPr>
            <a:noAutofit/>
          </a:bodyPr>
          <a:lstStyle/>
          <a:p>
            <a:r>
              <a:rPr kumimoji="1" lang="ja-JP" altLang="en-US" sz="3600" dirty="0" smtClean="0"/>
              <a:t>近年の災害の状況と対策</a:t>
            </a:r>
            <a:endParaRPr kumimoji="1" lang="ja-JP" altLang="en-US" sz="3600" dirty="0"/>
          </a:p>
        </p:txBody>
      </p:sp>
      <p:sp>
        <p:nvSpPr>
          <p:cNvPr id="3" name="コンテンツ プレースホルダー 2"/>
          <p:cNvSpPr>
            <a:spLocks noGrp="1"/>
          </p:cNvSpPr>
          <p:nvPr>
            <p:ph idx="1"/>
          </p:nvPr>
        </p:nvSpPr>
        <p:spPr>
          <a:xfrm>
            <a:off x="482073" y="1557466"/>
            <a:ext cx="8229600" cy="4857403"/>
          </a:xfrm>
        </p:spPr>
        <p:txBody>
          <a:bodyPr>
            <a:normAutofit/>
          </a:bodyPr>
          <a:lstStyle/>
          <a:p>
            <a:pPr marL="0" indent="0">
              <a:buNone/>
            </a:pPr>
            <a:r>
              <a:rPr lang="ja-JP" altLang="en-US" sz="2400" dirty="0"/>
              <a:t>・</a:t>
            </a:r>
            <a:r>
              <a:rPr kumimoji="1" lang="ja-JP" altLang="en-US" sz="2400" dirty="0" smtClean="0"/>
              <a:t>局地的</a:t>
            </a:r>
            <a:r>
              <a:rPr kumimoji="1" lang="ja-JP" altLang="en-US" sz="2400" dirty="0" smtClean="0"/>
              <a:t>な集中豪雨の増加</a:t>
            </a:r>
            <a:endParaRPr kumimoji="1" lang="en-US" altLang="ja-JP" sz="2400" dirty="0" smtClean="0"/>
          </a:p>
          <a:p>
            <a:pPr marL="0" indent="0">
              <a:buNone/>
            </a:pPr>
            <a:r>
              <a:rPr lang="ja-JP" altLang="en-US" sz="2400" dirty="0"/>
              <a:t>・</a:t>
            </a:r>
            <a:r>
              <a:rPr lang="ja-JP" altLang="en-US" sz="2400" dirty="0" smtClean="0"/>
              <a:t>戦後</a:t>
            </a:r>
            <a:r>
              <a:rPr lang="ja-JP" altLang="en-US" sz="2400" dirty="0"/>
              <a:t>植栽</a:t>
            </a:r>
            <a:r>
              <a:rPr lang="ja-JP" altLang="en-US" sz="2400" dirty="0" smtClean="0"/>
              <a:t>された樹木の成長</a:t>
            </a:r>
            <a:endParaRPr lang="en-US" altLang="ja-JP" sz="2400" dirty="0" smtClean="0"/>
          </a:p>
          <a:p>
            <a:pPr marL="0" indent="0">
              <a:buNone/>
            </a:pPr>
            <a:r>
              <a:rPr lang="ja-JP" altLang="en-US" sz="2400" dirty="0"/>
              <a:t>・</a:t>
            </a:r>
            <a:r>
              <a:rPr lang="ja-JP" altLang="en-US" sz="2400" dirty="0" smtClean="0"/>
              <a:t>間伐</a:t>
            </a:r>
            <a:r>
              <a:rPr lang="ja-JP" altLang="en-US" sz="2400" dirty="0" smtClean="0"/>
              <a:t>などの手入れ不足</a:t>
            </a:r>
            <a:endParaRPr lang="en-US" altLang="ja-JP" sz="2400" dirty="0" smtClean="0"/>
          </a:p>
          <a:p>
            <a:endParaRPr kumimoji="1" lang="en-US" altLang="ja-JP" sz="1200" dirty="0" smtClean="0"/>
          </a:p>
          <a:p>
            <a:endParaRPr kumimoji="1" lang="en-US" altLang="ja-JP" sz="1800" dirty="0" smtClean="0"/>
          </a:p>
          <a:p>
            <a:pPr marL="0" indent="0">
              <a:buNone/>
            </a:pPr>
            <a:r>
              <a:rPr lang="ja-JP" altLang="en-US" sz="2400" dirty="0" smtClean="0"/>
              <a:t> </a:t>
            </a:r>
            <a:r>
              <a:rPr lang="ja-JP" altLang="en-US" sz="2400" b="1" u="sng" dirty="0" smtClean="0">
                <a:solidFill>
                  <a:srgbClr val="FF0000"/>
                </a:solidFill>
              </a:rPr>
              <a:t>危険渓流の</a:t>
            </a:r>
            <a:r>
              <a:rPr kumimoji="1" lang="ja-JP" altLang="en-US" sz="2400" b="1" u="sng" dirty="0" smtClean="0">
                <a:solidFill>
                  <a:srgbClr val="FF0000"/>
                </a:solidFill>
              </a:rPr>
              <a:t>流木対策</a:t>
            </a:r>
            <a:r>
              <a:rPr lang="ja-JP" altLang="en-US" sz="1600" b="1" u="sng" dirty="0" smtClean="0">
                <a:solidFill>
                  <a:srgbClr val="FF0000"/>
                </a:solidFill>
              </a:rPr>
              <a:t>（森林環境税）</a:t>
            </a:r>
            <a:endParaRPr kumimoji="1" lang="en-US" altLang="ja-JP" sz="1600" b="1" u="sng" dirty="0" smtClean="0">
              <a:solidFill>
                <a:srgbClr val="FF0000"/>
              </a:solidFill>
            </a:endParaRPr>
          </a:p>
          <a:p>
            <a:pPr marL="0" indent="0">
              <a:buNone/>
            </a:pPr>
            <a:r>
              <a:rPr lang="ja-JP" altLang="en-US" sz="2400" dirty="0" smtClean="0"/>
              <a:t>（</a:t>
            </a:r>
            <a:r>
              <a:rPr lang="ja-JP" altLang="en-US" sz="2400" dirty="0" smtClean="0"/>
              <a:t>１</a:t>
            </a:r>
            <a:r>
              <a:rPr lang="ja-JP" altLang="en-US" sz="2400" dirty="0" smtClean="0"/>
              <a:t>）流木防止のための治山ダム</a:t>
            </a:r>
            <a:endParaRPr lang="en-US" altLang="ja-JP" sz="2400" dirty="0" smtClean="0"/>
          </a:p>
          <a:p>
            <a:pPr marL="0" indent="0">
              <a:buNone/>
            </a:pPr>
            <a:r>
              <a:rPr lang="ja-JP" altLang="en-US" sz="2400" dirty="0" smtClean="0"/>
              <a:t>（</a:t>
            </a:r>
            <a:r>
              <a:rPr lang="ja-JP" altLang="en-US" sz="2400" dirty="0" smtClean="0"/>
              <a:t>２</a:t>
            </a:r>
            <a:r>
              <a:rPr lang="ja-JP" altLang="en-US" sz="2400" dirty="0" smtClean="0"/>
              <a:t>）倒木、危険木の伐採・搬出</a:t>
            </a:r>
            <a:endParaRPr lang="en-US" altLang="ja-JP" sz="2400" dirty="0" smtClean="0"/>
          </a:p>
          <a:p>
            <a:pPr marL="0" indent="0">
              <a:buNone/>
            </a:pPr>
            <a:r>
              <a:rPr lang="ja-JP" altLang="en-US" sz="2400" dirty="0" smtClean="0"/>
              <a:t>（</a:t>
            </a:r>
            <a:r>
              <a:rPr lang="ja-JP" altLang="en-US" sz="2400" dirty="0" smtClean="0"/>
              <a:t>３</a:t>
            </a:r>
            <a:r>
              <a:rPr lang="ja-JP" altLang="en-US" sz="2400" dirty="0" smtClean="0"/>
              <a:t>）</a:t>
            </a:r>
            <a:r>
              <a:rPr lang="ja-JP" altLang="en-US" sz="2400" dirty="0" smtClean="0"/>
              <a:t>強度間伐と広葉樹の植栽</a:t>
            </a:r>
            <a:endParaRPr lang="en-US" altLang="ja-JP" sz="2400" dirty="0" smtClean="0"/>
          </a:p>
          <a:p>
            <a:pPr marL="0" indent="0">
              <a:buNone/>
            </a:pPr>
            <a:endParaRPr kumimoji="1" lang="en-US" altLang="ja-JP" sz="3600" dirty="0" smtClean="0">
              <a:solidFill>
                <a:srgbClr val="FF0000"/>
              </a:solidFill>
            </a:endParaRPr>
          </a:p>
          <a:p>
            <a:pPr marL="0" indent="0">
              <a:buNone/>
            </a:pPr>
            <a:r>
              <a:rPr lang="ja-JP" altLang="en-US" sz="2400" dirty="0" smtClean="0"/>
              <a:t>危険地区</a:t>
            </a:r>
            <a:r>
              <a:rPr lang="en-US" altLang="ja-JP" sz="2400" dirty="0"/>
              <a:t>【</a:t>
            </a:r>
            <a:r>
              <a:rPr lang="en-US" altLang="ja-JP" sz="2400" dirty="0" smtClean="0"/>
              <a:t>30</a:t>
            </a:r>
            <a:r>
              <a:rPr lang="ja-JP" altLang="en-US" sz="2400" dirty="0" smtClean="0"/>
              <a:t>地区</a:t>
            </a:r>
            <a:r>
              <a:rPr lang="en-US" altLang="ja-JP" sz="2400" dirty="0" smtClean="0"/>
              <a:t>】</a:t>
            </a:r>
            <a:r>
              <a:rPr lang="ja-JP" altLang="en-US" sz="2400" dirty="0" smtClean="0"/>
              <a:t>の安全の向上</a:t>
            </a:r>
            <a:endParaRPr kumimoji="1" lang="ja-JP" altLang="en-US" sz="2400" dirty="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2</a:t>
            </a:fld>
            <a:endParaRPr kumimoji="1" lang="ja-JP" altLang="en-US"/>
          </a:p>
        </p:txBody>
      </p:sp>
      <p:sp>
        <p:nvSpPr>
          <p:cNvPr id="6" name="右矢印 5"/>
          <p:cNvSpPr/>
          <p:nvPr/>
        </p:nvSpPr>
        <p:spPr>
          <a:xfrm>
            <a:off x="4644008" y="1864306"/>
            <a:ext cx="648072" cy="620818"/>
          </a:xfrm>
          <a:prstGeom prst="rightArrow">
            <a:avLst>
              <a:gd name="adj1" fmla="val 34803"/>
              <a:gd name="adj2" fmla="val 474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5398971" y="1889430"/>
            <a:ext cx="2843808" cy="461665"/>
          </a:xfrm>
          <a:prstGeom prst="rect">
            <a:avLst/>
          </a:prstGeom>
          <a:noFill/>
        </p:spPr>
        <p:txBody>
          <a:bodyPr wrap="square" rtlCol="0">
            <a:spAutoFit/>
          </a:bodyPr>
          <a:lstStyle/>
          <a:p>
            <a:pPr algn="ctr"/>
            <a:r>
              <a:rPr kumimoji="1" lang="ja-JP" altLang="en-US" sz="2400" dirty="0" smtClean="0"/>
              <a:t>流木災害の増加</a:t>
            </a:r>
            <a:endParaRPr kumimoji="1" lang="ja-JP" altLang="en-US" sz="2400" dirty="0"/>
          </a:p>
        </p:txBody>
      </p:sp>
      <p:sp>
        <p:nvSpPr>
          <p:cNvPr id="13" name="角丸四角形 12"/>
          <p:cNvSpPr/>
          <p:nvPr/>
        </p:nvSpPr>
        <p:spPr>
          <a:xfrm>
            <a:off x="482073" y="1094420"/>
            <a:ext cx="1137599" cy="420323"/>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effectLst>
                  <a:outerShdw blurRad="38100" dist="38100" dir="2700000" algn="tl">
                    <a:srgbClr val="000000">
                      <a:alpha val="43137"/>
                    </a:srgbClr>
                  </a:outerShdw>
                </a:effectLst>
              </a:rPr>
              <a:t>背景</a:t>
            </a:r>
            <a:endParaRPr kumimoji="1" lang="ja-JP" altLang="en-US" sz="2000" dirty="0">
              <a:effectLst>
                <a:outerShdw blurRad="38100" dist="38100" dir="2700000" algn="tl">
                  <a:srgbClr val="000000">
                    <a:alpha val="43137"/>
                  </a:srgbClr>
                </a:outerShdw>
              </a:effectLst>
            </a:endParaRPr>
          </a:p>
        </p:txBody>
      </p:sp>
      <p:sp>
        <p:nvSpPr>
          <p:cNvPr id="15" name="コンテンツ プレースホルダー 2"/>
          <p:cNvSpPr txBox="1">
            <a:spLocks/>
          </p:cNvSpPr>
          <p:nvPr/>
        </p:nvSpPr>
        <p:spPr>
          <a:xfrm>
            <a:off x="5220072" y="4429913"/>
            <a:ext cx="3528392"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en-US" altLang="ja-JP" sz="1400" dirty="0" smtClean="0"/>
              <a:t>H26 </a:t>
            </a:r>
            <a:r>
              <a:rPr lang="ja-JP" altLang="en-US" sz="1400" dirty="0" smtClean="0"/>
              <a:t>被災時の森林の様子（箕面市）</a:t>
            </a:r>
            <a:r>
              <a:rPr lang="ja-JP" altLang="en-US" sz="2000" dirty="0" smtClean="0"/>
              <a:t>　</a:t>
            </a:r>
            <a:endParaRPr lang="en-US" altLang="ja-JP" sz="2000" dirty="0" smtClean="0"/>
          </a:p>
        </p:txBody>
      </p:sp>
      <p:pic>
        <p:nvPicPr>
          <p:cNvPr id="16"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7107" y="2352530"/>
            <a:ext cx="2769843" cy="207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3"/>
          <p:cNvSpPr txBox="1">
            <a:spLocks noChangeArrowheads="1"/>
          </p:cNvSpPr>
          <p:nvPr/>
        </p:nvSpPr>
        <p:spPr bwMode="auto">
          <a:xfrm>
            <a:off x="6523219" y="3962287"/>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00" b="1" dirty="0">
                <a:solidFill>
                  <a:srgbClr val="FF0000"/>
                </a:solidFill>
              </a:rPr>
              <a:t>流木</a:t>
            </a:r>
          </a:p>
        </p:txBody>
      </p:sp>
      <p:sp>
        <p:nvSpPr>
          <p:cNvPr id="18" name="テキスト ボックス 1"/>
          <p:cNvSpPr txBox="1">
            <a:spLocks noChangeArrowheads="1"/>
          </p:cNvSpPr>
          <p:nvPr/>
        </p:nvSpPr>
        <p:spPr bwMode="auto">
          <a:xfrm>
            <a:off x="5508104" y="2724813"/>
            <a:ext cx="8050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00" b="1" dirty="0">
                <a:solidFill>
                  <a:schemeClr val="bg1"/>
                </a:solidFill>
              </a:rPr>
              <a:t>人工林</a:t>
            </a:r>
          </a:p>
        </p:txBody>
      </p:sp>
      <p:sp>
        <p:nvSpPr>
          <p:cNvPr id="19" name="テキスト ボックス 3"/>
          <p:cNvSpPr txBox="1">
            <a:spLocks noChangeArrowheads="1"/>
          </p:cNvSpPr>
          <p:nvPr/>
        </p:nvSpPr>
        <p:spPr bwMode="auto">
          <a:xfrm>
            <a:off x="7013400" y="3450293"/>
            <a:ext cx="595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00" b="1" dirty="0">
                <a:solidFill>
                  <a:schemeClr val="bg1"/>
                </a:solidFill>
              </a:rPr>
              <a:t>倒木</a:t>
            </a:r>
          </a:p>
        </p:txBody>
      </p:sp>
      <p:sp>
        <p:nvSpPr>
          <p:cNvPr id="20" name="テキスト ボックス 8"/>
          <p:cNvSpPr txBox="1">
            <a:spLocks noChangeArrowheads="1"/>
          </p:cNvSpPr>
          <p:nvPr/>
        </p:nvSpPr>
        <p:spPr bwMode="auto">
          <a:xfrm>
            <a:off x="6716538" y="3110568"/>
            <a:ext cx="593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00" b="1" dirty="0">
                <a:solidFill>
                  <a:srgbClr val="FFFF00"/>
                </a:solidFill>
              </a:rPr>
              <a:t>土砂</a:t>
            </a:r>
          </a:p>
        </p:txBody>
      </p:sp>
      <p:sp>
        <p:nvSpPr>
          <p:cNvPr id="21" name="テキスト ボックス 8"/>
          <p:cNvSpPr txBox="1">
            <a:spLocks noChangeArrowheads="1"/>
          </p:cNvSpPr>
          <p:nvPr/>
        </p:nvSpPr>
        <p:spPr bwMode="auto">
          <a:xfrm>
            <a:off x="6850938" y="2787798"/>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600" b="1" dirty="0">
                <a:solidFill>
                  <a:srgbClr val="0070C0"/>
                </a:solidFill>
              </a:rPr>
              <a:t>流水</a:t>
            </a:r>
          </a:p>
        </p:txBody>
      </p:sp>
      <p:sp>
        <p:nvSpPr>
          <p:cNvPr id="22" name="下矢印 21"/>
          <p:cNvSpPr/>
          <p:nvPr/>
        </p:nvSpPr>
        <p:spPr>
          <a:xfrm rot="2711968">
            <a:off x="6389561" y="3492523"/>
            <a:ext cx="341334" cy="957728"/>
          </a:xfrm>
          <a:prstGeom prst="downArrow">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3" name="右矢印 22"/>
          <p:cNvSpPr/>
          <p:nvPr/>
        </p:nvSpPr>
        <p:spPr>
          <a:xfrm rot="10800000">
            <a:off x="4644009" y="4025714"/>
            <a:ext cx="648072" cy="620818"/>
          </a:xfrm>
          <a:prstGeom prst="rightArrow">
            <a:avLst>
              <a:gd name="adj1" fmla="val 34803"/>
              <a:gd name="adj2" fmla="val 474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6" name="角丸四角形 25"/>
          <p:cNvSpPr/>
          <p:nvPr/>
        </p:nvSpPr>
        <p:spPr>
          <a:xfrm>
            <a:off x="467544" y="3008677"/>
            <a:ext cx="1137599" cy="420323"/>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a:effectLst>
                  <a:outerShdw blurRad="38100" dist="38100" dir="2700000" algn="tl">
                    <a:srgbClr val="000000">
                      <a:alpha val="43137"/>
                    </a:srgbClr>
                  </a:outerShdw>
                </a:effectLst>
              </a:rPr>
              <a:t>対策</a:t>
            </a:r>
            <a:endParaRPr kumimoji="1" lang="ja-JP" altLang="en-US" sz="2000" dirty="0">
              <a:effectLst>
                <a:outerShdw blurRad="38100" dist="38100" dir="2700000" algn="tl">
                  <a:srgbClr val="000000">
                    <a:alpha val="43137"/>
                  </a:srgbClr>
                </a:outerShdw>
              </a:effectLst>
            </a:endParaRPr>
          </a:p>
        </p:txBody>
      </p:sp>
      <p:sp>
        <p:nvSpPr>
          <p:cNvPr id="27" name="右矢印 26"/>
          <p:cNvSpPr/>
          <p:nvPr/>
        </p:nvSpPr>
        <p:spPr>
          <a:xfrm rot="5400000">
            <a:off x="2209363" y="5170819"/>
            <a:ext cx="648072" cy="620818"/>
          </a:xfrm>
          <a:prstGeom prst="rightArrow">
            <a:avLst>
              <a:gd name="adj1" fmla="val 34803"/>
              <a:gd name="adj2" fmla="val 474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8" name="角丸四角形 27"/>
          <p:cNvSpPr/>
          <p:nvPr/>
        </p:nvSpPr>
        <p:spPr>
          <a:xfrm>
            <a:off x="539552" y="5373216"/>
            <a:ext cx="1065591" cy="420323"/>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effectLst>
                  <a:outerShdw blurRad="38100" dist="38100" dir="2700000" algn="tl">
                    <a:srgbClr val="000000">
                      <a:alpha val="43137"/>
                    </a:srgbClr>
                  </a:outerShdw>
                </a:effectLst>
              </a:rPr>
              <a:t>効果</a:t>
            </a:r>
            <a:endParaRPr kumimoji="1" lang="ja-JP" altLang="en-US" sz="2000" dirty="0">
              <a:effectLst>
                <a:outerShdw blurRad="38100" dist="38100" dir="2700000" algn="tl">
                  <a:srgbClr val="000000">
                    <a:alpha val="43137"/>
                  </a:srgbClr>
                </a:outerShdw>
              </a:effectLst>
            </a:endParaRPr>
          </a:p>
        </p:txBody>
      </p:sp>
      <p:sp>
        <p:nvSpPr>
          <p:cNvPr id="5" name="左矢印吹き出し 4"/>
          <p:cNvSpPr/>
          <p:nvPr/>
        </p:nvSpPr>
        <p:spPr>
          <a:xfrm>
            <a:off x="4882734" y="5481228"/>
            <a:ext cx="3312367" cy="892297"/>
          </a:xfrm>
          <a:prstGeom prst="leftArrowCallout">
            <a:avLst>
              <a:gd name="adj1" fmla="val 25000"/>
              <a:gd name="adj2" fmla="val 25000"/>
              <a:gd name="adj3" fmla="val 25000"/>
              <a:gd name="adj4" fmla="val 777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latin typeface="+mj-ea"/>
                <a:ea typeface="+mj-ea"/>
              </a:rPr>
              <a:t>効果検証</a:t>
            </a:r>
            <a:endParaRPr lang="en-US" altLang="ja-JP" sz="2800" b="1" dirty="0" smtClean="0">
              <a:latin typeface="+mj-ea"/>
              <a:ea typeface="+mj-ea"/>
            </a:endParaRPr>
          </a:p>
          <a:p>
            <a:pPr algn="ctr"/>
            <a:r>
              <a:rPr kumimoji="1" lang="ja-JP" altLang="en-US" sz="1200" dirty="0" smtClean="0">
                <a:latin typeface="+mj-ea"/>
                <a:ea typeface="+mj-ea"/>
              </a:rPr>
              <a:t>（一部</a:t>
            </a:r>
            <a:r>
              <a:rPr lang="ja-JP" altLang="en-US" sz="1200" dirty="0" smtClean="0">
                <a:latin typeface="+mj-ea"/>
                <a:ea typeface="+mj-ea"/>
              </a:rPr>
              <a:t>を研究所が行う</a:t>
            </a:r>
            <a:r>
              <a:rPr kumimoji="1" lang="ja-JP" altLang="en-US" sz="1200" dirty="0" smtClean="0">
                <a:latin typeface="+mj-ea"/>
                <a:ea typeface="+mj-ea"/>
              </a:rPr>
              <a:t>）</a:t>
            </a:r>
            <a:endParaRPr kumimoji="1" lang="ja-JP" altLang="en-US" sz="1050" dirty="0">
              <a:latin typeface="+mj-ea"/>
              <a:ea typeface="+mj-ea"/>
            </a:endParaRPr>
          </a:p>
        </p:txBody>
      </p:sp>
      <p:sp>
        <p:nvSpPr>
          <p:cNvPr id="30" name="角丸四角形 29"/>
          <p:cNvSpPr/>
          <p:nvPr/>
        </p:nvSpPr>
        <p:spPr>
          <a:xfrm>
            <a:off x="5341818" y="1443983"/>
            <a:ext cx="2266895" cy="420323"/>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smtClean="0">
                <a:effectLst>
                  <a:outerShdw blurRad="38100" dist="38100" dir="2700000" algn="tl">
                    <a:srgbClr val="000000">
                      <a:alpha val="43137"/>
                    </a:srgbClr>
                  </a:outerShdw>
                </a:effectLst>
              </a:rPr>
              <a:t>近年の災害の状況</a:t>
            </a:r>
            <a:endParaRPr kumimoji="1" lang="ja-JP" alt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2575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bwMode="gray">
          <a:xfrm>
            <a:off x="31377" y="2552157"/>
            <a:ext cx="421196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74021" y="202630"/>
            <a:ext cx="8229600" cy="634082"/>
          </a:xfrm>
        </p:spPr>
        <p:txBody>
          <a:bodyPr>
            <a:noAutofit/>
          </a:bodyPr>
          <a:lstStyle/>
          <a:p>
            <a:r>
              <a:rPr kumimoji="1" lang="ja-JP" altLang="en-US" sz="3600" dirty="0" smtClean="0"/>
              <a:t>危険渓流の流木</a:t>
            </a:r>
            <a:r>
              <a:rPr kumimoji="1" lang="ja-JP" altLang="en-US" sz="3600" dirty="0" smtClean="0"/>
              <a:t>対策事業</a:t>
            </a:r>
            <a:endParaRPr kumimoji="1" lang="ja-JP" altLang="en-US" sz="4000" dirty="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3</a:t>
            </a:fld>
            <a:endParaRPr kumimoji="1" lang="ja-JP" altLang="en-US"/>
          </a:p>
        </p:txBody>
      </p:sp>
      <p:sp>
        <p:nvSpPr>
          <p:cNvPr id="240" name="テキスト ボックス 239"/>
          <p:cNvSpPr txBox="1"/>
          <p:nvPr/>
        </p:nvSpPr>
        <p:spPr>
          <a:xfrm>
            <a:off x="7347548" y="1259468"/>
            <a:ext cx="1040876" cy="369332"/>
          </a:xfrm>
          <a:prstGeom prst="rect">
            <a:avLst/>
          </a:prstGeom>
          <a:solidFill>
            <a:schemeClr val="bg1"/>
          </a:solidFill>
          <a:ln w="19050">
            <a:solidFill>
              <a:srgbClr val="00B050"/>
            </a:solidFill>
          </a:ln>
        </p:spPr>
        <p:txBody>
          <a:bodyPr wrap="square" rtlCol="0">
            <a:spAutoFit/>
          </a:bodyPr>
          <a:lstStyle>
            <a:defPPr>
              <a:defRPr lang="ja-JP"/>
            </a:defPPr>
            <a:lvl1pPr algn="ctr">
              <a:defRPr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対策後</a:t>
            </a:r>
          </a:p>
        </p:txBody>
      </p:sp>
      <p:sp>
        <p:nvSpPr>
          <p:cNvPr id="101" name="タイトル 1"/>
          <p:cNvSpPr txBox="1">
            <a:spLocks/>
          </p:cNvSpPr>
          <p:nvPr/>
        </p:nvSpPr>
        <p:spPr>
          <a:xfrm>
            <a:off x="107505" y="188640"/>
            <a:ext cx="1008111" cy="6480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4000" dirty="0"/>
          </a:p>
        </p:txBody>
      </p:sp>
      <p:grpSp>
        <p:nvGrpSpPr>
          <p:cNvPr id="186" name="グループ化 185"/>
          <p:cNvGrpSpPr/>
          <p:nvPr/>
        </p:nvGrpSpPr>
        <p:grpSpPr>
          <a:xfrm>
            <a:off x="634316" y="2490785"/>
            <a:ext cx="4009692" cy="3478449"/>
            <a:chOff x="0" y="0"/>
            <a:chExt cx="5372100" cy="4886325"/>
          </a:xfrm>
        </p:grpSpPr>
        <p:grpSp>
          <p:nvGrpSpPr>
            <p:cNvPr id="187" name="グループ化 186"/>
            <p:cNvGrpSpPr/>
            <p:nvPr/>
          </p:nvGrpSpPr>
          <p:grpSpPr>
            <a:xfrm>
              <a:off x="0" y="0"/>
              <a:ext cx="5372100" cy="4886325"/>
              <a:chOff x="0" y="0"/>
              <a:chExt cx="5372100" cy="4886325"/>
            </a:xfrm>
          </p:grpSpPr>
          <p:pic>
            <p:nvPicPr>
              <p:cNvPr id="191" name="図 19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3700" y="1552575"/>
                <a:ext cx="104775" cy="247650"/>
              </a:xfrm>
              <a:prstGeom prst="rect">
                <a:avLst/>
              </a:prstGeom>
              <a:noFill/>
              <a:ln>
                <a:noFill/>
              </a:ln>
            </p:spPr>
          </p:pic>
          <p:grpSp>
            <p:nvGrpSpPr>
              <p:cNvPr id="192" name="グループ化 191"/>
              <p:cNvGrpSpPr/>
              <p:nvPr/>
            </p:nvGrpSpPr>
            <p:grpSpPr>
              <a:xfrm>
                <a:off x="0" y="0"/>
                <a:ext cx="5372100" cy="4886325"/>
                <a:chOff x="0" y="0"/>
                <a:chExt cx="5372100" cy="4886325"/>
              </a:xfrm>
            </p:grpSpPr>
            <p:pic>
              <p:nvPicPr>
                <p:cNvPr id="193" name="図 19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3009900" y="2971800"/>
                  <a:ext cx="142875" cy="295275"/>
                </a:xfrm>
                <a:prstGeom prst="rect">
                  <a:avLst/>
                </a:prstGeom>
                <a:noFill/>
                <a:ln>
                  <a:noFill/>
                </a:ln>
              </p:spPr>
            </p:pic>
            <p:pic>
              <p:nvPicPr>
                <p:cNvPr id="194" name="図 19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2895600"/>
                  <a:ext cx="142875" cy="333375"/>
                </a:xfrm>
                <a:prstGeom prst="rect">
                  <a:avLst/>
                </a:prstGeom>
                <a:noFill/>
                <a:ln>
                  <a:noFill/>
                </a:ln>
              </p:spPr>
            </p:pic>
            <p:grpSp>
              <p:nvGrpSpPr>
                <p:cNvPr id="195" name="グループ化 194"/>
                <p:cNvGrpSpPr/>
                <p:nvPr/>
              </p:nvGrpSpPr>
              <p:grpSpPr>
                <a:xfrm>
                  <a:off x="0" y="0"/>
                  <a:ext cx="5372100" cy="4886325"/>
                  <a:chOff x="0" y="0"/>
                  <a:chExt cx="5372100" cy="4886325"/>
                </a:xfrm>
              </p:grpSpPr>
              <p:pic>
                <p:nvPicPr>
                  <p:cNvPr id="196" name="図 19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6725" y="371475"/>
                    <a:ext cx="142875" cy="285750"/>
                  </a:xfrm>
                  <a:prstGeom prst="rect">
                    <a:avLst/>
                  </a:prstGeom>
                  <a:noFill/>
                  <a:ln>
                    <a:noFill/>
                  </a:ln>
                </p:spPr>
              </p:pic>
              <p:grpSp>
                <p:nvGrpSpPr>
                  <p:cNvPr id="197" name="グループ化 196"/>
                  <p:cNvGrpSpPr/>
                  <p:nvPr/>
                </p:nvGrpSpPr>
                <p:grpSpPr>
                  <a:xfrm>
                    <a:off x="0" y="0"/>
                    <a:ext cx="5372100" cy="4886325"/>
                    <a:chOff x="0" y="0"/>
                    <a:chExt cx="5372100" cy="4886325"/>
                  </a:xfrm>
                </p:grpSpPr>
                <p:pic>
                  <p:nvPicPr>
                    <p:cNvPr id="198" name="図 1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647825"/>
                      <a:ext cx="142875" cy="333375"/>
                    </a:xfrm>
                    <a:prstGeom prst="rect">
                      <a:avLst/>
                    </a:prstGeom>
                    <a:noFill/>
                    <a:ln>
                      <a:noFill/>
                    </a:ln>
                  </p:spPr>
                </p:pic>
                <p:pic>
                  <p:nvPicPr>
                    <p:cNvPr id="199" name="図 19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1009650"/>
                      <a:ext cx="142875" cy="333375"/>
                    </a:xfrm>
                    <a:prstGeom prst="rect">
                      <a:avLst/>
                    </a:prstGeom>
                    <a:noFill/>
                    <a:ln>
                      <a:noFill/>
                    </a:ln>
                  </p:spPr>
                </p:pic>
                <p:pic>
                  <p:nvPicPr>
                    <p:cNvPr id="200" name="図 19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704850"/>
                      <a:ext cx="142875" cy="333375"/>
                    </a:xfrm>
                    <a:prstGeom prst="rect">
                      <a:avLst/>
                    </a:prstGeom>
                    <a:noFill/>
                    <a:ln>
                      <a:noFill/>
                    </a:ln>
                  </p:spPr>
                </p:pic>
                <p:pic>
                  <p:nvPicPr>
                    <p:cNvPr id="201" name="図 20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9150" y="333375"/>
                      <a:ext cx="142875" cy="333375"/>
                    </a:xfrm>
                    <a:prstGeom prst="rect">
                      <a:avLst/>
                    </a:prstGeom>
                    <a:noFill/>
                    <a:ln>
                      <a:noFill/>
                    </a:ln>
                  </p:spPr>
                </p:pic>
                <p:pic>
                  <p:nvPicPr>
                    <p:cNvPr id="202" name="図 20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095375"/>
                      <a:ext cx="142875" cy="333375"/>
                    </a:xfrm>
                    <a:prstGeom prst="rect">
                      <a:avLst/>
                    </a:prstGeom>
                    <a:noFill/>
                    <a:ln>
                      <a:noFill/>
                    </a:ln>
                  </p:spPr>
                </p:pic>
                <p:pic>
                  <p:nvPicPr>
                    <p:cNvPr id="203" name="図 20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1990725"/>
                      <a:ext cx="142875" cy="333375"/>
                    </a:xfrm>
                    <a:prstGeom prst="rect">
                      <a:avLst/>
                    </a:prstGeom>
                    <a:noFill/>
                    <a:ln>
                      <a:noFill/>
                    </a:ln>
                  </p:spPr>
                </p:pic>
                <p:pic>
                  <p:nvPicPr>
                    <p:cNvPr id="204" name="図 20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66700"/>
                      <a:ext cx="104775" cy="247650"/>
                    </a:xfrm>
                    <a:prstGeom prst="rect">
                      <a:avLst/>
                    </a:prstGeom>
                    <a:noFill/>
                    <a:ln>
                      <a:noFill/>
                    </a:ln>
                  </p:spPr>
                </p:pic>
                <p:pic>
                  <p:nvPicPr>
                    <p:cNvPr id="205" name="図 20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0" y="1990725"/>
                      <a:ext cx="104775" cy="247650"/>
                    </a:xfrm>
                    <a:prstGeom prst="rect">
                      <a:avLst/>
                    </a:prstGeom>
                    <a:noFill/>
                    <a:ln>
                      <a:noFill/>
                    </a:ln>
                  </p:spPr>
                </p:pic>
                <p:pic>
                  <p:nvPicPr>
                    <p:cNvPr id="206" name="図 20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700" y="333375"/>
                      <a:ext cx="104775" cy="247650"/>
                    </a:xfrm>
                    <a:prstGeom prst="rect">
                      <a:avLst/>
                    </a:prstGeom>
                    <a:noFill/>
                    <a:ln>
                      <a:noFill/>
                    </a:ln>
                  </p:spPr>
                </p:pic>
                <p:pic>
                  <p:nvPicPr>
                    <p:cNvPr id="208" name="図 20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4375" y="666750"/>
                      <a:ext cx="104775" cy="247650"/>
                    </a:xfrm>
                    <a:prstGeom prst="rect">
                      <a:avLst/>
                    </a:prstGeom>
                    <a:noFill/>
                    <a:ln>
                      <a:noFill/>
                    </a:ln>
                  </p:spPr>
                </p:pic>
                <p:pic>
                  <p:nvPicPr>
                    <p:cNvPr id="209" name="図 20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3950" y="323850"/>
                      <a:ext cx="104775" cy="247650"/>
                    </a:xfrm>
                    <a:prstGeom prst="rect">
                      <a:avLst/>
                    </a:prstGeom>
                    <a:noFill/>
                    <a:ln>
                      <a:noFill/>
                    </a:ln>
                  </p:spPr>
                </p:pic>
                <p:pic>
                  <p:nvPicPr>
                    <p:cNvPr id="210" name="図 20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6725" y="85725"/>
                      <a:ext cx="104775" cy="247650"/>
                    </a:xfrm>
                    <a:prstGeom prst="rect">
                      <a:avLst/>
                    </a:prstGeom>
                    <a:noFill/>
                    <a:ln>
                      <a:noFill/>
                    </a:ln>
                  </p:spPr>
                </p:pic>
                <p:pic>
                  <p:nvPicPr>
                    <p:cNvPr id="211" name="図 2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3900" y="0"/>
                      <a:ext cx="104775" cy="247650"/>
                    </a:xfrm>
                    <a:prstGeom prst="rect">
                      <a:avLst/>
                    </a:prstGeom>
                    <a:noFill/>
                    <a:ln>
                      <a:noFill/>
                    </a:ln>
                  </p:spPr>
                </p:pic>
                <p:pic>
                  <p:nvPicPr>
                    <p:cNvPr id="212" name="図 2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125" y="95250"/>
                      <a:ext cx="104775" cy="247650"/>
                    </a:xfrm>
                    <a:prstGeom prst="rect">
                      <a:avLst/>
                    </a:prstGeom>
                    <a:noFill/>
                    <a:ln>
                      <a:noFill/>
                    </a:ln>
                  </p:spPr>
                </p:pic>
                <p:pic>
                  <p:nvPicPr>
                    <p:cNvPr id="213" name="図 2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6475" y="2038350"/>
                      <a:ext cx="142875" cy="285750"/>
                    </a:xfrm>
                    <a:prstGeom prst="rect">
                      <a:avLst/>
                    </a:prstGeom>
                    <a:noFill/>
                    <a:ln>
                      <a:noFill/>
                    </a:ln>
                  </p:spPr>
                </p:pic>
                <p:pic>
                  <p:nvPicPr>
                    <p:cNvPr id="214" name="図 2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5375" y="647700"/>
                      <a:ext cx="104775" cy="247650"/>
                    </a:xfrm>
                    <a:prstGeom prst="rect">
                      <a:avLst/>
                    </a:prstGeom>
                    <a:noFill/>
                    <a:ln>
                      <a:noFill/>
                    </a:ln>
                  </p:spPr>
                </p:pic>
                <p:pic>
                  <p:nvPicPr>
                    <p:cNvPr id="215" name="図 2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4925" y="400050"/>
                      <a:ext cx="104775" cy="247650"/>
                    </a:xfrm>
                    <a:prstGeom prst="rect">
                      <a:avLst/>
                    </a:prstGeom>
                    <a:noFill/>
                    <a:ln>
                      <a:noFill/>
                    </a:ln>
                  </p:spPr>
                </p:pic>
                <p:pic>
                  <p:nvPicPr>
                    <p:cNvPr id="216" name="図 2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7325" y="552450"/>
                      <a:ext cx="104775" cy="247650"/>
                    </a:xfrm>
                    <a:prstGeom prst="rect">
                      <a:avLst/>
                    </a:prstGeom>
                    <a:noFill/>
                    <a:ln>
                      <a:noFill/>
                    </a:ln>
                  </p:spPr>
                </p:pic>
                <p:pic>
                  <p:nvPicPr>
                    <p:cNvPr id="219" name="図 2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4925" y="771525"/>
                      <a:ext cx="104775" cy="247650"/>
                    </a:xfrm>
                    <a:prstGeom prst="rect">
                      <a:avLst/>
                    </a:prstGeom>
                    <a:noFill/>
                    <a:ln>
                      <a:noFill/>
                    </a:ln>
                  </p:spPr>
                </p:pic>
                <p:pic>
                  <p:nvPicPr>
                    <p:cNvPr id="220" name="図 2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5325" y="962025"/>
                      <a:ext cx="104775" cy="247650"/>
                    </a:xfrm>
                    <a:prstGeom prst="rect">
                      <a:avLst/>
                    </a:prstGeom>
                    <a:noFill/>
                    <a:ln>
                      <a:noFill/>
                    </a:ln>
                  </p:spPr>
                </p:pic>
                <p:pic>
                  <p:nvPicPr>
                    <p:cNvPr id="222" name="図 2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0550" y="152400"/>
                      <a:ext cx="104775" cy="247650"/>
                    </a:xfrm>
                    <a:prstGeom prst="rect">
                      <a:avLst/>
                    </a:prstGeom>
                    <a:noFill/>
                    <a:ln>
                      <a:noFill/>
                    </a:ln>
                  </p:spPr>
                </p:pic>
                <p:pic>
                  <p:nvPicPr>
                    <p:cNvPr id="223" name="図 2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650" y="781050"/>
                      <a:ext cx="142875" cy="285750"/>
                    </a:xfrm>
                    <a:prstGeom prst="rect">
                      <a:avLst/>
                    </a:prstGeom>
                    <a:noFill/>
                    <a:ln>
                      <a:noFill/>
                    </a:ln>
                  </p:spPr>
                </p:pic>
                <p:pic>
                  <p:nvPicPr>
                    <p:cNvPr id="225" name="図 2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190750"/>
                      <a:ext cx="142875" cy="285750"/>
                    </a:xfrm>
                    <a:prstGeom prst="rect">
                      <a:avLst/>
                    </a:prstGeom>
                    <a:noFill/>
                    <a:ln>
                      <a:noFill/>
                    </a:ln>
                  </p:spPr>
                </p:pic>
                <p:pic>
                  <p:nvPicPr>
                    <p:cNvPr id="226" name="図 2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9525" y="1685925"/>
                      <a:ext cx="142875" cy="285750"/>
                    </a:xfrm>
                    <a:prstGeom prst="rect">
                      <a:avLst/>
                    </a:prstGeom>
                    <a:noFill/>
                    <a:ln>
                      <a:noFill/>
                    </a:ln>
                  </p:spPr>
                </p:pic>
                <p:pic>
                  <p:nvPicPr>
                    <p:cNvPr id="227" name="図 22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219200"/>
                      <a:ext cx="142875" cy="285750"/>
                    </a:xfrm>
                    <a:prstGeom prst="rect">
                      <a:avLst/>
                    </a:prstGeom>
                    <a:noFill/>
                    <a:ln>
                      <a:noFill/>
                    </a:ln>
                  </p:spPr>
                </p:pic>
                <p:pic>
                  <p:nvPicPr>
                    <p:cNvPr id="228" name="図 2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5725" y="1314450"/>
                      <a:ext cx="142875" cy="333375"/>
                    </a:xfrm>
                    <a:prstGeom prst="rect">
                      <a:avLst/>
                    </a:prstGeom>
                    <a:noFill/>
                    <a:ln>
                      <a:noFill/>
                    </a:ln>
                  </p:spPr>
                </p:pic>
                <p:pic>
                  <p:nvPicPr>
                    <p:cNvPr id="229" name="図 2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8125" y="1466850"/>
                      <a:ext cx="142875" cy="333375"/>
                    </a:xfrm>
                    <a:prstGeom prst="rect">
                      <a:avLst/>
                    </a:prstGeom>
                    <a:noFill/>
                    <a:ln>
                      <a:noFill/>
                    </a:ln>
                  </p:spPr>
                </p:pic>
                <p:pic>
                  <p:nvPicPr>
                    <p:cNvPr id="230" name="図 2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619125"/>
                      <a:ext cx="142875" cy="333375"/>
                    </a:xfrm>
                    <a:prstGeom prst="rect">
                      <a:avLst/>
                    </a:prstGeom>
                    <a:noFill/>
                    <a:ln>
                      <a:noFill/>
                    </a:ln>
                  </p:spPr>
                </p:pic>
                <p:pic>
                  <p:nvPicPr>
                    <p:cNvPr id="231" name="図 2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1847850"/>
                      <a:ext cx="142875" cy="333375"/>
                    </a:xfrm>
                    <a:prstGeom prst="rect">
                      <a:avLst/>
                    </a:prstGeom>
                    <a:noFill/>
                    <a:ln>
                      <a:noFill/>
                    </a:ln>
                  </p:spPr>
                </p:pic>
                <p:pic>
                  <p:nvPicPr>
                    <p:cNvPr id="232" name="図 2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2324100"/>
                      <a:ext cx="142875" cy="333375"/>
                    </a:xfrm>
                    <a:prstGeom prst="rect">
                      <a:avLst/>
                    </a:prstGeom>
                    <a:noFill/>
                    <a:ln>
                      <a:noFill/>
                    </a:ln>
                  </p:spPr>
                </p:pic>
                <p:pic>
                  <p:nvPicPr>
                    <p:cNvPr id="233" name="図 23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48025" y="1905000"/>
                      <a:ext cx="142875" cy="333375"/>
                    </a:xfrm>
                    <a:prstGeom prst="rect">
                      <a:avLst/>
                    </a:prstGeom>
                    <a:noFill/>
                    <a:ln>
                      <a:noFill/>
                    </a:ln>
                  </p:spPr>
                </p:pic>
                <p:pic>
                  <p:nvPicPr>
                    <p:cNvPr id="234" name="図 23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5575" y="1981200"/>
                      <a:ext cx="142875" cy="333375"/>
                    </a:xfrm>
                    <a:prstGeom prst="rect">
                      <a:avLst/>
                    </a:prstGeom>
                    <a:noFill/>
                    <a:ln>
                      <a:noFill/>
                    </a:ln>
                  </p:spPr>
                </p:pic>
                <p:pic>
                  <p:nvPicPr>
                    <p:cNvPr id="235" name="図 2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1190625"/>
                      <a:ext cx="142875" cy="333375"/>
                    </a:xfrm>
                    <a:prstGeom prst="rect">
                      <a:avLst/>
                    </a:prstGeom>
                    <a:noFill/>
                    <a:ln>
                      <a:noFill/>
                    </a:ln>
                  </p:spPr>
                </p:pic>
                <p:pic>
                  <p:nvPicPr>
                    <p:cNvPr id="236" name="図 23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19325"/>
                      <a:ext cx="142875" cy="333375"/>
                    </a:xfrm>
                    <a:prstGeom prst="rect">
                      <a:avLst/>
                    </a:prstGeom>
                    <a:noFill/>
                    <a:ln>
                      <a:noFill/>
                    </a:ln>
                  </p:spPr>
                </p:pic>
                <p:pic>
                  <p:nvPicPr>
                    <p:cNvPr id="237" name="図 23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5825" y="923925"/>
                      <a:ext cx="142875" cy="333375"/>
                    </a:xfrm>
                    <a:prstGeom prst="rect">
                      <a:avLst/>
                    </a:prstGeom>
                    <a:noFill/>
                    <a:ln>
                      <a:noFill/>
                    </a:ln>
                  </p:spPr>
                </p:pic>
                <p:pic>
                  <p:nvPicPr>
                    <p:cNvPr id="238" name="図 2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48025" y="1076325"/>
                      <a:ext cx="142875" cy="333375"/>
                    </a:xfrm>
                    <a:prstGeom prst="rect">
                      <a:avLst/>
                    </a:prstGeom>
                    <a:noFill/>
                    <a:ln>
                      <a:noFill/>
                    </a:ln>
                  </p:spPr>
                </p:pic>
                <p:pic>
                  <p:nvPicPr>
                    <p:cNvPr id="239" name="図 2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20000">
                      <a:off x="3143250" y="1590675"/>
                      <a:ext cx="123825" cy="257175"/>
                    </a:xfrm>
                    <a:prstGeom prst="rect">
                      <a:avLst/>
                    </a:prstGeom>
                    <a:noFill/>
                    <a:ln>
                      <a:noFill/>
                    </a:ln>
                  </p:spPr>
                </p:pic>
                <p:pic>
                  <p:nvPicPr>
                    <p:cNvPr id="241" name="図 24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9525" y="2476500"/>
                      <a:ext cx="142875" cy="333375"/>
                    </a:xfrm>
                    <a:prstGeom prst="rect">
                      <a:avLst/>
                    </a:prstGeom>
                    <a:noFill/>
                    <a:ln>
                      <a:noFill/>
                    </a:ln>
                  </p:spPr>
                </p:pic>
                <p:pic>
                  <p:nvPicPr>
                    <p:cNvPr id="242" name="図 2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1925" y="2247900"/>
                      <a:ext cx="142875" cy="333375"/>
                    </a:xfrm>
                    <a:prstGeom prst="rect">
                      <a:avLst/>
                    </a:prstGeom>
                    <a:noFill/>
                    <a:ln>
                      <a:noFill/>
                    </a:ln>
                  </p:spPr>
                </p:pic>
                <p:pic>
                  <p:nvPicPr>
                    <p:cNvPr id="243" name="図 24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514600"/>
                      <a:ext cx="142875" cy="333375"/>
                    </a:xfrm>
                    <a:prstGeom prst="rect">
                      <a:avLst/>
                    </a:prstGeom>
                    <a:noFill/>
                    <a:ln>
                      <a:noFill/>
                    </a:ln>
                  </p:spPr>
                </p:pic>
                <p:pic>
                  <p:nvPicPr>
                    <p:cNvPr id="244" name="図 24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2667000"/>
                      <a:ext cx="142875" cy="333375"/>
                    </a:xfrm>
                    <a:prstGeom prst="rect">
                      <a:avLst/>
                    </a:prstGeom>
                    <a:noFill/>
                    <a:ln>
                      <a:noFill/>
                    </a:ln>
                  </p:spPr>
                </p:pic>
                <p:pic>
                  <p:nvPicPr>
                    <p:cNvPr id="245" name="図 24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5825" y="1704975"/>
                      <a:ext cx="142875" cy="333375"/>
                    </a:xfrm>
                    <a:prstGeom prst="rect">
                      <a:avLst/>
                    </a:prstGeom>
                    <a:noFill/>
                    <a:ln>
                      <a:noFill/>
                    </a:ln>
                  </p:spPr>
                </p:pic>
                <p:pic>
                  <p:nvPicPr>
                    <p:cNvPr id="246" name="図 2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781050"/>
                      <a:ext cx="142875" cy="333375"/>
                    </a:xfrm>
                    <a:prstGeom prst="rect">
                      <a:avLst/>
                    </a:prstGeom>
                    <a:noFill/>
                    <a:ln>
                      <a:noFill/>
                    </a:ln>
                  </p:spPr>
                </p:pic>
                <p:pic>
                  <p:nvPicPr>
                    <p:cNvPr id="247" name="図 24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1314450"/>
                      <a:ext cx="142875" cy="333375"/>
                    </a:xfrm>
                    <a:prstGeom prst="rect">
                      <a:avLst/>
                    </a:prstGeom>
                    <a:noFill/>
                    <a:ln>
                      <a:noFill/>
                    </a:ln>
                  </p:spPr>
                </p:pic>
                <p:pic>
                  <p:nvPicPr>
                    <p:cNvPr id="248" name="図 2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8625" y="1285875"/>
                      <a:ext cx="142875" cy="333375"/>
                    </a:xfrm>
                    <a:prstGeom prst="rect">
                      <a:avLst/>
                    </a:prstGeom>
                    <a:noFill/>
                    <a:ln>
                      <a:noFill/>
                    </a:ln>
                  </p:spPr>
                </p:pic>
                <p:pic>
                  <p:nvPicPr>
                    <p:cNvPr id="249" name="図 24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1657350"/>
                      <a:ext cx="142875" cy="333375"/>
                    </a:xfrm>
                    <a:prstGeom prst="rect">
                      <a:avLst/>
                    </a:prstGeom>
                    <a:noFill/>
                    <a:ln>
                      <a:noFill/>
                    </a:ln>
                  </p:spPr>
                </p:pic>
                <p:pic>
                  <p:nvPicPr>
                    <p:cNvPr id="250" name="図 24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86150" y="2219325"/>
                      <a:ext cx="142875" cy="333375"/>
                    </a:xfrm>
                    <a:prstGeom prst="rect">
                      <a:avLst/>
                    </a:prstGeom>
                    <a:noFill/>
                    <a:ln>
                      <a:noFill/>
                    </a:ln>
                  </p:spPr>
                </p:pic>
                <p:pic>
                  <p:nvPicPr>
                    <p:cNvPr id="251" name="図 25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81475" y="1619250"/>
                      <a:ext cx="142875" cy="333375"/>
                    </a:xfrm>
                    <a:prstGeom prst="rect">
                      <a:avLst/>
                    </a:prstGeom>
                    <a:noFill/>
                    <a:ln>
                      <a:noFill/>
                    </a:ln>
                  </p:spPr>
                </p:pic>
                <p:pic>
                  <p:nvPicPr>
                    <p:cNvPr id="252" name="図 25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1285875"/>
                      <a:ext cx="142875" cy="333375"/>
                    </a:xfrm>
                    <a:prstGeom prst="rect">
                      <a:avLst/>
                    </a:prstGeom>
                    <a:noFill/>
                    <a:ln>
                      <a:noFill/>
                    </a:ln>
                  </p:spPr>
                </p:pic>
                <p:pic>
                  <p:nvPicPr>
                    <p:cNvPr id="253" name="図 25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24050"/>
                      <a:ext cx="142875" cy="333375"/>
                    </a:xfrm>
                    <a:prstGeom prst="rect">
                      <a:avLst/>
                    </a:prstGeom>
                    <a:noFill/>
                    <a:ln>
                      <a:noFill/>
                    </a:ln>
                  </p:spPr>
                </p:pic>
                <p:pic>
                  <p:nvPicPr>
                    <p:cNvPr id="254" name="図 25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076450"/>
                      <a:ext cx="142875" cy="333375"/>
                    </a:xfrm>
                    <a:prstGeom prst="rect">
                      <a:avLst/>
                    </a:prstGeom>
                    <a:noFill/>
                    <a:ln>
                      <a:noFill/>
                    </a:ln>
                  </p:spPr>
                </p:pic>
                <p:pic>
                  <p:nvPicPr>
                    <p:cNvPr id="255" name="図 25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619125"/>
                      <a:ext cx="142875" cy="333375"/>
                    </a:xfrm>
                    <a:prstGeom prst="rect">
                      <a:avLst/>
                    </a:prstGeom>
                    <a:noFill/>
                    <a:ln>
                      <a:noFill/>
                    </a:ln>
                  </p:spPr>
                </p:pic>
                <p:pic>
                  <p:nvPicPr>
                    <p:cNvPr id="256" name="図 25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9550" y="1895475"/>
                      <a:ext cx="142875" cy="333375"/>
                    </a:xfrm>
                    <a:prstGeom prst="rect">
                      <a:avLst/>
                    </a:prstGeom>
                    <a:noFill/>
                    <a:ln>
                      <a:noFill/>
                    </a:ln>
                  </p:spPr>
                </p:pic>
                <p:pic>
                  <p:nvPicPr>
                    <p:cNvPr id="257" name="図 25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847850"/>
                      <a:ext cx="142875" cy="333375"/>
                    </a:xfrm>
                    <a:prstGeom prst="rect">
                      <a:avLst/>
                    </a:prstGeom>
                    <a:noFill/>
                    <a:ln>
                      <a:noFill/>
                    </a:ln>
                  </p:spPr>
                </p:pic>
                <p:pic>
                  <p:nvPicPr>
                    <p:cNvPr id="258" name="図 25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5150" y="781050"/>
                      <a:ext cx="142875" cy="333375"/>
                    </a:xfrm>
                    <a:prstGeom prst="rect">
                      <a:avLst/>
                    </a:prstGeom>
                    <a:noFill/>
                    <a:ln>
                      <a:noFill/>
                    </a:ln>
                  </p:spPr>
                </p:pic>
                <p:pic>
                  <p:nvPicPr>
                    <p:cNvPr id="259" name="図 25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1647825"/>
                      <a:ext cx="142875" cy="333375"/>
                    </a:xfrm>
                    <a:prstGeom prst="rect">
                      <a:avLst/>
                    </a:prstGeom>
                    <a:noFill/>
                    <a:ln>
                      <a:noFill/>
                    </a:ln>
                  </p:spPr>
                </p:pic>
                <p:pic>
                  <p:nvPicPr>
                    <p:cNvPr id="260" name="図 25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9900" y="1466850"/>
                      <a:ext cx="142875" cy="285750"/>
                    </a:xfrm>
                    <a:prstGeom prst="rect">
                      <a:avLst/>
                    </a:prstGeom>
                    <a:noFill/>
                    <a:ln>
                      <a:noFill/>
                    </a:ln>
                  </p:spPr>
                </p:pic>
                <p:pic>
                  <p:nvPicPr>
                    <p:cNvPr id="261" name="図 26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2225" y="1409700"/>
                      <a:ext cx="142875" cy="285750"/>
                    </a:xfrm>
                    <a:prstGeom prst="rect">
                      <a:avLst/>
                    </a:prstGeom>
                    <a:noFill/>
                    <a:ln>
                      <a:noFill/>
                    </a:ln>
                  </p:spPr>
                </p:pic>
                <p:pic>
                  <p:nvPicPr>
                    <p:cNvPr id="262" name="図 26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6225" y="542925"/>
                      <a:ext cx="104775" cy="247650"/>
                    </a:xfrm>
                    <a:prstGeom prst="rect">
                      <a:avLst/>
                    </a:prstGeom>
                    <a:noFill/>
                    <a:ln>
                      <a:noFill/>
                    </a:ln>
                  </p:spPr>
                </p:pic>
                <p:pic>
                  <p:nvPicPr>
                    <p:cNvPr id="263" name="図 26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5750" y="76200"/>
                      <a:ext cx="104775" cy="247650"/>
                    </a:xfrm>
                    <a:prstGeom prst="rect">
                      <a:avLst/>
                    </a:prstGeom>
                    <a:noFill/>
                    <a:ln>
                      <a:noFill/>
                    </a:ln>
                  </p:spPr>
                </p:pic>
                <p:pic>
                  <p:nvPicPr>
                    <p:cNvPr id="264" name="図 26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1950" y="342900"/>
                      <a:ext cx="104775" cy="247650"/>
                    </a:xfrm>
                    <a:prstGeom prst="rect">
                      <a:avLst/>
                    </a:prstGeom>
                    <a:noFill/>
                    <a:ln>
                      <a:noFill/>
                    </a:ln>
                  </p:spPr>
                </p:pic>
                <p:pic>
                  <p:nvPicPr>
                    <p:cNvPr id="265" name="図 26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4900" y="923925"/>
                      <a:ext cx="104775" cy="247650"/>
                    </a:xfrm>
                    <a:prstGeom prst="rect">
                      <a:avLst/>
                    </a:prstGeom>
                    <a:noFill/>
                    <a:ln>
                      <a:noFill/>
                    </a:ln>
                  </p:spPr>
                </p:pic>
                <p:pic>
                  <p:nvPicPr>
                    <p:cNvPr id="266" name="図 26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7225" y="400050"/>
                      <a:ext cx="104775" cy="247650"/>
                    </a:xfrm>
                    <a:prstGeom prst="rect">
                      <a:avLst/>
                    </a:prstGeom>
                    <a:noFill/>
                    <a:ln>
                      <a:noFill/>
                    </a:ln>
                  </p:spPr>
                </p:pic>
                <p:pic>
                  <p:nvPicPr>
                    <p:cNvPr id="267" name="図 26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8975" y="552450"/>
                      <a:ext cx="104775" cy="247650"/>
                    </a:xfrm>
                    <a:prstGeom prst="rect">
                      <a:avLst/>
                    </a:prstGeom>
                    <a:noFill/>
                    <a:ln>
                      <a:noFill/>
                    </a:ln>
                  </p:spPr>
                </p:pic>
                <p:pic>
                  <p:nvPicPr>
                    <p:cNvPr id="268" name="図 26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7575" y="476250"/>
                      <a:ext cx="104775" cy="247650"/>
                    </a:xfrm>
                    <a:prstGeom prst="rect">
                      <a:avLst/>
                    </a:prstGeom>
                    <a:noFill/>
                    <a:ln>
                      <a:noFill/>
                    </a:ln>
                  </p:spPr>
                </p:pic>
                <p:pic>
                  <p:nvPicPr>
                    <p:cNvPr id="269" name="図 26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975" y="647700"/>
                      <a:ext cx="104775" cy="247650"/>
                    </a:xfrm>
                    <a:prstGeom prst="rect">
                      <a:avLst/>
                    </a:prstGeom>
                    <a:noFill/>
                    <a:ln>
                      <a:noFill/>
                    </a:ln>
                  </p:spPr>
                </p:pic>
                <p:pic>
                  <p:nvPicPr>
                    <p:cNvPr id="270" name="図 26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200000">
                      <a:off x="2295525" y="1600200"/>
                      <a:ext cx="142875" cy="333375"/>
                    </a:xfrm>
                    <a:prstGeom prst="rect">
                      <a:avLst/>
                    </a:prstGeom>
                    <a:noFill/>
                    <a:ln>
                      <a:noFill/>
                    </a:ln>
                  </p:spPr>
                </p:pic>
                <p:pic>
                  <p:nvPicPr>
                    <p:cNvPr id="271" name="図 27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400000">
                      <a:off x="3752850" y="2162175"/>
                      <a:ext cx="142875" cy="333375"/>
                    </a:xfrm>
                    <a:prstGeom prst="rect">
                      <a:avLst/>
                    </a:prstGeom>
                    <a:noFill/>
                    <a:ln>
                      <a:noFill/>
                    </a:ln>
                  </p:spPr>
                </p:pic>
                <p:pic>
                  <p:nvPicPr>
                    <p:cNvPr id="272" name="図 27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400000">
                      <a:off x="3429000" y="1171575"/>
                      <a:ext cx="142875" cy="333375"/>
                    </a:xfrm>
                    <a:prstGeom prst="rect">
                      <a:avLst/>
                    </a:prstGeom>
                    <a:noFill/>
                    <a:ln>
                      <a:noFill/>
                    </a:ln>
                  </p:spPr>
                </p:pic>
                <p:pic>
                  <p:nvPicPr>
                    <p:cNvPr id="273" name="図 27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1285875"/>
                      <a:ext cx="142875" cy="333375"/>
                    </a:xfrm>
                    <a:prstGeom prst="rect">
                      <a:avLst/>
                    </a:prstGeom>
                    <a:noFill/>
                    <a:ln>
                      <a:noFill/>
                    </a:ln>
                  </p:spPr>
                </p:pic>
                <p:pic>
                  <p:nvPicPr>
                    <p:cNvPr id="274" name="図 27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476375"/>
                      <a:ext cx="142875" cy="333375"/>
                    </a:xfrm>
                    <a:prstGeom prst="rect">
                      <a:avLst/>
                    </a:prstGeom>
                    <a:noFill/>
                    <a:ln>
                      <a:noFill/>
                    </a:ln>
                  </p:spPr>
                </p:pic>
                <p:pic>
                  <p:nvPicPr>
                    <p:cNvPr id="275" name="図 27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895350"/>
                      <a:ext cx="142875" cy="333375"/>
                    </a:xfrm>
                    <a:prstGeom prst="rect">
                      <a:avLst/>
                    </a:prstGeom>
                    <a:noFill/>
                    <a:ln>
                      <a:noFill/>
                    </a:ln>
                  </p:spPr>
                </p:pic>
                <p:pic>
                  <p:nvPicPr>
                    <p:cNvPr id="276" name="図 27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38250"/>
                      <a:ext cx="142875" cy="333375"/>
                    </a:xfrm>
                    <a:prstGeom prst="rect">
                      <a:avLst/>
                    </a:prstGeom>
                    <a:noFill/>
                    <a:ln>
                      <a:noFill/>
                    </a:ln>
                  </p:spPr>
                </p:pic>
                <p:pic>
                  <p:nvPicPr>
                    <p:cNvPr id="277" name="図 27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1647825"/>
                      <a:ext cx="142875" cy="333375"/>
                    </a:xfrm>
                    <a:prstGeom prst="rect">
                      <a:avLst/>
                    </a:prstGeom>
                    <a:noFill/>
                    <a:ln>
                      <a:noFill/>
                    </a:ln>
                  </p:spPr>
                </p:pic>
                <p:pic>
                  <p:nvPicPr>
                    <p:cNvPr id="278" name="図 2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1752600"/>
                      <a:ext cx="142875" cy="333375"/>
                    </a:xfrm>
                    <a:prstGeom prst="rect">
                      <a:avLst/>
                    </a:prstGeom>
                    <a:noFill/>
                    <a:ln>
                      <a:noFill/>
                    </a:ln>
                  </p:spPr>
                </p:pic>
                <p:pic>
                  <p:nvPicPr>
                    <p:cNvPr id="279" name="図 27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2790825"/>
                      <a:ext cx="142875" cy="333375"/>
                    </a:xfrm>
                    <a:prstGeom prst="rect">
                      <a:avLst/>
                    </a:prstGeom>
                    <a:noFill/>
                    <a:ln>
                      <a:noFill/>
                    </a:ln>
                  </p:spPr>
                </p:pic>
                <p:pic>
                  <p:nvPicPr>
                    <p:cNvPr id="280" name="図 27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4325" y="2571750"/>
                      <a:ext cx="142875" cy="333375"/>
                    </a:xfrm>
                    <a:prstGeom prst="rect">
                      <a:avLst/>
                    </a:prstGeom>
                    <a:noFill/>
                    <a:ln>
                      <a:noFill/>
                    </a:ln>
                  </p:spPr>
                </p:pic>
                <p:pic>
                  <p:nvPicPr>
                    <p:cNvPr id="281" name="図 28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2219325"/>
                      <a:ext cx="142875" cy="333375"/>
                    </a:xfrm>
                    <a:prstGeom prst="rect">
                      <a:avLst/>
                    </a:prstGeom>
                    <a:noFill/>
                    <a:ln>
                      <a:noFill/>
                    </a:ln>
                  </p:spPr>
                </p:pic>
                <p:grpSp>
                  <p:nvGrpSpPr>
                    <p:cNvPr id="282" name="グループ化 281"/>
                    <p:cNvGrpSpPr/>
                    <p:nvPr/>
                  </p:nvGrpSpPr>
                  <p:grpSpPr>
                    <a:xfrm>
                      <a:off x="0" y="781050"/>
                      <a:ext cx="4281170" cy="4105275"/>
                      <a:chOff x="0" y="0"/>
                      <a:chExt cx="4281170" cy="4105275"/>
                    </a:xfrm>
                  </p:grpSpPr>
                  <p:pic>
                    <p:nvPicPr>
                      <p:cNvPr id="292" name="図 29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0251" y="1562100"/>
                        <a:ext cx="142875" cy="333375"/>
                      </a:xfrm>
                      <a:prstGeom prst="rect">
                        <a:avLst/>
                      </a:prstGeom>
                      <a:noFill/>
                      <a:ln>
                        <a:noFill/>
                      </a:ln>
                    </p:spPr>
                  </p:pic>
                  <p:pic>
                    <p:nvPicPr>
                      <p:cNvPr id="293" name="図 29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7950" y="2914650"/>
                        <a:ext cx="142875" cy="285750"/>
                      </a:xfrm>
                      <a:prstGeom prst="rect">
                        <a:avLst/>
                      </a:prstGeom>
                      <a:noFill/>
                      <a:ln>
                        <a:noFill/>
                      </a:ln>
                    </p:spPr>
                  </p:pic>
                  <p:pic>
                    <p:nvPicPr>
                      <p:cNvPr id="294" name="図 29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786062" y="1785938"/>
                        <a:ext cx="142875" cy="285750"/>
                      </a:xfrm>
                      <a:prstGeom prst="rect">
                        <a:avLst/>
                      </a:prstGeom>
                      <a:noFill/>
                      <a:ln>
                        <a:noFill/>
                      </a:ln>
                    </p:spPr>
                  </p:pic>
                  <p:pic>
                    <p:nvPicPr>
                      <p:cNvPr id="295" name="図 29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5150" y="1819275"/>
                        <a:ext cx="142875" cy="333375"/>
                      </a:xfrm>
                      <a:prstGeom prst="rect">
                        <a:avLst/>
                      </a:prstGeom>
                      <a:noFill/>
                      <a:ln>
                        <a:noFill/>
                      </a:ln>
                    </p:spPr>
                  </p:pic>
                  <p:pic>
                    <p:nvPicPr>
                      <p:cNvPr id="296" name="図 29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57400"/>
                        <a:ext cx="142875" cy="333375"/>
                      </a:xfrm>
                      <a:prstGeom prst="rect">
                        <a:avLst/>
                      </a:prstGeom>
                      <a:noFill/>
                      <a:ln>
                        <a:noFill/>
                      </a:ln>
                    </p:spPr>
                  </p:pic>
                  <p:pic>
                    <p:nvPicPr>
                      <p:cNvPr id="299" name="図 29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876425"/>
                        <a:ext cx="142875" cy="333375"/>
                      </a:xfrm>
                      <a:prstGeom prst="rect">
                        <a:avLst/>
                      </a:prstGeom>
                      <a:noFill/>
                      <a:ln>
                        <a:noFill/>
                      </a:ln>
                    </p:spPr>
                  </p:pic>
                  <p:pic>
                    <p:nvPicPr>
                      <p:cNvPr id="330" name="図 3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2381250"/>
                        <a:ext cx="142875" cy="333375"/>
                      </a:xfrm>
                      <a:prstGeom prst="rect">
                        <a:avLst/>
                      </a:prstGeom>
                      <a:noFill/>
                      <a:ln>
                        <a:noFill/>
                      </a:ln>
                    </p:spPr>
                  </p:pic>
                  <p:pic>
                    <p:nvPicPr>
                      <p:cNvPr id="358" name="図 35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2600325"/>
                        <a:ext cx="180975" cy="428625"/>
                      </a:xfrm>
                      <a:prstGeom prst="rect">
                        <a:avLst/>
                      </a:prstGeom>
                      <a:noFill/>
                      <a:ln>
                        <a:noFill/>
                      </a:ln>
                    </p:spPr>
                  </p:pic>
                  <p:pic>
                    <p:nvPicPr>
                      <p:cNvPr id="389" name="図 38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2457450"/>
                        <a:ext cx="180975" cy="428625"/>
                      </a:xfrm>
                      <a:prstGeom prst="rect">
                        <a:avLst/>
                      </a:prstGeom>
                      <a:noFill/>
                      <a:ln>
                        <a:noFill/>
                      </a:ln>
                    </p:spPr>
                  </p:pic>
                  <p:pic>
                    <p:nvPicPr>
                      <p:cNvPr id="432" name="図 4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2400300"/>
                        <a:ext cx="180975" cy="428625"/>
                      </a:xfrm>
                      <a:prstGeom prst="rect">
                        <a:avLst/>
                      </a:prstGeom>
                      <a:noFill/>
                      <a:ln>
                        <a:noFill/>
                      </a:ln>
                    </p:spPr>
                  </p:pic>
                  <p:pic>
                    <p:nvPicPr>
                      <p:cNvPr id="439" name="図 4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2562225"/>
                        <a:ext cx="180975" cy="428625"/>
                      </a:xfrm>
                      <a:prstGeom prst="rect">
                        <a:avLst/>
                      </a:prstGeom>
                      <a:noFill/>
                      <a:ln>
                        <a:noFill/>
                      </a:ln>
                    </p:spPr>
                  </p:pic>
                  <p:pic>
                    <p:nvPicPr>
                      <p:cNvPr id="440" name="図 4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695450"/>
                        <a:ext cx="142875" cy="333375"/>
                      </a:xfrm>
                      <a:prstGeom prst="rect">
                        <a:avLst/>
                      </a:prstGeom>
                      <a:noFill/>
                      <a:ln>
                        <a:noFill/>
                      </a:ln>
                    </p:spPr>
                  </p:pic>
                  <p:pic>
                    <p:nvPicPr>
                      <p:cNvPr id="443" name="図 44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2457450"/>
                        <a:ext cx="142875" cy="333375"/>
                      </a:xfrm>
                      <a:prstGeom prst="rect">
                        <a:avLst/>
                      </a:prstGeom>
                      <a:noFill/>
                      <a:ln>
                        <a:noFill/>
                      </a:ln>
                    </p:spPr>
                  </p:pic>
                  <p:pic>
                    <p:nvPicPr>
                      <p:cNvPr id="444" name="図 44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333625"/>
                        <a:ext cx="142875" cy="333375"/>
                      </a:xfrm>
                      <a:prstGeom prst="rect">
                        <a:avLst/>
                      </a:prstGeom>
                      <a:noFill/>
                      <a:ln>
                        <a:noFill/>
                      </a:ln>
                    </p:spPr>
                  </p:pic>
                  <p:pic>
                    <p:nvPicPr>
                      <p:cNvPr id="445" name="図 44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2924175"/>
                        <a:ext cx="142875" cy="333375"/>
                      </a:xfrm>
                      <a:prstGeom prst="rect">
                        <a:avLst/>
                      </a:prstGeom>
                      <a:noFill/>
                      <a:ln>
                        <a:noFill/>
                      </a:ln>
                    </p:spPr>
                  </p:pic>
                  <p:pic>
                    <p:nvPicPr>
                      <p:cNvPr id="446" name="図 4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2266950"/>
                        <a:ext cx="142875" cy="333375"/>
                      </a:xfrm>
                      <a:prstGeom prst="rect">
                        <a:avLst/>
                      </a:prstGeom>
                      <a:noFill/>
                      <a:ln>
                        <a:noFill/>
                      </a:ln>
                    </p:spPr>
                  </p:pic>
                  <p:pic>
                    <p:nvPicPr>
                      <p:cNvPr id="447" name="図 44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524000"/>
                        <a:ext cx="142875" cy="333375"/>
                      </a:xfrm>
                      <a:prstGeom prst="rect">
                        <a:avLst/>
                      </a:prstGeom>
                      <a:noFill/>
                      <a:ln>
                        <a:noFill/>
                      </a:ln>
                    </p:spPr>
                  </p:pic>
                  <p:pic>
                    <p:nvPicPr>
                      <p:cNvPr id="448" name="図 4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1352550"/>
                        <a:ext cx="142875" cy="333375"/>
                      </a:xfrm>
                      <a:prstGeom prst="rect">
                        <a:avLst/>
                      </a:prstGeom>
                      <a:noFill/>
                      <a:ln>
                        <a:noFill/>
                      </a:ln>
                    </p:spPr>
                  </p:pic>
                  <p:pic>
                    <p:nvPicPr>
                      <p:cNvPr id="449" name="図 44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857375"/>
                        <a:ext cx="142875" cy="333375"/>
                      </a:xfrm>
                      <a:prstGeom prst="rect">
                        <a:avLst/>
                      </a:prstGeom>
                      <a:noFill/>
                      <a:ln>
                        <a:noFill/>
                      </a:ln>
                    </p:spPr>
                  </p:pic>
                  <p:pic>
                    <p:nvPicPr>
                      <p:cNvPr id="450" name="図 44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143125"/>
                        <a:ext cx="142875" cy="285750"/>
                      </a:xfrm>
                      <a:prstGeom prst="rect">
                        <a:avLst/>
                      </a:prstGeom>
                      <a:noFill/>
                      <a:ln>
                        <a:noFill/>
                      </a:ln>
                    </p:spPr>
                  </p:pic>
                  <p:pic>
                    <p:nvPicPr>
                      <p:cNvPr id="451" name="図 45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200000">
                        <a:off x="3295650" y="1943100"/>
                        <a:ext cx="142875" cy="333375"/>
                      </a:xfrm>
                      <a:prstGeom prst="rect">
                        <a:avLst/>
                      </a:prstGeom>
                      <a:noFill/>
                      <a:ln>
                        <a:noFill/>
                      </a:ln>
                    </p:spPr>
                  </p:pic>
                  <p:pic>
                    <p:nvPicPr>
                      <p:cNvPr id="452" name="図 45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400000">
                        <a:off x="2875440" y="1962150"/>
                        <a:ext cx="142875" cy="333375"/>
                      </a:xfrm>
                      <a:prstGeom prst="rect">
                        <a:avLst/>
                      </a:prstGeom>
                      <a:noFill/>
                      <a:ln>
                        <a:noFill/>
                      </a:ln>
                    </p:spPr>
                  </p:pic>
                  <p:pic>
                    <p:nvPicPr>
                      <p:cNvPr id="453" name="図 45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400000">
                        <a:off x="2209800" y="1828800"/>
                        <a:ext cx="142875" cy="333375"/>
                      </a:xfrm>
                      <a:prstGeom prst="rect">
                        <a:avLst/>
                      </a:prstGeom>
                      <a:noFill/>
                      <a:ln>
                        <a:noFill/>
                      </a:ln>
                    </p:spPr>
                  </p:pic>
                  <p:pic>
                    <p:nvPicPr>
                      <p:cNvPr id="454" name="図 45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3057525"/>
                        <a:ext cx="142875" cy="333375"/>
                      </a:xfrm>
                      <a:prstGeom prst="rect">
                        <a:avLst/>
                      </a:prstGeom>
                      <a:noFill/>
                      <a:ln>
                        <a:noFill/>
                      </a:ln>
                    </p:spPr>
                  </p:pic>
                  <p:pic>
                    <p:nvPicPr>
                      <p:cNvPr id="455" name="図 45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609725"/>
                        <a:ext cx="142875" cy="333375"/>
                      </a:xfrm>
                      <a:prstGeom prst="rect">
                        <a:avLst/>
                      </a:prstGeom>
                      <a:noFill/>
                      <a:ln>
                        <a:noFill/>
                      </a:ln>
                    </p:spPr>
                  </p:pic>
                  <p:pic>
                    <p:nvPicPr>
                      <p:cNvPr id="456" name="図 45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1495425"/>
                        <a:ext cx="142875" cy="333375"/>
                      </a:xfrm>
                      <a:prstGeom prst="rect">
                        <a:avLst/>
                      </a:prstGeom>
                      <a:noFill/>
                      <a:ln>
                        <a:noFill/>
                      </a:ln>
                    </p:spPr>
                  </p:pic>
                  <p:pic>
                    <p:nvPicPr>
                      <p:cNvPr id="457" name="図 45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304925"/>
                        <a:ext cx="142875" cy="333375"/>
                      </a:xfrm>
                      <a:prstGeom prst="rect">
                        <a:avLst/>
                      </a:prstGeom>
                      <a:noFill/>
                      <a:ln>
                        <a:noFill/>
                      </a:ln>
                    </p:spPr>
                  </p:pic>
                  <p:pic>
                    <p:nvPicPr>
                      <p:cNvPr id="458" name="図 45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1762125"/>
                        <a:ext cx="142875" cy="333375"/>
                      </a:xfrm>
                      <a:prstGeom prst="rect">
                        <a:avLst/>
                      </a:prstGeom>
                      <a:noFill/>
                      <a:ln>
                        <a:noFill/>
                      </a:ln>
                    </p:spPr>
                  </p:pic>
                  <p:grpSp>
                    <p:nvGrpSpPr>
                      <p:cNvPr id="459" name="グループ化 458"/>
                      <p:cNvGrpSpPr/>
                      <p:nvPr/>
                    </p:nvGrpSpPr>
                    <p:grpSpPr>
                      <a:xfrm>
                        <a:off x="0" y="0"/>
                        <a:ext cx="4281170" cy="4105275"/>
                        <a:chOff x="0" y="0"/>
                        <a:chExt cx="4281170" cy="4105275"/>
                      </a:xfrm>
                    </p:grpSpPr>
                    <p:sp>
                      <p:nvSpPr>
                        <p:cNvPr id="464" name="フリーフォーム 463"/>
                        <p:cNvSpPr/>
                        <p:nvPr/>
                      </p:nvSpPr>
                      <p:spPr>
                        <a:xfrm>
                          <a:off x="0" y="0"/>
                          <a:ext cx="4281170" cy="3594735"/>
                        </a:xfrm>
                        <a:custGeom>
                          <a:avLst/>
                          <a:gdLst>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75509 w 2701637"/>
                            <a:gd name="connsiteY6" fmla="*/ 1184564 h 3408218"/>
                            <a:gd name="connsiteX7" fmla="*/ 1350818 w 2701637"/>
                            <a:gd name="connsiteY7" fmla="*/ 1226128 h 3408218"/>
                            <a:gd name="connsiteX8" fmla="*/ 1288473 w 2701637"/>
                            <a:gd name="connsiteY8" fmla="*/ 1288473 h 3408218"/>
                            <a:gd name="connsiteX9" fmla="*/ 1184564 w 2701637"/>
                            <a:gd name="connsiteY9" fmla="*/ 1433946 h 3408218"/>
                            <a:gd name="connsiteX10" fmla="*/ 1184564 w 2701637"/>
                            <a:gd name="connsiteY10" fmla="*/ 1808018 h 3408218"/>
                            <a:gd name="connsiteX11" fmla="*/ 1309255 w 2701637"/>
                            <a:gd name="connsiteY11" fmla="*/ 2015837 h 3408218"/>
                            <a:gd name="connsiteX12" fmla="*/ 1350818 w 2701637"/>
                            <a:gd name="connsiteY12" fmla="*/ 2078182 h 3408218"/>
                            <a:gd name="connsiteX13" fmla="*/ 1433946 w 2701637"/>
                            <a:gd name="connsiteY13" fmla="*/ 2161309 h 3408218"/>
                            <a:gd name="connsiteX14" fmla="*/ 1537855 w 2701637"/>
                            <a:gd name="connsiteY14" fmla="*/ 2410691 h 3408218"/>
                            <a:gd name="connsiteX15" fmla="*/ 1558637 w 2701637"/>
                            <a:gd name="connsiteY15" fmla="*/ 2680855 h 3408218"/>
                            <a:gd name="connsiteX16" fmla="*/ 1517073 w 2701637"/>
                            <a:gd name="connsiteY16" fmla="*/ 2805546 h 3408218"/>
                            <a:gd name="connsiteX17" fmla="*/ 1433946 w 2701637"/>
                            <a:gd name="connsiteY17" fmla="*/ 2951018 h 3408218"/>
                            <a:gd name="connsiteX18" fmla="*/ 1309255 w 2701637"/>
                            <a:gd name="connsiteY18" fmla="*/ 3054928 h 3408218"/>
                            <a:gd name="connsiteX19" fmla="*/ 1059873 w 2701637"/>
                            <a:gd name="connsiteY19" fmla="*/ 3179618 h 3408218"/>
                            <a:gd name="connsiteX20" fmla="*/ 914400 w 2701637"/>
                            <a:gd name="connsiteY20" fmla="*/ 3200400 h 3408218"/>
                            <a:gd name="connsiteX21" fmla="*/ 436418 w 2701637"/>
                            <a:gd name="connsiteY21" fmla="*/ 3283528 h 3408218"/>
                            <a:gd name="connsiteX22" fmla="*/ 270164 w 2701637"/>
                            <a:gd name="connsiteY22" fmla="*/ 3345873 h 3408218"/>
                            <a:gd name="connsiteX23" fmla="*/ 187037 w 2701637"/>
                            <a:gd name="connsiteY23" fmla="*/ 3366655 h 3408218"/>
                            <a:gd name="connsiteX24" fmla="*/ 124691 w 2701637"/>
                            <a:gd name="connsiteY24" fmla="*/ 3387437 h 3408218"/>
                            <a:gd name="connsiteX25" fmla="*/ 0 w 2701637"/>
                            <a:gd name="connsiteY25"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75509 w 2701637"/>
                            <a:gd name="connsiteY6" fmla="*/ 1184564 h 3408218"/>
                            <a:gd name="connsiteX7" fmla="*/ 1288473 w 2701637"/>
                            <a:gd name="connsiteY7" fmla="*/ 1288473 h 3408218"/>
                            <a:gd name="connsiteX8" fmla="*/ 1184564 w 2701637"/>
                            <a:gd name="connsiteY8" fmla="*/ 1433946 h 3408218"/>
                            <a:gd name="connsiteX9" fmla="*/ 1184564 w 2701637"/>
                            <a:gd name="connsiteY9" fmla="*/ 1808018 h 3408218"/>
                            <a:gd name="connsiteX10" fmla="*/ 1309255 w 2701637"/>
                            <a:gd name="connsiteY10" fmla="*/ 2015837 h 3408218"/>
                            <a:gd name="connsiteX11" fmla="*/ 1350818 w 2701637"/>
                            <a:gd name="connsiteY11" fmla="*/ 2078182 h 3408218"/>
                            <a:gd name="connsiteX12" fmla="*/ 1433946 w 2701637"/>
                            <a:gd name="connsiteY12" fmla="*/ 2161309 h 3408218"/>
                            <a:gd name="connsiteX13" fmla="*/ 1537855 w 2701637"/>
                            <a:gd name="connsiteY13" fmla="*/ 2410691 h 3408218"/>
                            <a:gd name="connsiteX14" fmla="*/ 1558637 w 2701637"/>
                            <a:gd name="connsiteY14" fmla="*/ 2680855 h 3408218"/>
                            <a:gd name="connsiteX15" fmla="*/ 1517073 w 2701637"/>
                            <a:gd name="connsiteY15" fmla="*/ 2805546 h 3408218"/>
                            <a:gd name="connsiteX16" fmla="*/ 1433946 w 2701637"/>
                            <a:gd name="connsiteY16" fmla="*/ 2951018 h 3408218"/>
                            <a:gd name="connsiteX17" fmla="*/ 1309255 w 2701637"/>
                            <a:gd name="connsiteY17" fmla="*/ 3054928 h 3408218"/>
                            <a:gd name="connsiteX18" fmla="*/ 1059873 w 2701637"/>
                            <a:gd name="connsiteY18" fmla="*/ 3179618 h 3408218"/>
                            <a:gd name="connsiteX19" fmla="*/ 914400 w 2701637"/>
                            <a:gd name="connsiteY19" fmla="*/ 3200400 h 3408218"/>
                            <a:gd name="connsiteX20" fmla="*/ 436418 w 2701637"/>
                            <a:gd name="connsiteY20" fmla="*/ 3283528 h 3408218"/>
                            <a:gd name="connsiteX21" fmla="*/ 270164 w 2701637"/>
                            <a:gd name="connsiteY21" fmla="*/ 3345873 h 3408218"/>
                            <a:gd name="connsiteX22" fmla="*/ 187037 w 2701637"/>
                            <a:gd name="connsiteY22" fmla="*/ 3366655 h 3408218"/>
                            <a:gd name="connsiteX23" fmla="*/ 124691 w 2701637"/>
                            <a:gd name="connsiteY23" fmla="*/ 3387437 h 3408218"/>
                            <a:gd name="connsiteX24" fmla="*/ 0 w 2701637"/>
                            <a:gd name="connsiteY24"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75509 w 2701637"/>
                            <a:gd name="connsiteY6" fmla="*/ 1184564 h 3408218"/>
                            <a:gd name="connsiteX7" fmla="*/ 1184564 w 2701637"/>
                            <a:gd name="connsiteY7" fmla="*/ 1433946 h 3408218"/>
                            <a:gd name="connsiteX8" fmla="*/ 1184564 w 2701637"/>
                            <a:gd name="connsiteY8" fmla="*/ 1808018 h 3408218"/>
                            <a:gd name="connsiteX9" fmla="*/ 1309255 w 2701637"/>
                            <a:gd name="connsiteY9" fmla="*/ 2015837 h 3408218"/>
                            <a:gd name="connsiteX10" fmla="*/ 1350818 w 2701637"/>
                            <a:gd name="connsiteY10" fmla="*/ 2078182 h 3408218"/>
                            <a:gd name="connsiteX11" fmla="*/ 1433946 w 2701637"/>
                            <a:gd name="connsiteY11" fmla="*/ 2161309 h 3408218"/>
                            <a:gd name="connsiteX12" fmla="*/ 1537855 w 2701637"/>
                            <a:gd name="connsiteY12" fmla="*/ 2410691 h 3408218"/>
                            <a:gd name="connsiteX13" fmla="*/ 1558637 w 2701637"/>
                            <a:gd name="connsiteY13" fmla="*/ 2680855 h 3408218"/>
                            <a:gd name="connsiteX14" fmla="*/ 1517073 w 2701637"/>
                            <a:gd name="connsiteY14" fmla="*/ 2805546 h 3408218"/>
                            <a:gd name="connsiteX15" fmla="*/ 1433946 w 2701637"/>
                            <a:gd name="connsiteY15" fmla="*/ 2951018 h 3408218"/>
                            <a:gd name="connsiteX16" fmla="*/ 1309255 w 2701637"/>
                            <a:gd name="connsiteY16" fmla="*/ 3054928 h 3408218"/>
                            <a:gd name="connsiteX17" fmla="*/ 1059873 w 2701637"/>
                            <a:gd name="connsiteY17" fmla="*/ 3179618 h 3408218"/>
                            <a:gd name="connsiteX18" fmla="*/ 914400 w 2701637"/>
                            <a:gd name="connsiteY18" fmla="*/ 3200400 h 3408218"/>
                            <a:gd name="connsiteX19" fmla="*/ 436418 w 2701637"/>
                            <a:gd name="connsiteY19" fmla="*/ 3283528 h 3408218"/>
                            <a:gd name="connsiteX20" fmla="*/ 270164 w 2701637"/>
                            <a:gd name="connsiteY20" fmla="*/ 3345873 h 3408218"/>
                            <a:gd name="connsiteX21" fmla="*/ 187037 w 2701637"/>
                            <a:gd name="connsiteY21" fmla="*/ 3366655 h 3408218"/>
                            <a:gd name="connsiteX22" fmla="*/ 124691 w 2701637"/>
                            <a:gd name="connsiteY22" fmla="*/ 3387437 h 3408218"/>
                            <a:gd name="connsiteX23" fmla="*/ 0 w 2701637"/>
                            <a:gd name="connsiteY23"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75509 w 2701637"/>
                            <a:gd name="connsiteY6" fmla="*/ 1184564 h 3408218"/>
                            <a:gd name="connsiteX7" fmla="*/ 1184564 w 2701637"/>
                            <a:gd name="connsiteY7" fmla="*/ 1433946 h 3408218"/>
                            <a:gd name="connsiteX8" fmla="*/ 1179954 w 2701637"/>
                            <a:gd name="connsiteY8" fmla="*/ 1496291 h 3408218"/>
                            <a:gd name="connsiteX9" fmla="*/ 1184564 w 2701637"/>
                            <a:gd name="connsiteY9" fmla="*/ 1808018 h 3408218"/>
                            <a:gd name="connsiteX10" fmla="*/ 1309255 w 2701637"/>
                            <a:gd name="connsiteY10" fmla="*/ 2015837 h 3408218"/>
                            <a:gd name="connsiteX11" fmla="*/ 1350818 w 2701637"/>
                            <a:gd name="connsiteY11" fmla="*/ 2078182 h 3408218"/>
                            <a:gd name="connsiteX12" fmla="*/ 1433946 w 2701637"/>
                            <a:gd name="connsiteY12" fmla="*/ 2161309 h 3408218"/>
                            <a:gd name="connsiteX13" fmla="*/ 1537855 w 2701637"/>
                            <a:gd name="connsiteY13" fmla="*/ 2410691 h 3408218"/>
                            <a:gd name="connsiteX14" fmla="*/ 1558637 w 2701637"/>
                            <a:gd name="connsiteY14" fmla="*/ 2680855 h 3408218"/>
                            <a:gd name="connsiteX15" fmla="*/ 1517073 w 2701637"/>
                            <a:gd name="connsiteY15" fmla="*/ 2805546 h 3408218"/>
                            <a:gd name="connsiteX16" fmla="*/ 1433946 w 2701637"/>
                            <a:gd name="connsiteY16" fmla="*/ 2951018 h 3408218"/>
                            <a:gd name="connsiteX17" fmla="*/ 1309255 w 2701637"/>
                            <a:gd name="connsiteY17" fmla="*/ 3054928 h 3408218"/>
                            <a:gd name="connsiteX18" fmla="*/ 1059873 w 2701637"/>
                            <a:gd name="connsiteY18" fmla="*/ 3179618 h 3408218"/>
                            <a:gd name="connsiteX19" fmla="*/ 914400 w 2701637"/>
                            <a:gd name="connsiteY19" fmla="*/ 3200400 h 3408218"/>
                            <a:gd name="connsiteX20" fmla="*/ 436418 w 2701637"/>
                            <a:gd name="connsiteY20" fmla="*/ 3283528 h 3408218"/>
                            <a:gd name="connsiteX21" fmla="*/ 270164 w 2701637"/>
                            <a:gd name="connsiteY21" fmla="*/ 3345873 h 3408218"/>
                            <a:gd name="connsiteX22" fmla="*/ 187037 w 2701637"/>
                            <a:gd name="connsiteY22" fmla="*/ 3366655 h 3408218"/>
                            <a:gd name="connsiteX23" fmla="*/ 124691 w 2701637"/>
                            <a:gd name="connsiteY23" fmla="*/ 3387437 h 3408218"/>
                            <a:gd name="connsiteX24" fmla="*/ 0 w 2701637"/>
                            <a:gd name="connsiteY24"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75509 w 2701637"/>
                            <a:gd name="connsiteY6" fmla="*/ 1184564 h 3408218"/>
                            <a:gd name="connsiteX7" fmla="*/ 1184564 w 2701637"/>
                            <a:gd name="connsiteY7" fmla="*/ 1433946 h 3408218"/>
                            <a:gd name="connsiteX8" fmla="*/ 1179954 w 2701637"/>
                            <a:gd name="connsiteY8" fmla="*/ 1496291 h 3408218"/>
                            <a:gd name="connsiteX9" fmla="*/ 1309255 w 2701637"/>
                            <a:gd name="connsiteY9" fmla="*/ 2015837 h 3408218"/>
                            <a:gd name="connsiteX10" fmla="*/ 1350818 w 2701637"/>
                            <a:gd name="connsiteY10" fmla="*/ 2078182 h 3408218"/>
                            <a:gd name="connsiteX11" fmla="*/ 1433946 w 2701637"/>
                            <a:gd name="connsiteY11" fmla="*/ 2161309 h 3408218"/>
                            <a:gd name="connsiteX12" fmla="*/ 1537855 w 2701637"/>
                            <a:gd name="connsiteY12" fmla="*/ 2410691 h 3408218"/>
                            <a:gd name="connsiteX13" fmla="*/ 1558637 w 2701637"/>
                            <a:gd name="connsiteY13" fmla="*/ 2680855 h 3408218"/>
                            <a:gd name="connsiteX14" fmla="*/ 1517073 w 2701637"/>
                            <a:gd name="connsiteY14" fmla="*/ 2805546 h 3408218"/>
                            <a:gd name="connsiteX15" fmla="*/ 1433946 w 2701637"/>
                            <a:gd name="connsiteY15" fmla="*/ 2951018 h 3408218"/>
                            <a:gd name="connsiteX16" fmla="*/ 1309255 w 2701637"/>
                            <a:gd name="connsiteY16" fmla="*/ 3054928 h 3408218"/>
                            <a:gd name="connsiteX17" fmla="*/ 1059873 w 2701637"/>
                            <a:gd name="connsiteY17" fmla="*/ 3179618 h 3408218"/>
                            <a:gd name="connsiteX18" fmla="*/ 914400 w 2701637"/>
                            <a:gd name="connsiteY18" fmla="*/ 3200400 h 3408218"/>
                            <a:gd name="connsiteX19" fmla="*/ 436418 w 2701637"/>
                            <a:gd name="connsiteY19" fmla="*/ 3283528 h 3408218"/>
                            <a:gd name="connsiteX20" fmla="*/ 270164 w 2701637"/>
                            <a:gd name="connsiteY20" fmla="*/ 3345873 h 3408218"/>
                            <a:gd name="connsiteX21" fmla="*/ 187037 w 2701637"/>
                            <a:gd name="connsiteY21" fmla="*/ 3366655 h 3408218"/>
                            <a:gd name="connsiteX22" fmla="*/ 124691 w 2701637"/>
                            <a:gd name="connsiteY22" fmla="*/ 3387437 h 3408218"/>
                            <a:gd name="connsiteX23" fmla="*/ 0 w 2701637"/>
                            <a:gd name="connsiteY23"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75509 w 2701637"/>
                            <a:gd name="connsiteY6" fmla="*/ 1184564 h 3408218"/>
                            <a:gd name="connsiteX7" fmla="*/ 1184564 w 2701637"/>
                            <a:gd name="connsiteY7" fmla="*/ 1433946 h 3408218"/>
                            <a:gd name="connsiteX8" fmla="*/ 1309255 w 2701637"/>
                            <a:gd name="connsiteY8" fmla="*/ 2015837 h 3408218"/>
                            <a:gd name="connsiteX9" fmla="*/ 1350818 w 2701637"/>
                            <a:gd name="connsiteY9" fmla="*/ 2078182 h 3408218"/>
                            <a:gd name="connsiteX10" fmla="*/ 1433946 w 2701637"/>
                            <a:gd name="connsiteY10" fmla="*/ 2161309 h 3408218"/>
                            <a:gd name="connsiteX11" fmla="*/ 1537855 w 2701637"/>
                            <a:gd name="connsiteY11" fmla="*/ 2410691 h 3408218"/>
                            <a:gd name="connsiteX12" fmla="*/ 1558637 w 2701637"/>
                            <a:gd name="connsiteY12" fmla="*/ 2680855 h 3408218"/>
                            <a:gd name="connsiteX13" fmla="*/ 1517073 w 2701637"/>
                            <a:gd name="connsiteY13" fmla="*/ 2805546 h 3408218"/>
                            <a:gd name="connsiteX14" fmla="*/ 1433946 w 2701637"/>
                            <a:gd name="connsiteY14" fmla="*/ 2951018 h 3408218"/>
                            <a:gd name="connsiteX15" fmla="*/ 1309255 w 2701637"/>
                            <a:gd name="connsiteY15" fmla="*/ 3054928 h 3408218"/>
                            <a:gd name="connsiteX16" fmla="*/ 1059873 w 2701637"/>
                            <a:gd name="connsiteY16" fmla="*/ 3179618 h 3408218"/>
                            <a:gd name="connsiteX17" fmla="*/ 914400 w 2701637"/>
                            <a:gd name="connsiteY17" fmla="*/ 3200400 h 3408218"/>
                            <a:gd name="connsiteX18" fmla="*/ 436418 w 2701637"/>
                            <a:gd name="connsiteY18" fmla="*/ 3283528 h 3408218"/>
                            <a:gd name="connsiteX19" fmla="*/ 270164 w 2701637"/>
                            <a:gd name="connsiteY19" fmla="*/ 3345873 h 3408218"/>
                            <a:gd name="connsiteX20" fmla="*/ 187037 w 2701637"/>
                            <a:gd name="connsiteY20" fmla="*/ 3366655 h 3408218"/>
                            <a:gd name="connsiteX21" fmla="*/ 124691 w 2701637"/>
                            <a:gd name="connsiteY21" fmla="*/ 3387437 h 3408218"/>
                            <a:gd name="connsiteX22" fmla="*/ 0 w 2701637"/>
                            <a:gd name="connsiteY22"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75509 w 2701637"/>
                            <a:gd name="connsiteY6" fmla="*/ 1184564 h 3408218"/>
                            <a:gd name="connsiteX7" fmla="*/ 1309255 w 2701637"/>
                            <a:gd name="connsiteY7" fmla="*/ 2015837 h 3408218"/>
                            <a:gd name="connsiteX8" fmla="*/ 1350818 w 2701637"/>
                            <a:gd name="connsiteY8" fmla="*/ 2078182 h 3408218"/>
                            <a:gd name="connsiteX9" fmla="*/ 1433946 w 2701637"/>
                            <a:gd name="connsiteY9" fmla="*/ 2161309 h 3408218"/>
                            <a:gd name="connsiteX10" fmla="*/ 1537855 w 2701637"/>
                            <a:gd name="connsiteY10" fmla="*/ 2410691 h 3408218"/>
                            <a:gd name="connsiteX11" fmla="*/ 1558637 w 2701637"/>
                            <a:gd name="connsiteY11" fmla="*/ 2680855 h 3408218"/>
                            <a:gd name="connsiteX12" fmla="*/ 1517073 w 2701637"/>
                            <a:gd name="connsiteY12" fmla="*/ 2805546 h 3408218"/>
                            <a:gd name="connsiteX13" fmla="*/ 1433946 w 2701637"/>
                            <a:gd name="connsiteY13" fmla="*/ 2951018 h 3408218"/>
                            <a:gd name="connsiteX14" fmla="*/ 1309255 w 2701637"/>
                            <a:gd name="connsiteY14" fmla="*/ 3054928 h 3408218"/>
                            <a:gd name="connsiteX15" fmla="*/ 1059873 w 2701637"/>
                            <a:gd name="connsiteY15" fmla="*/ 3179618 h 3408218"/>
                            <a:gd name="connsiteX16" fmla="*/ 914400 w 2701637"/>
                            <a:gd name="connsiteY16" fmla="*/ 3200400 h 3408218"/>
                            <a:gd name="connsiteX17" fmla="*/ 436418 w 2701637"/>
                            <a:gd name="connsiteY17" fmla="*/ 3283528 h 3408218"/>
                            <a:gd name="connsiteX18" fmla="*/ 270164 w 2701637"/>
                            <a:gd name="connsiteY18" fmla="*/ 3345873 h 3408218"/>
                            <a:gd name="connsiteX19" fmla="*/ 187037 w 2701637"/>
                            <a:gd name="connsiteY19" fmla="*/ 3366655 h 3408218"/>
                            <a:gd name="connsiteX20" fmla="*/ 124691 w 2701637"/>
                            <a:gd name="connsiteY20" fmla="*/ 3387437 h 3408218"/>
                            <a:gd name="connsiteX21" fmla="*/ 0 w 2701637"/>
                            <a:gd name="connsiteY21"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309255 w 2701637"/>
                            <a:gd name="connsiteY6" fmla="*/ 2015837 h 3408218"/>
                            <a:gd name="connsiteX7" fmla="*/ 1350818 w 2701637"/>
                            <a:gd name="connsiteY7" fmla="*/ 2078182 h 3408218"/>
                            <a:gd name="connsiteX8" fmla="*/ 1433946 w 2701637"/>
                            <a:gd name="connsiteY8" fmla="*/ 2161309 h 3408218"/>
                            <a:gd name="connsiteX9" fmla="*/ 1537855 w 2701637"/>
                            <a:gd name="connsiteY9" fmla="*/ 2410691 h 3408218"/>
                            <a:gd name="connsiteX10" fmla="*/ 1558637 w 2701637"/>
                            <a:gd name="connsiteY10" fmla="*/ 2680855 h 3408218"/>
                            <a:gd name="connsiteX11" fmla="*/ 1517073 w 2701637"/>
                            <a:gd name="connsiteY11" fmla="*/ 2805546 h 3408218"/>
                            <a:gd name="connsiteX12" fmla="*/ 1433946 w 2701637"/>
                            <a:gd name="connsiteY12" fmla="*/ 2951018 h 3408218"/>
                            <a:gd name="connsiteX13" fmla="*/ 1309255 w 2701637"/>
                            <a:gd name="connsiteY13" fmla="*/ 3054928 h 3408218"/>
                            <a:gd name="connsiteX14" fmla="*/ 1059873 w 2701637"/>
                            <a:gd name="connsiteY14" fmla="*/ 3179618 h 3408218"/>
                            <a:gd name="connsiteX15" fmla="*/ 914400 w 2701637"/>
                            <a:gd name="connsiteY15" fmla="*/ 3200400 h 3408218"/>
                            <a:gd name="connsiteX16" fmla="*/ 436418 w 2701637"/>
                            <a:gd name="connsiteY16" fmla="*/ 3283528 h 3408218"/>
                            <a:gd name="connsiteX17" fmla="*/ 270164 w 2701637"/>
                            <a:gd name="connsiteY17" fmla="*/ 3345873 h 3408218"/>
                            <a:gd name="connsiteX18" fmla="*/ 187037 w 2701637"/>
                            <a:gd name="connsiteY18" fmla="*/ 3366655 h 3408218"/>
                            <a:gd name="connsiteX19" fmla="*/ 124691 w 2701637"/>
                            <a:gd name="connsiteY19" fmla="*/ 3387437 h 3408218"/>
                            <a:gd name="connsiteX20" fmla="*/ 0 w 2701637"/>
                            <a:gd name="connsiteY20"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350818 w 2701637"/>
                            <a:gd name="connsiteY6" fmla="*/ 2078182 h 3408218"/>
                            <a:gd name="connsiteX7" fmla="*/ 1433946 w 2701637"/>
                            <a:gd name="connsiteY7" fmla="*/ 2161309 h 3408218"/>
                            <a:gd name="connsiteX8" fmla="*/ 1537855 w 2701637"/>
                            <a:gd name="connsiteY8" fmla="*/ 2410691 h 3408218"/>
                            <a:gd name="connsiteX9" fmla="*/ 1558637 w 2701637"/>
                            <a:gd name="connsiteY9" fmla="*/ 2680855 h 3408218"/>
                            <a:gd name="connsiteX10" fmla="*/ 1517073 w 2701637"/>
                            <a:gd name="connsiteY10" fmla="*/ 2805546 h 3408218"/>
                            <a:gd name="connsiteX11" fmla="*/ 1433946 w 2701637"/>
                            <a:gd name="connsiteY11" fmla="*/ 2951018 h 3408218"/>
                            <a:gd name="connsiteX12" fmla="*/ 1309255 w 2701637"/>
                            <a:gd name="connsiteY12" fmla="*/ 3054928 h 3408218"/>
                            <a:gd name="connsiteX13" fmla="*/ 1059873 w 2701637"/>
                            <a:gd name="connsiteY13" fmla="*/ 3179618 h 3408218"/>
                            <a:gd name="connsiteX14" fmla="*/ 914400 w 2701637"/>
                            <a:gd name="connsiteY14" fmla="*/ 3200400 h 3408218"/>
                            <a:gd name="connsiteX15" fmla="*/ 436418 w 2701637"/>
                            <a:gd name="connsiteY15" fmla="*/ 3283528 h 3408218"/>
                            <a:gd name="connsiteX16" fmla="*/ 270164 w 2701637"/>
                            <a:gd name="connsiteY16" fmla="*/ 3345873 h 3408218"/>
                            <a:gd name="connsiteX17" fmla="*/ 187037 w 2701637"/>
                            <a:gd name="connsiteY17" fmla="*/ 3366655 h 3408218"/>
                            <a:gd name="connsiteX18" fmla="*/ 124691 w 2701637"/>
                            <a:gd name="connsiteY18" fmla="*/ 3387437 h 3408218"/>
                            <a:gd name="connsiteX19" fmla="*/ 0 w 2701637"/>
                            <a:gd name="connsiteY19"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33946 w 2701637"/>
                            <a:gd name="connsiteY6" fmla="*/ 2161309 h 3408218"/>
                            <a:gd name="connsiteX7" fmla="*/ 1537855 w 2701637"/>
                            <a:gd name="connsiteY7" fmla="*/ 2410691 h 3408218"/>
                            <a:gd name="connsiteX8" fmla="*/ 1558637 w 2701637"/>
                            <a:gd name="connsiteY8" fmla="*/ 2680855 h 3408218"/>
                            <a:gd name="connsiteX9" fmla="*/ 1517073 w 2701637"/>
                            <a:gd name="connsiteY9" fmla="*/ 2805546 h 3408218"/>
                            <a:gd name="connsiteX10" fmla="*/ 1433946 w 2701637"/>
                            <a:gd name="connsiteY10" fmla="*/ 2951018 h 3408218"/>
                            <a:gd name="connsiteX11" fmla="*/ 1309255 w 2701637"/>
                            <a:gd name="connsiteY11" fmla="*/ 3054928 h 3408218"/>
                            <a:gd name="connsiteX12" fmla="*/ 1059873 w 2701637"/>
                            <a:gd name="connsiteY12" fmla="*/ 3179618 h 3408218"/>
                            <a:gd name="connsiteX13" fmla="*/ 914400 w 2701637"/>
                            <a:gd name="connsiteY13" fmla="*/ 3200400 h 3408218"/>
                            <a:gd name="connsiteX14" fmla="*/ 436418 w 2701637"/>
                            <a:gd name="connsiteY14" fmla="*/ 3283528 h 3408218"/>
                            <a:gd name="connsiteX15" fmla="*/ 270164 w 2701637"/>
                            <a:gd name="connsiteY15" fmla="*/ 3345873 h 3408218"/>
                            <a:gd name="connsiteX16" fmla="*/ 187037 w 2701637"/>
                            <a:gd name="connsiteY16" fmla="*/ 3366655 h 3408218"/>
                            <a:gd name="connsiteX17" fmla="*/ 124691 w 2701637"/>
                            <a:gd name="connsiteY17" fmla="*/ 3387437 h 3408218"/>
                            <a:gd name="connsiteX18" fmla="*/ 0 w 2701637"/>
                            <a:gd name="connsiteY18"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537855 w 2701637"/>
                            <a:gd name="connsiteY6" fmla="*/ 2410691 h 3408218"/>
                            <a:gd name="connsiteX7" fmla="*/ 1558637 w 2701637"/>
                            <a:gd name="connsiteY7" fmla="*/ 2680855 h 3408218"/>
                            <a:gd name="connsiteX8" fmla="*/ 1517073 w 2701637"/>
                            <a:gd name="connsiteY8" fmla="*/ 2805546 h 3408218"/>
                            <a:gd name="connsiteX9" fmla="*/ 1433946 w 2701637"/>
                            <a:gd name="connsiteY9" fmla="*/ 2951018 h 3408218"/>
                            <a:gd name="connsiteX10" fmla="*/ 1309255 w 2701637"/>
                            <a:gd name="connsiteY10" fmla="*/ 3054928 h 3408218"/>
                            <a:gd name="connsiteX11" fmla="*/ 1059873 w 2701637"/>
                            <a:gd name="connsiteY11" fmla="*/ 3179618 h 3408218"/>
                            <a:gd name="connsiteX12" fmla="*/ 914400 w 2701637"/>
                            <a:gd name="connsiteY12" fmla="*/ 3200400 h 3408218"/>
                            <a:gd name="connsiteX13" fmla="*/ 436418 w 2701637"/>
                            <a:gd name="connsiteY13" fmla="*/ 3283528 h 3408218"/>
                            <a:gd name="connsiteX14" fmla="*/ 270164 w 2701637"/>
                            <a:gd name="connsiteY14" fmla="*/ 3345873 h 3408218"/>
                            <a:gd name="connsiteX15" fmla="*/ 187037 w 2701637"/>
                            <a:gd name="connsiteY15" fmla="*/ 3366655 h 3408218"/>
                            <a:gd name="connsiteX16" fmla="*/ 124691 w 2701637"/>
                            <a:gd name="connsiteY16" fmla="*/ 3387437 h 3408218"/>
                            <a:gd name="connsiteX17" fmla="*/ 0 w 2701637"/>
                            <a:gd name="connsiteY17"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537855 w 2701637"/>
                            <a:gd name="connsiteY5" fmla="*/ 2410691 h 3408218"/>
                            <a:gd name="connsiteX6" fmla="*/ 1558637 w 2701637"/>
                            <a:gd name="connsiteY6" fmla="*/ 2680855 h 3408218"/>
                            <a:gd name="connsiteX7" fmla="*/ 1517073 w 2701637"/>
                            <a:gd name="connsiteY7" fmla="*/ 2805546 h 3408218"/>
                            <a:gd name="connsiteX8" fmla="*/ 1433946 w 2701637"/>
                            <a:gd name="connsiteY8" fmla="*/ 2951018 h 3408218"/>
                            <a:gd name="connsiteX9" fmla="*/ 1309255 w 2701637"/>
                            <a:gd name="connsiteY9" fmla="*/ 3054928 h 3408218"/>
                            <a:gd name="connsiteX10" fmla="*/ 1059873 w 2701637"/>
                            <a:gd name="connsiteY10" fmla="*/ 3179618 h 3408218"/>
                            <a:gd name="connsiteX11" fmla="*/ 914400 w 2701637"/>
                            <a:gd name="connsiteY11" fmla="*/ 3200400 h 3408218"/>
                            <a:gd name="connsiteX12" fmla="*/ 436418 w 2701637"/>
                            <a:gd name="connsiteY12" fmla="*/ 3283528 h 3408218"/>
                            <a:gd name="connsiteX13" fmla="*/ 270164 w 2701637"/>
                            <a:gd name="connsiteY13" fmla="*/ 3345873 h 3408218"/>
                            <a:gd name="connsiteX14" fmla="*/ 187037 w 2701637"/>
                            <a:gd name="connsiteY14" fmla="*/ 3366655 h 3408218"/>
                            <a:gd name="connsiteX15" fmla="*/ 124691 w 2701637"/>
                            <a:gd name="connsiteY15" fmla="*/ 3387437 h 3408218"/>
                            <a:gd name="connsiteX16" fmla="*/ 0 w 2701637"/>
                            <a:gd name="connsiteY16"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37855 w 2701637"/>
                            <a:gd name="connsiteY6" fmla="*/ 2410691 h 3408218"/>
                            <a:gd name="connsiteX7" fmla="*/ 1558637 w 2701637"/>
                            <a:gd name="connsiteY7" fmla="*/ 2680855 h 3408218"/>
                            <a:gd name="connsiteX8" fmla="*/ 1517073 w 2701637"/>
                            <a:gd name="connsiteY8" fmla="*/ 2805546 h 3408218"/>
                            <a:gd name="connsiteX9" fmla="*/ 1433946 w 2701637"/>
                            <a:gd name="connsiteY9" fmla="*/ 2951018 h 3408218"/>
                            <a:gd name="connsiteX10" fmla="*/ 1309255 w 2701637"/>
                            <a:gd name="connsiteY10" fmla="*/ 3054928 h 3408218"/>
                            <a:gd name="connsiteX11" fmla="*/ 1059873 w 2701637"/>
                            <a:gd name="connsiteY11" fmla="*/ 3179618 h 3408218"/>
                            <a:gd name="connsiteX12" fmla="*/ 914400 w 2701637"/>
                            <a:gd name="connsiteY12" fmla="*/ 3200400 h 3408218"/>
                            <a:gd name="connsiteX13" fmla="*/ 436418 w 2701637"/>
                            <a:gd name="connsiteY13" fmla="*/ 3283528 h 3408218"/>
                            <a:gd name="connsiteX14" fmla="*/ 270164 w 2701637"/>
                            <a:gd name="connsiteY14" fmla="*/ 3345873 h 3408218"/>
                            <a:gd name="connsiteX15" fmla="*/ 187037 w 2701637"/>
                            <a:gd name="connsiteY15" fmla="*/ 3366655 h 3408218"/>
                            <a:gd name="connsiteX16" fmla="*/ 124691 w 2701637"/>
                            <a:gd name="connsiteY16" fmla="*/ 3387437 h 3408218"/>
                            <a:gd name="connsiteX17" fmla="*/ 0 w 2701637"/>
                            <a:gd name="connsiteY17"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37855 w 2701637"/>
                            <a:gd name="connsiteY6" fmla="*/ 2410691 h 3408218"/>
                            <a:gd name="connsiteX7" fmla="*/ 1517073 w 2701637"/>
                            <a:gd name="connsiteY7" fmla="*/ 2805546 h 3408218"/>
                            <a:gd name="connsiteX8" fmla="*/ 1433946 w 2701637"/>
                            <a:gd name="connsiteY8" fmla="*/ 2951018 h 3408218"/>
                            <a:gd name="connsiteX9" fmla="*/ 1309255 w 2701637"/>
                            <a:gd name="connsiteY9" fmla="*/ 3054928 h 3408218"/>
                            <a:gd name="connsiteX10" fmla="*/ 1059873 w 2701637"/>
                            <a:gd name="connsiteY10" fmla="*/ 3179618 h 3408218"/>
                            <a:gd name="connsiteX11" fmla="*/ 914400 w 2701637"/>
                            <a:gd name="connsiteY11" fmla="*/ 3200400 h 3408218"/>
                            <a:gd name="connsiteX12" fmla="*/ 436418 w 2701637"/>
                            <a:gd name="connsiteY12" fmla="*/ 3283528 h 3408218"/>
                            <a:gd name="connsiteX13" fmla="*/ 270164 w 2701637"/>
                            <a:gd name="connsiteY13" fmla="*/ 3345873 h 3408218"/>
                            <a:gd name="connsiteX14" fmla="*/ 187037 w 2701637"/>
                            <a:gd name="connsiteY14" fmla="*/ 3366655 h 3408218"/>
                            <a:gd name="connsiteX15" fmla="*/ 124691 w 2701637"/>
                            <a:gd name="connsiteY15" fmla="*/ 3387437 h 3408218"/>
                            <a:gd name="connsiteX16" fmla="*/ 0 w 2701637"/>
                            <a:gd name="connsiteY16"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37855 w 2701637"/>
                            <a:gd name="connsiteY6" fmla="*/ 2410691 h 3408218"/>
                            <a:gd name="connsiteX7" fmla="*/ 1433946 w 2701637"/>
                            <a:gd name="connsiteY7" fmla="*/ 2951018 h 3408218"/>
                            <a:gd name="connsiteX8" fmla="*/ 1309255 w 2701637"/>
                            <a:gd name="connsiteY8" fmla="*/ 3054928 h 3408218"/>
                            <a:gd name="connsiteX9" fmla="*/ 1059873 w 2701637"/>
                            <a:gd name="connsiteY9" fmla="*/ 3179618 h 3408218"/>
                            <a:gd name="connsiteX10" fmla="*/ 914400 w 2701637"/>
                            <a:gd name="connsiteY10" fmla="*/ 3200400 h 3408218"/>
                            <a:gd name="connsiteX11" fmla="*/ 436418 w 2701637"/>
                            <a:gd name="connsiteY11" fmla="*/ 3283528 h 3408218"/>
                            <a:gd name="connsiteX12" fmla="*/ 270164 w 2701637"/>
                            <a:gd name="connsiteY12" fmla="*/ 3345873 h 3408218"/>
                            <a:gd name="connsiteX13" fmla="*/ 187037 w 2701637"/>
                            <a:gd name="connsiteY13" fmla="*/ 3366655 h 3408218"/>
                            <a:gd name="connsiteX14" fmla="*/ 124691 w 2701637"/>
                            <a:gd name="connsiteY14" fmla="*/ 3387437 h 3408218"/>
                            <a:gd name="connsiteX15" fmla="*/ 0 w 2701637"/>
                            <a:gd name="connsiteY15"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37855 w 2701637"/>
                            <a:gd name="connsiteY6" fmla="*/ 2410691 h 3408218"/>
                            <a:gd name="connsiteX7" fmla="*/ 1309255 w 2701637"/>
                            <a:gd name="connsiteY7" fmla="*/ 3054928 h 3408218"/>
                            <a:gd name="connsiteX8" fmla="*/ 1059873 w 2701637"/>
                            <a:gd name="connsiteY8" fmla="*/ 3179618 h 3408218"/>
                            <a:gd name="connsiteX9" fmla="*/ 914400 w 2701637"/>
                            <a:gd name="connsiteY9" fmla="*/ 3200400 h 3408218"/>
                            <a:gd name="connsiteX10" fmla="*/ 436418 w 2701637"/>
                            <a:gd name="connsiteY10" fmla="*/ 3283528 h 3408218"/>
                            <a:gd name="connsiteX11" fmla="*/ 270164 w 2701637"/>
                            <a:gd name="connsiteY11" fmla="*/ 3345873 h 3408218"/>
                            <a:gd name="connsiteX12" fmla="*/ 187037 w 2701637"/>
                            <a:gd name="connsiteY12" fmla="*/ 3366655 h 3408218"/>
                            <a:gd name="connsiteX13" fmla="*/ 124691 w 2701637"/>
                            <a:gd name="connsiteY13" fmla="*/ 3387437 h 3408218"/>
                            <a:gd name="connsiteX14" fmla="*/ 0 w 2701637"/>
                            <a:gd name="connsiteY14"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37855 w 2701637"/>
                            <a:gd name="connsiteY6" fmla="*/ 2410691 h 3408218"/>
                            <a:gd name="connsiteX7" fmla="*/ 1059873 w 2701637"/>
                            <a:gd name="connsiteY7" fmla="*/ 3179618 h 3408218"/>
                            <a:gd name="connsiteX8" fmla="*/ 914400 w 2701637"/>
                            <a:gd name="connsiteY8" fmla="*/ 3200400 h 3408218"/>
                            <a:gd name="connsiteX9" fmla="*/ 436418 w 2701637"/>
                            <a:gd name="connsiteY9" fmla="*/ 3283528 h 3408218"/>
                            <a:gd name="connsiteX10" fmla="*/ 270164 w 2701637"/>
                            <a:gd name="connsiteY10" fmla="*/ 3345873 h 3408218"/>
                            <a:gd name="connsiteX11" fmla="*/ 187037 w 2701637"/>
                            <a:gd name="connsiteY11" fmla="*/ 3366655 h 3408218"/>
                            <a:gd name="connsiteX12" fmla="*/ 124691 w 2701637"/>
                            <a:gd name="connsiteY12" fmla="*/ 3387437 h 3408218"/>
                            <a:gd name="connsiteX13" fmla="*/ 0 w 2701637"/>
                            <a:gd name="connsiteY13"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89160 w 2701637"/>
                            <a:gd name="connsiteY6" fmla="*/ 2576954 h 3408218"/>
                            <a:gd name="connsiteX7" fmla="*/ 1059873 w 2701637"/>
                            <a:gd name="connsiteY7" fmla="*/ 3179618 h 3408218"/>
                            <a:gd name="connsiteX8" fmla="*/ 914400 w 2701637"/>
                            <a:gd name="connsiteY8" fmla="*/ 3200400 h 3408218"/>
                            <a:gd name="connsiteX9" fmla="*/ 436418 w 2701637"/>
                            <a:gd name="connsiteY9" fmla="*/ 3283528 h 3408218"/>
                            <a:gd name="connsiteX10" fmla="*/ 270164 w 2701637"/>
                            <a:gd name="connsiteY10" fmla="*/ 3345873 h 3408218"/>
                            <a:gd name="connsiteX11" fmla="*/ 187037 w 2701637"/>
                            <a:gd name="connsiteY11" fmla="*/ 3366655 h 3408218"/>
                            <a:gd name="connsiteX12" fmla="*/ 124691 w 2701637"/>
                            <a:gd name="connsiteY12" fmla="*/ 3387437 h 3408218"/>
                            <a:gd name="connsiteX13" fmla="*/ 0 w 2701637"/>
                            <a:gd name="connsiteY13"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89160 w 2701637"/>
                            <a:gd name="connsiteY6" fmla="*/ 2576954 h 3408218"/>
                            <a:gd name="connsiteX7" fmla="*/ 1059873 w 2701637"/>
                            <a:gd name="connsiteY7" fmla="*/ 3179618 h 3408218"/>
                            <a:gd name="connsiteX8" fmla="*/ 914400 w 2701637"/>
                            <a:gd name="connsiteY8" fmla="*/ 3200400 h 3408218"/>
                            <a:gd name="connsiteX9" fmla="*/ 436418 w 2701637"/>
                            <a:gd name="connsiteY9" fmla="*/ 3283528 h 3408218"/>
                            <a:gd name="connsiteX10" fmla="*/ 270164 w 2701637"/>
                            <a:gd name="connsiteY10" fmla="*/ 3345873 h 3408218"/>
                            <a:gd name="connsiteX11" fmla="*/ 187037 w 2701637"/>
                            <a:gd name="connsiteY11" fmla="*/ 3366655 h 3408218"/>
                            <a:gd name="connsiteX12" fmla="*/ 124691 w 2701637"/>
                            <a:gd name="connsiteY12" fmla="*/ 3387437 h 3408218"/>
                            <a:gd name="connsiteX13" fmla="*/ 0 w 2701637"/>
                            <a:gd name="connsiteY13"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89160 w 2701637"/>
                            <a:gd name="connsiteY6" fmla="*/ 2576954 h 3408218"/>
                            <a:gd name="connsiteX7" fmla="*/ 1059873 w 2701637"/>
                            <a:gd name="connsiteY7" fmla="*/ 3179618 h 3408218"/>
                            <a:gd name="connsiteX8" fmla="*/ 914400 w 2701637"/>
                            <a:gd name="connsiteY8" fmla="*/ 3200400 h 3408218"/>
                            <a:gd name="connsiteX9" fmla="*/ 436418 w 2701637"/>
                            <a:gd name="connsiteY9" fmla="*/ 3283528 h 3408218"/>
                            <a:gd name="connsiteX10" fmla="*/ 270164 w 2701637"/>
                            <a:gd name="connsiteY10" fmla="*/ 3345873 h 3408218"/>
                            <a:gd name="connsiteX11" fmla="*/ 187037 w 2701637"/>
                            <a:gd name="connsiteY11" fmla="*/ 3366655 h 3408218"/>
                            <a:gd name="connsiteX12" fmla="*/ 124691 w 2701637"/>
                            <a:gd name="connsiteY12" fmla="*/ 3387437 h 3408218"/>
                            <a:gd name="connsiteX13" fmla="*/ 0 w 2701637"/>
                            <a:gd name="connsiteY13"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89160 w 2701637"/>
                            <a:gd name="connsiteY6" fmla="*/ 2576954 h 3408218"/>
                            <a:gd name="connsiteX7" fmla="*/ 1059873 w 2701637"/>
                            <a:gd name="connsiteY7" fmla="*/ 3179618 h 3408218"/>
                            <a:gd name="connsiteX8" fmla="*/ 436418 w 2701637"/>
                            <a:gd name="connsiteY8" fmla="*/ 3283528 h 3408218"/>
                            <a:gd name="connsiteX9" fmla="*/ 270164 w 2701637"/>
                            <a:gd name="connsiteY9" fmla="*/ 3345873 h 3408218"/>
                            <a:gd name="connsiteX10" fmla="*/ 187037 w 2701637"/>
                            <a:gd name="connsiteY10" fmla="*/ 3366655 h 3408218"/>
                            <a:gd name="connsiteX11" fmla="*/ 124691 w 2701637"/>
                            <a:gd name="connsiteY11" fmla="*/ 3387437 h 3408218"/>
                            <a:gd name="connsiteX12" fmla="*/ 0 w 2701637"/>
                            <a:gd name="connsiteY12"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89160 w 2701637"/>
                            <a:gd name="connsiteY6" fmla="*/ 2576954 h 3408218"/>
                            <a:gd name="connsiteX7" fmla="*/ 1059873 w 2701637"/>
                            <a:gd name="connsiteY7" fmla="*/ 3179618 h 3408218"/>
                            <a:gd name="connsiteX8" fmla="*/ 436418 w 2701637"/>
                            <a:gd name="connsiteY8" fmla="*/ 3283528 h 3408218"/>
                            <a:gd name="connsiteX9" fmla="*/ 187037 w 2701637"/>
                            <a:gd name="connsiteY9" fmla="*/ 3366655 h 3408218"/>
                            <a:gd name="connsiteX10" fmla="*/ 124691 w 2701637"/>
                            <a:gd name="connsiteY10" fmla="*/ 3387437 h 3408218"/>
                            <a:gd name="connsiteX11" fmla="*/ 0 w 2701637"/>
                            <a:gd name="connsiteY11"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89160 w 2701637"/>
                            <a:gd name="connsiteY6" fmla="*/ 2576954 h 3408218"/>
                            <a:gd name="connsiteX7" fmla="*/ 1059873 w 2701637"/>
                            <a:gd name="connsiteY7" fmla="*/ 3179618 h 3408218"/>
                            <a:gd name="connsiteX8" fmla="*/ 187037 w 2701637"/>
                            <a:gd name="connsiteY8" fmla="*/ 3366655 h 3408218"/>
                            <a:gd name="connsiteX9" fmla="*/ 124691 w 2701637"/>
                            <a:gd name="connsiteY9" fmla="*/ 3387437 h 3408218"/>
                            <a:gd name="connsiteX10" fmla="*/ 0 w 2701637"/>
                            <a:gd name="connsiteY10"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1829912 w 3231798"/>
                            <a:gd name="connsiteY5" fmla="*/ 1600281 h 3408218"/>
                            <a:gd name="connsiteX6" fmla="*/ 2119321 w 3231798"/>
                            <a:gd name="connsiteY6" fmla="*/ 2576954 h 3408218"/>
                            <a:gd name="connsiteX7" fmla="*/ 1590034 w 3231798"/>
                            <a:gd name="connsiteY7" fmla="*/ 3179618 h 3408218"/>
                            <a:gd name="connsiteX8" fmla="*/ 717198 w 3231798"/>
                            <a:gd name="connsiteY8" fmla="*/ 3366655 h 3408218"/>
                            <a:gd name="connsiteX9" fmla="*/ 654852 w 3231798"/>
                            <a:gd name="connsiteY9" fmla="*/ 3387437 h 3408218"/>
                            <a:gd name="connsiteX10" fmla="*/ 0 w 3231798"/>
                            <a:gd name="connsiteY10"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1829912 w 3231798"/>
                            <a:gd name="connsiteY5" fmla="*/ 1600281 h 3408218"/>
                            <a:gd name="connsiteX6" fmla="*/ 2119321 w 3231798"/>
                            <a:gd name="connsiteY6" fmla="*/ 2576954 h 3408218"/>
                            <a:gd name="connsiteX7" fmla="*/ 1590034 w 3231798"/>
                            <a:gd name="connsiteY7" fmla="*/ 3179618 h 3408218"/>
                            <a:gd name="connsiteX8" fmla="*/ 717198 w 3231798"/>
                            <a:gd name="connsiteY8" fmla="*/ 3366655 h 3408218"/>
                            <a:gd name="connsiteX9" fmla="*/ 0 w 3231798"/>
                            <a:gd name="connsiteY9"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1829912 w 3231798"/>
                            <a:gd name="connsiteY5" fmla="*/ 1600281 h 3408218"/>
                            <a:gd name="connsiteX6" fmla="*/ 2119321 w 3231798"/>
                            <a:gd name="connsiteY6" fmla="*/ 2576954 h 3408218"/>
                            <a:gd name="connsiteX7" fmla="*/ 1590034 w 3231798"/>
                            <a:gd name="connsiteY7" fmla="*/ 3179618 h 3408218"/>
                            <a:gd name="connsiteX8" fmla="*/ 0 w 3231798"/>
                            <a:gd name="connsiteY8"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2069361 w 3231798"/>
                            <a:gd name="connsiteY5" fmla="*/ 1579498 h 3408218"/>
                            <a:gd name="connsiteX6" fmla="*/ 2119321 w 3231798"/>
                            <a:gd name="connsiteY6" fmla="*/ 2576954 h 3408218"/>
                            <a:gd name="connsiteX7" fmla="*/ 1590034 w 3231798"/>
                            <a:gd name="connsiteY7" fmla="*/ 3179618 h 3408218"/>
                            <a:gd name="connsiteX8" fmla="*/ 0 w 3231798"/>
                            <a:gd name="connsiteY8"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2069361 w 3231798"/>
                            <a:gd name="connsiteY5" fmla="*/ 1579498 h 3408218"/>
                            <a:gd name="connsiteX6" fmla="*/ 2119321 w 3231798"/>
                            <a:gd name="connsiteY6" fmla="*/ 2576954 h 3408218"/>
                            <a:gd name="connsiteX7" fmla="*/ 1590034 w 3231798"/>
                            <a:gd name="connsiteY7" fmla="*/ 3179618 h 3408218"/>
                            <a:gd name="connsiteX8" fmla="*/ 0 w 3231798"/>
                            <a:gd name="connsiteY8"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2069361 w 3231798"/>
                            <a:gd name="connsiteY5" fmla="*/ 1579498 h 3408218"/>
                            <a:gd name="connsiteX6" fmla="*/ 2119321 w 3231798"/>
                            <a:gd name="connsiteY6" fmla="*/ 2576954 h 3408218"/>
                            <a:gd name="connsiteX7" fmla="*/ 1590034 w 3231798"/>
                            <a:gd name="connsiteY7" fmla="*/ 3179618 h 3408218"/>
                            <a:gd name="connsiteX8" fmla="*/ 0 w 3231798"/>
                            <a:gd name="connsiteY8"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2069361 w 3231798"/>
                            <a:gd name="connsiteY5" fmla="*/ 1579498 h 3408218"/>
                            <a:gd name="connsiteX6" fmla="*/ 2119321 w 3231798"/>
                            <a:gd name="connsiteY6" fmla="*/ 2576954 h 3408218"/>
                            <a:gd name="connsiteX7" fmla="*/ 1590034 w 3231798"/>
                            <a:gd name="connsiteY7" fmla="*/ 3179618 h 3408218"/>
                            <a:gd name="connsiteX8" fmla="*/ 0 w 3231798"/>
                            <a:gd name="connsiteY8"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2154878 w 3231798"/>
                            <a:gd name="connsiteY5" fmla="*/ 1579498 h 3408218"/>
                            <a:gd name="connsiteX6" fmla="*/ 2119321 w 3231798"/>
                            <a:gd name="connsiteY6" fmla="*/ 2576954 h 3408218"/>
                            <a:gd name="connsiteX7" fmla="*/ 1590034 w 3231798"/>
                            <a:gd name="connsiteY7" fmla="*/ 3179618 h 3408218"/>
                            <a:gd name="connsiteX8" fmla="*/ 0 w 3231798"/>
                            <a:gd name="connsiteY8"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537354 w 3231798"/>
                            <a:gd name="connsiteY4" fmla="*/ 1059875 h 3408218"/>
                            <a:gd name="connsiteX5" fmla="*/ 2154878 w 3231798"/>
                            <a:gd name="connsiteY5" fmla="*/ 1579498 h 3408218"/>
                            <a:gd name="connsiteX6" fmla="*/ 2119321 w 3231798"/>
                            <a:gd name="connsiteY6" fmla="*/ 2576954 h 3408218"/>
                            <a:gd name="connsiteX7" fmla="*/ 1590034 w 3231798"/>
                            <a:gd name="connsiteY7" fmla="*/ 3179618 h 3408218"/>
                            <a:gd name="connsiteX8" fmla="*/ 0 w 3231798"/>
                            <a:gd name="connsiteY8"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537354 w 3231798"/>
                            <a:gd name="connsiteY3" fmla="*/ 1059875 h 3408218"/>
                            <a:gd name="connsiteX4" fmla="*/ 2154878 w 3231798"/>
                            <a:gd name="connsiteY4" fmla="*/ 1579498 h 3408218"/>
                            <a:gd name="connsiteX5" fmla="*/ 2119321 w 3231798"/>
                            <a:gd name="connsiteY5" fmla="*/ 2576954 h 3408218"/>
                            <a:gd name="connsiteX6" fmla="*/ 1590034 w 3231798"/>
                            <a:gd name="connsiteY6" fmla="*/ 3179618 h 3408218"/>
                            <a:gd name="connsiteX7" fmla="*/ 0 w 3231798"/>
                            <a:gd name="connsiteY7"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537354 w 3231798"/>
                            <a:gd name="connsiteY3" fmla="*/ 1059875 h 3408218"/>
                            <a:gd name="connsiteX4" fmla="*/ 2154878 w 3231798"/>
                            <a:gd name="connsiteY4" fmla="*/ 1579498 h 3408218"/>
                            <a:gd name="connsiteX5" fmla="*/ 2119321 w 3231798"/>
                            <a:gd name="connsiteY5" fmla="*/ 2576954 h 3408218"/>
                            <a:gd name="connsiteX6" fmla="*/ 1384792 w 3231798"/>
                            <a:gd name="connsiteY6" fmla="*/ 3013356 h 3408218"/>
                            <a:gd name="connsiteX7" fmla="*/ 0 w 3231798"/>
                            <a:gd name="connsiteY7"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537354 w 3231798"/>
                            <a:gd name="connsiteY3" fmla="*/ 1059875 h 3408218"/>
                            <a:gd name="connsiteX4" fmla="*/ 2154878 w 3231798"/>
                            <a:gd name="connsiteY4" fmla="*/ 1579498 h 3408218"/>
                            <a:gd name="connsiteX5" fmla="*/ 2119321 w 3231798"/>
                            <a:gd name="connsiteY5" fmla="*/ 2576954 h 3408218"/>
                            <a:gd name="connsiteX6" fmla="*/ 1384792 w 3231798"/>
                            <a:gd name="connsiteY6" fmla="*/ 3013356 h 3408218"/>
                            <a:gd name="connsiteX7" fmla="*/ 0 w 3231798"/>
                            <a:gd name="connsiteY7" fmla="*/ 3408218 h 3408218"/>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2119321 w 3523318"/>
                            <a:gd name="connsiteY5" fmla="*/ 2764000 h 3595264"/>
                            <a:gd name="connsiteX6" fmla="*/ 1384792 w 3523318"/>
                            <a:gd name="connsiteY6" fmla="*/ 3200402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2119321 w 3523318"/>
                            <a:gd name="connsiteY5" fmla="*/ 2764000 h 3595264"/>
                            <a:gd name="connsiteX6" fmla="*/ 1384792 w 3523318"/>
                            <a:gd name="connsiteY6" fmla="*/ 3200402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384792 w 3523318"/>
                            <a:gd name="connsiteY6" fmla="*/ 3200402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384792 w 3523318"/>
                            <a:gd name="connsiteY6" fmla="*/ 3200402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384792 w 3523318"/>
                            <a:gd name="connsiteY6" fmla="*/ 3200402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384792 w 3523318"/>
                            <a:gd name="connsiteY6" fmla="*/ 3200402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213761 w 3523318"/>
                            <a:gd name="connsiteY6" fmla="*/ 3075989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213761 w 3523318"/>
                            <a:gd name="connsiteY6" fmla="*/ 3075989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213761 w 3523318"/>
                            <a:gd name="connsiteY6" fmla="*/ 3075989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213761 w 3523318"/>
                            <a:gd name="connsiteY6" fmla="*/ 3075989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213761 w 3523318"/>
                            <a:gd name="connsiteY6" fmla="*/ 3075989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213761 w 3523318"/>
                            <a:gd name="connsiteY6" fmla="*/ 3075989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213761 w 3523318"/>
                            <a:gd name="connsiteY5" fmla="*/ 3075989 h 3595264"/>
                            <a:gd name="connsiteX6" fmla="*/ 0 w 3523318"/>
                            <a:gd name="connsiteY6"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865655 w 3523318"/>
                            <a:gd name="connsiteY5" fmla="*/ 2610234 h 3595264"/>
                            <a:gd name="connsiteX6" fmla="*/ 1213761 w 3523318"/>
                            <a:gd name="connsiteY6" fmla="*/ 3075989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865655 w 3523318"/>
                            <a:gd name="connsiteY5" fmla="*/ 2610234 h 3595264"/>
                            <a:gd name="connsiteX6" fmla="*/ 1213761 w 3523318"/>
                            <a:gd name="connsiteY6" fmla="*/ 3075989 h 3595264"/>
                            <a:gd name="connsiteX7" fmla="*/ 0 w 3523318"/>
                            <a:gd name="connsiteY7" fmla="*/ 3595264 h 35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3318" h="3595264">
                              <a:moveTo>
                                <a:pt x="3523318" y="0"/>
                              </a:moveTo>
                              <a:cubicBezTo>
                                <a:pt x="3509463" y="131618"/>
                                <a:pt x="3287312" y="439890"/>
                                <a:pt x="3190234" y="581901"/>
                              </a:cubicBezTo>
                              <a:cubicBezTo>
                                <a:pt x="3093156" y="723912"/>
                                <a:pt x="3049665" y="741227"/>
                                <a:pt x="2940852" y="852064"/>
                              </a:cubicBezTo>
                              <a:cubicBezTo>
                                <a:pt x="2832039" y="962901"/>
                                <a:pt x="2668350" y="1094508"/>
                                <a:pt x="2537354" y="1246921"/>
                              </a:cubicBezTo>
                              <a:cubicBezTo>
                                <a:pt x="2406358" y="1399334"/>
                                <a:pt x="2270747" y="1540913"/>
                                <a:pt x="2154878" y="1766544"/>
                              </a:cubicBezTo>
                              <a:cubicBezTo>
                                <a:pt x="2015492" y="1973122"/>
                                <a:pt x="2022508" y="2391993"/>
                                <a:pt x="1865655" y="2610234"/>
                              </a:cubicBezTo>
                              <a:cubicBezTo>
                                <a:pt x="1708802" y="2828475"/>
                                <a:pt x="1524704" y="2911817"/>
                                <a:pt x="1213761" y="3075989"/>
                              </a:cubicBezTo>
                              <a:cubicBezTo>
                                <a:pt x="902818" y="3240161"/>
                                <a:pt x="331257" y="3547639"/>
                                <a:pt x="0" y="3595264"/>
                              </a:cubicBezTo>
                            </a:path>
                          </a:pathLst>
                        </a:custGeom>
                        <a:noFill/>
                        <a:ln w="88900"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465" name="図 46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3028950"/>
                          <a:ext cx="180975" cy="361950"/>
                        </a:xfrm>
                        <a:prstGeom prst="rect">
                          <a:avLst/>
                        </a:prstGeom>
                        <a:noFill/>
                        <a:ln>
                          <a:noFill/>
                        </a:ln>
                      </p:spPr>
                    </p:pic>
                    <p:pic>
                      <p:nvPicPr>
                        <p:cNvPr id="466" name="図 46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290637" y="2490788"/>
                          <a:ext cx="142875" cy="285750"/>
                        </a:xfrm>
                        <a:prstGeom prst="rect">
                          <a:avLst/>
                        </a:prstGeom>
                        <a:noFill/>
                        <a:ln>
                          <a:noFill/>
                        </a:ln>
                      </p:spPr>
                    </p:pic>
                    <p:pic>
                      <p:nvPicPr>
                        <p:cNvPr id="467" name="図 46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71800"/>
                          <a:ext cx="142875" cy="333375"/>
                        </a:xfrm>
                        <a:prstGeom prst="rect">
                          <a:avLst/>
                        </a:prstGeom>
                        <a:noFill/>
                        <a:ln>
                          <a:noFill/>
                        </a:ln>
                      </p:spPr>
                    </p:pic>
                    <p:pic>
                      <p:nvPicPr>
                        <p:cNvPr id="468" name="図 46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2647950"/>
                          <a:ext cx="142875" cy="333375"/>
                        </a:xfrm>
                        <a:prstGeom prst="rect">
                          <a:avLst/>
                        </a:prstGeom>
                        <a:noFill/>
                        <a:ln>
                          <a:noFill/>
                        </a:ln>
                      </p:spPr>
                    </p:pic>
                    <p:pic>
                      <p:nvPicPr>
                        <p:cNvPr id="469" name="図 46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2152650"/>
                          <a:ext cx="142875" cy="333375"/>
                        </a:xfrm>
                        <a:prstGeom prst="rect">
                          <a:avLst/>
                        </a:prstGeom>
                        <a:noFill/>
                        <a:ln>
                          <a:noFill/>
                        </a:ln>
                      </p:spPr>
                    </p:pic>
                    <p:pic>
                      <p:nvPicPr>
                        <p:cNvPr id="470" name="図 46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525" y="3124200"/>
                          <a:ext cx="142875" cy="333375"/>
                        </a:xfrm>
                        <a:prstGeom prst="rect">
                          <a:avLst/>
                        </a:prstGeom>
                        <a:noFill/>
                        <a:ln>
                          <a:noFill/>
                        </a:ln>
                      </p:spPr>
                    </p:pic>
                    <p:pic>
                      <p:nvPicPr>
                        <p:cNvPr id="471" name="図 47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3400425"/>
                          <a:ext cx="180975" cy="428625"/>
                        </a:xfrm>
                        <a:prstGeom prst="rect">
                          <a:avLst/>
                        </a:prstGeom>
                        <a:noFill/>
                        <a:ln>
                          <a:noFill/>
                        </a:ln>
                      </p:spPr>
                    </p:pic>
                    <p:pic>
                      <p:nvPicPr>
                        <p:cNvPr id="472" name="図 47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275" y="3552825"/>
                          <a:ext cx="180975" cy="428625"/>
                        </a:xfrm>
                        <a:prstGeom prst="rect">
                          <a:avLst/>
                        </a:prstGeom>
                        <a:noFill/>
                        <a:ln>
                          <a:noFill/>
                        </a:ln>
                      </p:spPr>
                    </p:pic>
                    <p:pic>
                      <p:nvPicPr>
                        <p:cNvPr id="473" name="図 47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2733675"/>
                          <a:ext cx="180975" cy="428625"/>
                        </a:xfrm>
                        <a:prstGeom prst="rect">
                          <a:avLst/>
                        </a:prstGeom>
                        <a:noFill/>
                        <a:ln>
                          <a:noFill/>
                        </a:ln>
                      </p:spPr>
                    </p:pic>
                    <p:pic>
                      <p:nvPicPr>
                        <p:cNvPr id="474" name="図 47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2971800"/>
                          <a:ext cx="180975" cy="428625"/>
                        </a:xfrm>
                        <a:prstGeom prst="rect">
                          <a:avLst/>
                        </a:prstGeom>
                        <a:noFill/>
                        <a:ln>
                          <a:noFill/>
                        </a:ln>
                      </p:spPr>
                    </p:pic>
                    <p:pic>
                      <p:nvPicPr>
                        <p:cNvPr id="475" name="図 47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825" y="2724150"/>
                          <a:ext cx="180975" cy="428625"/>
                        </a:xfrm>
                        <a:prstGeom prst="rect">
                          <a:avLst/>
                        </a:prstGeom>
                        <a:noFill/>
                        <a:ln>
                          <a:noFill/>
                        </a:ln>
                      </p:spPr>
                    </p:pic>
                    <p:pic>
                      <p:nvPicPr>
                        <p:cNvPr id="476" name="図 47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771775"/>
                          <a:ext cx="180975" cy="428625"/>
                        </a:xfrm>
                        <a:prstGeom prst="rect">
                          <a:avLst/>
                        </a:prstGeom>
                        <a:noFill/>
                        <a:ln>
                          <a:noFill/>
                        </a:ln>
                      </p:spPr>
                    </p:pic>
                    <p:pic>
                      <p:nvPicPr>
                        <p:cNvPr id="477" name="図 47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50" y="3267075"/>
                          <a:ext cx="180975" cy="428625"/>
                        </a:xfrm>
                        <a:prstGeom prst="rect">
                          <a:avLst/>
                        </a:prstGeom>
                        <a:noFill/>
                        <a:ln>
                          <a:noFill/>
                        </a:ln>
                      </p:spPr>
                    </p:pic>
                    <p:pic>
                      <p:nvPicPr>
                        <p:cNvPr id="478" name="図 4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152775"/>
                          <a:ext cx="180975" cy="361950"/>
                        </a:xfrm>
                        <a:prstGeom prst="rect">
                          <a:avLst/>
                        </a:prstGeom>
                        <a:noFill/>
                        <a:ln>
                          <a:noFill/>
                        </a:ln>
                      </p:spPr>
                    </p:pic>
                    <p:pic>
                      <p:nvPicPr>
                        <p:cNvPr id="479" name="図 47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0" y="2600325"/>
                          <a:ext cx="180975" cy="361950"/>
                        </a:xfrm>
                        <a:prstGeom prst="rect">
                          <a:avLst/>
                        </a:prstGeom>
                        <a:noFill/>
                        <a:ln>
                          <a:noFill/>
                        </a:ln>
                      </p:spPr>
                    </p:pic>
                    <p:pic>
                      <p:nvPicPr>
                        <p:cNvPr id="480" name="図 47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2219325"/>
                          <a:ext cx="180975" cy="428625"/>
                        </a:xfrm>
                        <a:prstGeom prst="rect">
                          <a:avLst/>
                        </a:prstGeom>
                        <a:noFill/>
                        <a:ln>
                          <a:noFill/>
                        </a:ln>
                      </p:spPr>
                    </p:pic>
                    <p:pic>
                      <p:nvPicPr>
                        <p:cNvPr id="481" name="図 48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05175"/>
                          <a:ext cx="180975" cy="428625"/>
                        </a:xfrm>
                        <a:prstGeom prst="rect">
                          <a:avLst/>
                        </a:prstGeom>
                        <a:noFill/>
                        <a:ln>
                          <a:noFill/>
                        </a:ln>
                      </p:spPr>
                    </p:pic>
                    <p:pic>
                      <p:nvPicPr>
                        <p:cNvPr id="482" name="図 48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762000" y="3219450"/>
                          <a:ext cx="142875" cy="295275"/>
                        </a:xfrm>
                        <a:prstGeom prst="rect">
                          <a:avLst/>
                        </a:prstGeom>
                        <a:noFill/>
                        <a:ln>
                          <a:noFill/>
                        </a:ln>
                      </p:spPr>
                    </p:pic>
                    <p:pic>
                      <p:nvPicPr>
                        <p:cNvPr id="483" name="図 48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flipV="1">
                          <a:off x="2000250" y="2667000"/>
                          <a:ext cx="142875" cy="295275"/>
                        </a:xfrm>
                        <a:prstGeom prst="rect">
                          <a:avLst/>
                        </a:prstGeom>
                        <a:noFill/>
                        <a:ln>
                          <a:noFill/>
                        </a:ln>
                      </p:spPr>
                    </p:pic>
                    <p:pic>
                      <p:nvPicPr>
                        <p:cNvPr id="484" name="図 48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flipV="1">
                          <a:off x="1752600" y="2428875"/>
                          <a:ext cx="142875" cy="295275"/>
                        </a:xfrm>
                        <a:prstGeom prst="rect">
                          <a:avLst/>
                        </a:prstGeom>
                        <a:noFill/>
                        <a:ln>
                          <a:noFill/>
                        </a:ln>
                      </p:spPr>
                    </p:pic>
                    <p:pic>
                      <p:nvPicPr>
                        <p:cNvPr id="485" name="図 48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280000" flipH="1">
                          <a:off x="1000125" y="3114675"/>
                          <a:ext cx="190500" cy="390525"/>
                        </a:xfrm>
                        <a:prstGeom prst="rect">
                          <a:avLst/>
                        </a:prstGeom>
                        <a:noFill/>
                        <a:ln>
                          <a:noFill/>
                        </a:ln>
                      </p:spPr>
                    </p:pic>
                    <p:pic>
                      <p:nvPicPr>
                        <p:cNvPr id="486" name="図 48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680000" flipV="1">
                          <a:off x="571500" y="3267075"/>
                          <a:ext cx="200025" cy="390525"/>
                        </a:xfrm>
                        <a:prstGeom prst="rect">
                          <a:avLst/>
                        </a:prstGeom>
                        <a:noFill/>
                        <a:ln>
                          <a:noFill/>
                        </a:ln>
                      </p:spPr>
                    </p:pic>
                    <p:pic>
                      <p:nvPicPr>
                        <p:cNvPr id="487" name="図 48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3267075"/>
                          <a:ext cx="180975" cy="428625"/>
                        </a:xfrm>
                        <a:prstGeom prst="rect">
                          <a:avLst/>
                        </a:prstGeom>
                        <a:noFill/>
                        <a:ln>
                          <a:noFill/>
                        </a:ln>
                      </p:spPr>
                    </p:pic>
                    <p:pic>
                      <p:nvPicPr>
                        <p:cNvPr id="488" name="図 48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19450"/>
                          <a:ext cx="180975" cy="428625"/>
                        </a:xfrm>
                        <a:prstGeom prst="rect">
                          <a:avLst/>
                        </a:prstGeom>
                        <a:noFill/>
                        <a:ln>
                          <a:noFill/>
                        </a:ln>
                      </p:spPr>
                    </p:pic>
                    <p:pic>
                      <p:nvPicPr>
                        <p:cNvPr id="489" name="図 48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3676650"/>
                          <a:ext cx="180975" cy="428625"/>
                        </a:xfrm>
                        <a:prstGeom prst="rect">
                          <a:avLst/>
                        </a:prstGeom>
                        <a:noFill/>
                        <a:ln>
                          <a:noFill/>
                        </a:ln>
                      </p:spPr>
                    </p:pic>
                    <p:pic>
                      <p:nvPicPr>
                        <p:cNvPr id="490" name="図 48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2800350"/>
                          <a:ext cx="180975" cy="428625"/>
                        </a:xfrm>
                        <a:prstGeom prst="rect">
                          <a:avLst/>
                        </a:prstGeom>
                        <a:noFill/>
                        <a:ln>
                          <a:noFill/>
                        </a:ln>
                      </p:spPr>
                    </p:pic>
                    <p:pic>
                      <p:nvPicPr>
                        <p:cNvPr id="491" name="図 49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3200400"/>
                          <a:ext cx="180975" cy="428625"/>
                        </a:xfrm>
                        <a:prstGeom prst="rect">
                          <a:avLst/>
                        </a:prstGeom>
                        <a:noFill/>
                        <a:ln>
                          <a:noFill/>
                        </a:ln>
                      </p:spPr>
                    </p:pic>
                    <p:pic>
                      <p:nvPicPr>
                        <p:cNvPr id="492" name="図 49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3400425"/>
                          <a:ext cx="180975" cy="428625"/>
                        </a:xfrm>
                        <a:prstGeom prst="rect">
                          <a:avLst/>
                        </a:prstGeom>
                        <a:noFill/>
                        <a:ln>
                          <a:noFill/>
                        </a:ln>
                      </p:spPr>
                    </p:pic>
                    <p:pic>
                      <p:nvPicPr>
                        <p:cNvPr id="493" name="図 49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275" y="2533650"/>
                          <a:ext cx="180975" cy="428625"/>
                        </a:xfrm>
                        <a:prstGeom prst="rect">
                          <a:avLst/>
                        </a:prstGeom>
                        <a:noFill/>
                        <a:ln>
                          <a:noFill/>
                        </a:ln>
                      </p:spPr>
                    </p:pic>
                    <p:pic>
                      <p:nvPicPr>
                        <p:cNvPr id="494" name="図 49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2219325"/>
                          <a:ext cx="180975" cy="428625"/>
                        </a:xfrm>
                        <a:prstGeom prst="rect">
                          <a:avLst/>
                        </a:prstGeom>
                        <a:noFill/>
                        <a:ln>
                          <a:noFill/>
                        </a:ln>
                      </p:spPr>
                    </p:pic>
                    <p:pic>
                      <p:nvPicPr>
                        <p:cNvPr id="495" name="図 49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3181350"/>
                          <a:ext cx="142875" cy="333375"/>
                        </a:xfrm>
                        <a:prstGeom prst="rect">
                          <a:avLst/>
                        </a:prstGeom>
                        <a:noFill/>
                        <a:ln>
                          <a:noFill/>
                        </a:ln>
                      </p:spPr>
                    </p:pic>
                    <p:pic>
                      <p:nvPicPr>
                        <p:cNvPr id="496" name="図 49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200000">
                          <a:off x="1514475" y="2676525"/>
                          <a:ext cx="142875" cy="333375"/>
                        </a:xfrm>
                        <a:prstGeom prst="rect">
                          <a:avLst/>
                        </a:prstGeom>
                        <a:noFill/>
                        <a:ln>
                          <a:noFill/>
                        </a:ln>
                      </p:spPr>
                    </p:pic>
                    <p:pic>
                      <p:nvPicPr>
                        <p:cNvPr id="497" name="図 49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200000">
                          <a:off x="847725" y="2314575"/>
                          <a:ext cx="142875" cy="333375"/>
                        </a:xfrm>
                        <a:prstGeom prst="rect">
                          <a:avLst/>
                        </a:prstGeom>
                        <a:noFill/>
                        <a:ln>
                          <a:noFill/>
                        </a:ln>
                      </p:spPr>
                    </p:pic>
                    <p:pic>
                      <p:nvPicPr>
                        <p:cNvPr id="498" name="図 4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33575"/>
                          <a:ext cx="142875" cy="333375"/>
                        </a:xfrm>
                        <a:prstGeom prst="rect">
                          <a:avLst/>
                        </a:prstGeom>
                        <a:noFill/>
                        <a:ln>
                          <a:noFill/>
                        </a:ln>
                      </p:spPr>
                    </p:pic>
                    <p:pic>
                      <p:nvPicPr>
                        <p:cNvPr id="499" name="図 49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1209675" y="1962150"/>
                          <a:ext cx="142875" cy="295275"/>
                        </a:xfrm>
                        <a:prstGeom prst="rect">
                          <a:avLst/>
                        </a:prstGeom>
                        <a:noFill/>
                        <a:ln>
                          <a:noFill/>
                        </a:ln>
                      </p:spPr>
                    </p:pic>
                  </p:grpSp>
                  <p:pic>
                    <p:nvPicPr>
                      <p:cNvPr id="460" name="図 45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395537" y="2062163"/>
                        <a:ext cx="142875" cy="285750"/>
                      </a:xfrm>
                      <a:prstGeom prst="rect">
                        <a:avLst/>
                      </a:prstGeom>
                      <a:noFill/>
                      <a:ln>
                        <a:noFill/>
                      </a:ln>
                    </p:spPr>
                  </p:pic>
                  <p:pic>
                    <p:nvPicPr>
                      <p:cNvPr id="461" name="図 46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320000">
                        <a:off x="2200275" y="2257425"/>
                        <a:ext cx="190500" cy="390525"/>
                      </a:xfrm>
                      <a:prstGeom prst="rect">
                        <a:avLst/>
                      </a:prstGeom>
                      <a:noFill/>
                      <a:ln>
                        <a:noFill/>
                      </a:ln>
                    </p:spPr>
                  </p:pic>
                  <p:pic>
                    <p:nvPicPr>
                      <p:cNvPr id="462" name="図 46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a:off x="2628900" y="1638300"/>
                        <a:ext cx="142875" cy="295275"/>
                      </a:xfrm>
                      <a:prstGeom prst="rect">
                        <a:avLst/>
                      </a:prstGeom>
                      <a:noFill/>
                      <a:ln>
                        <a:noFill/>
                      </a:ln>
                    </p:spPr>
                  </p:pic>
                  <p:pic>
                    <p:nvPicPr>
                      <p:cNvPr id="463" name="図 46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1695450"/>
                        <a:ext cx="142875" cy="333375"/>
                      </a:xfrm>
                      <a:prstGeom prst="rect">
                        <a:avLst/>
                      </a:prstGeom>
                      <a:noFill/>
                      <a:ln>
                        <a:noFill/>
                      </a:ln>
                    </p:spPr>
                  </p:pic>
                </p:grpSp>
                <p:pic>
                  <p:nvPicPr>
                    <p:cNvPr id="283" name="図 28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3762375" y="2933700"/>
                      <a:ext cx="142875" cy="295275"/>
                    </a:xfrm>
                    <a:prstGeom prst="rect">
                      <a:avLst/>
                    </a:prstGeom>
                    <a:noFill/>
                    <a:ln>
                      <a:noFill/>
                    </a:ln>
                  </p:spPr>
                </p:pic>
                <p:pic>
                  <p:nvPicPr>
                    <p:cNvPr id="284" name="図 28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695575" y="2247900"/>
                      <a:ext cx="142875" cy="295275"/>
                    </a:xfrm>
                    <a:prstGeom prst="rect">
                      <a:avLst/>
                    </a:prstGeom>
                    <a:noFill/>
                    <a:ln>
                      <a:noFill/>
                    </a:ln>
                  </p:spPr>
                </p:pic>
                <p:pic>
                  <p:nvPicPr>
                    <p:cNvPr id="285" name="図 28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967037" y="1843088"/>
                      <a:ext cx="142875" cy="285750"/>
                    </a:xfrm>
                    <a:prstGeom prst="rect">
                      <a:avLst/>
                    </a:prstGeom>
                    <a:noFill/>
                    <a:ln>
                      <a:noFill/>
                    </a:ln>
                  </p:spPr>
                </p:pic>
                <p:pic>
                  <p:nvPicPr>
                    <p:cNvPr id="286" name="図 28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1476375"/>
                      <a:ext cx="142875" cy="333375"/>
                    </a:xfrm>
                    <a:prstGeom prst="rect">
                      <a:avLst/>
                    </a:prstGeom>
                    <a:noFill/>
                    <a:ln>
                      <a:noFill/>
                    </a:ln>
                  </p:spPr>
                </p:pic>
                <p:pic>
                  <p:nvPicPr>
                    <p:cNvPr id="287" name="図 28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flipV="1">
                      <a:off x="4105275" y="1085850"/>
                      <a:ext cx="142875" cy="295275"/>
                    </a:xfrm>
                    <a:prstGeom prst="rect">
                      <a:avLst/>
                    </a:prstGeom>
                    <a:noFill/>
                    <a:ln>
                      <a:noFill/>
                    </a:ln>
                  </p:spPr>
                </p:pic>
                <p:pic>
                  <p:nvPicPr>
                    <p:cNvPr id="288" name="図 28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3350" y="962025"/>
                      <a:ext cx="104775" cy="247650"/>
                    </a:xfrm>
                    <a:prstGeom prst="rect">
                      <a:avLst/>
                    </a:prstGeom>
                    <a:noFill/>
                    <a:ln>
                      <a:noFill/>
                    </a:ln>
                  </p:spPr>
                </p:pic>
                <p:pic>
                  <p:nvPicPr>
                    <p:cNvPr id="289" name="図 28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1438275"/>
                      <a:ext cx="142875" cy="333375"/>
                    </a:xfrm>
                    <a:prstGeom prst="rect">
                      <a:avLst/>
                    </a:prstGeom>
                    <a:noFill/>
                    <a:ln>
                      <a:noFill/>
                    </a:ln>
                  </p:spPr>
                </p:pic>
                <p:pic>
                  <p:nvPicPr>
                    <p:cNvPr id="291" name="図 29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1162050"/>
                      <a:ext cx="142875" cy="333375"/>
                    </a:xfrm>
                    <a:prstGeom prst="rect">
                      <a:avLst/>
                    </a:prstGeom>
                    <a:noFill/>
                    <a:ln>
                      <a:noFill/>
                    </a:ln>
                  </p:spPr>
                </p:pic>
              </p:grpSp>
            </p:grpSp>
          </p:grpSp>
        </p:grpSp>
        <p:pic>
          <p:nvPicPr>
            <p:cNvPr id="188" name="図 18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400000">
              <a:off x="2695575" y="2857500"/>
              <a:ext cx="142875" cy="333375"/>
            </a:xfrm>
            <a:prstGeom prst="rect">
              <a:avLst/>
            </a:prstGeom>
            <a:noFill/>
            <a:ln>
              <a:noFill/>
            </a:ln>
          </p:spPr>
        </p:pic>
        <p:pic>
          <p:nvPicPr>
            <p:cNvPr id="189" name="図 18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400000">
              <a:off x="809625" y="3629025"/>
              <a:ext cx="171450" cy="400050"/>
            </a:xfrm>
            <a:prstGeom prst="rect">
              <a:avLst/>
            </a:prstGeom>
            <a:noFill/>
            <a:ln>
              <a:noFill/>
            </a:ln>
          </p:spPr>
        </p:pic>
        <p:pic>
          <p:nvPicPr>
            <p:cNvPr id="190" name="図 18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400000">
              <a:off x="3371850" y="1762125"/>
              <a:ext cx="142875" cy="333375"/>
            </a:xfrm>
            <a:prstGeom prst="rect">
              <a:avLst/>
            </a:prstGeom>
            <a:noFill/>
            <a:ln>
              <a:noFill/>
            </a:ln>
          </p:spPr>
        </p:pic>
      </p:grpSp>
      <p:grpSp>
        <p:nvGrpSpPr>
          <p:cNvPr id="584" name="グループ化 583"/>
          <p:cNvGrpSpPr/>
          <p:nvPr/>
        </p:nvGrpSpPr>
        <p:grpSpPr>
          <a:xfrm>
            <a:off x="4970920" y="2416659"/>
            <a:ext cx="4065576" cy="3470748"/>
            <a:chOff x="0" y="0"/>
            <a:chExt cx="5561965" cy="5066666"/>
          </a:xfrm>
        </p:grpSpPr>
        <p:grpSp>
          <p:nvGrpSpPr>
            <p:cNvPr id="585" name="グループ化 584"/>
            <p:cNvGrpSpPr/>
            <p:nvPr/>
          </p:nvGrpSpPr>
          <p:grpSpPr>
            <a:xfrm>
              <a:off x="0" y="0"/>
              <a:ext cx="5561965" cy="5066666"/>
              <a:chOff x="28575" y="0"/>
              <a:chExt cx="5372100" cy="4886325"/>
            </a:xfrm>
          </p:grpSpPr>
          <p:grpSp>
            <p:nvGrpSpPr>
              <p:cNvPr id="655" name="グループ化 654"/>
              <p:cNvGrpSpPr/>
              <p:nvPr/>
            </p:nvGrpSpPr>
            <p:grpSpPr>
              <a:xfrm>
                <a:off x="28575" y="0"/>
                <a:ext cx="5372100" cy="4886325"/>
                <a:chOff x="0" y="0"/>
                <a:chExt cx="5372100" cy="4886325"/>
              </a:xfrm>
            </p:grpSpPr>
            <p:pic>
              <p:nvPicPr>
                <p:cNvPr id="658" name="図 65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2895600"/>
                  <a:ext cx="142875" cy="333375"/>
                </a:xfrm>
                <a:prstGeom prst="rect">
                  <a:avLst/>
                </a:prstGeom>
                <a:noFill/>
                <a:ln>
                  <a:noFill/>
                </a:ln>
              </p:spPr>
            </p:pic>
            <p:grpSp>
              <p:nvGrpSpPr>
                <p:cNvPr id="659" name="グループ化 658"/>
                <p:cNvGrpSpPr/>
                <p:nvPr/>
              </p:nvGrpSpPr>
              <p:grpSpPr>
                <a:xfrm>
                  <a:off x="0" y="0"/>
                  <a:ext cx="5372100" cy="4886325"/>
                  <a:chOff x="0" y="0"/>
                  <a:chExt cx="5372100" cy="4886325"/>
                </a:xfrm>
              </p:grpSpPr>
              <p:pic>
                <p:nvPicPr>
                  <p:cNvPr id="660" name="図 65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609600"/>
                    <a:ext cx="142875" cy="333375"/>
                  </a:xfrm>
                  <a:prstGeom prst="rect">
                    <a:avLst/>
                  </a:prstGeom>
                  <a:noFill/>
                  <a:ln>
                    <a:noFill/>
                  </a:ln>
                </p:spPr>
              </p:pic>
              <p:pic>
                <p:nvPicPr>
                  <p:cNvPr id="661" name="図 66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9150" y="333375"/>
                    <a:ext cx="142875" cy="333375"/>
                  </a:xfrm>
                  <a:prstGeom prst="rect">
                    <a:avLst/>
                  </a:prstGeom>
                  <a:noFill/>
                  <a:ln>
                    <a:noFill/>
                  </a:ln>
                </p:spPr>
              </p:pic>
              <p:pic>
                <p:nvPicPr>
                  <p:cNvPr id="662" name="図 66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66700"/>
                    <a:ext cx="104775" cy="247650"/>
                  </a:xfrm>
                  <a:prstGeom prst="rect">
                    <a:avLst/>
                  </a:prstGeom>
                  <a:noFill/>
                  <a:ln>
                    <a:noFill/>
                  </a:ln>
                </p:spPr>
              </p:pic>
              <p:pic>
                <p:nvPicPr>
                  <p:cNvPr id="663" name="図 66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700" y="333375"/>
                    <a:ext cx="104775" cy="247650"/>
                  </a:xfrm>
                  <a:prstGeom prst="rect">
                    <a:avLst/>
                  </a:prstGeom>
                  <a:noFill/>
                  <a:ln>
                    <a:noFill/>
                  </a:ln>
                </p:spPr>
              </p:pic>
              <p:pic>
                <p:nvPicPr>
                  <p:cNvPr id="664" name="図 66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0100" y="666750"/>
                    <a:ext cx="104775" cy="247650"/>
                  </a:xfrm>
                  <a:prstGeom prst="rect">
                    <a:avLst/>
                  </a:prstGeom>
                  <a:noFill/>
                  <a:ln>
                    <a:noFill/>
                  </a:ln>
                </p:spPr>
              </p:pic>
              <p:pic>
                <p:nvPicPr>
                  <p:cNvPr id="665" name="図 66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3950" y="323850"/>
                    <a:ext cx="104775" cy="247650"/>
                  </a:xfrm>
                  <a:prstGeom prst="rect">
                    <a:avLst/>
                  </a:prstGeom>
                  <a:noFill/>
                  <a:ln>
                    <a:noFill/>
                  </a:ln>
                </p:spPr>
              </p:pic>
              <p:pic>
                <p:nvPicPr>
                  <p:cNvPr id="666" name="図 66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3900" y="0"/>
                    <a:ext cx="104775" cy="247650"/>
                  </a:xfrm>
                  <a:prstGeom prst="rect">
                    <a:avLst/>
                  </a:prstGeom>
                  <a:noFill/>
                  <a:ln>
                    <a:noFill/>
                  </a:ln>
                </p:spPr>
              </p:pic>
              <p:pic>
                <p:nvPicPr>
                  <p:cNvPr id="667" name="図 66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125" y="95250"/>
                    <a:ext cx="104775" cy="247650"/>
                  </a:xfrm>
                  <a:prstGeom prst="rect">
                    <a:avLst/>
                  </a:prstGeom>
                  <a:noFill/>
                  <a:ln>
                    <a:noFill/>
                  </a:ln>
                </p:spPr>
              </p:pic>
              <p:pic>
                <p:nvPicPr>
                  <p:cNvPr id="668" name="図 66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4925" y="400050"/>
                    <a:ext cx="104775" cy="247650"/>
                  </a:xfrm>
                  <a:prstGeom prst="rect">
                    <a:avLst/>
                  </a:prstGeom>
                  <a:noFill/>
                  <a:ln>
                    <a:noFill/>
                  </a:ln>
                </p:spPr>
              </p:pic>
              <p:pic>
                <p:nvPicPr>
                  <p:cNvPr id="669" name="図 66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7325" y="552450"/>
                    <a:ext cx="104775" cy="247650"/>
                  </a:xfrm>
                  <a:prstGeom prst="rect">
                    <a:avLst/>
                  </a:prstGeom>
                  <a:noFill/>
                  <a:ln>
                    <a:noFill/>
                  </a:ln>
                </p:spPr>
              </p:pic>
              <p:pic>
                <p:nvPicPr>
                  <p:cNvPr id="670" name="図 66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4925" y="771525"/>
                    <a:ext cx="104775" cy="247650"/>
                  </a:xfrm>
                  <a:prstGeom prst="rect">
                    <a:avLst/>
                  </a:prstGeom>
                  <a:noFill/>
                  <a:ln>
                    <a:noFill/>
                  </a:ln>
                </p:spPr>
              </p:pic>
              <p:pic>
                <p:nvPicPr>
                  <p:cNvPr id="671" name="図 67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5325" y="962025"/>
                    <a:ext cx="104775" cy="247650"/>
                  </a:xfrm>
                  <a:prstGeom prst="rect">
                    <a:avLst/>
                  </a:prstGeom>
                  <a:noFill/>
                  <a:ln>
                    <a:noFill/>
                  </a:ln>
                </p:spPr>
              </p:pic>
              <p:pic>
                <p:nvPicPr>
                  <p:cNvPr id="672" name="図 67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0550" y="152400"/>
                    <a:ext cx="104775" cy="247650"/>
                  </a:xfrm>
                  <a:prstGeom prst="rect">
                    <a:avLst/>
                  </a:prstGeom>
                  <a:noFill/>
                  <a:ln>
                    <a:noFill/>
                  </a:ln>
                </p:spPr>
              </p:pic>
              <p:pic>
                <p:nvPicPr>
                  <p:cNvPr id="673" name="図 67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5825" y="923925"/>
                    <a:ext cx="142875" cy="333375"/>
                  </a:xfrm>
                  <a:prstGeom prst="rect">
                    <a:avLst/>
                  </a:prstGeom>
                  <a:noFill/>
                  <a:ln>
                    <a:noFill/>
                  </a:ln>
                </p:spPr>
              </p:pic>
              <p:pic>
                <p:nvPicPr>
                  <p:cNvPr id="674" name="図 67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076325"/>
                    <a:ext cx="142875" cy="333375"/>
                  </a:xfrm>
                  <a:prstGeom prst="rect">
                    <a:avLst/>
                  </a:prstGeom>
                  <a:noFill/>
                  <a:ln>
                    <a:noFill/>
                  </a:ln>
                </p:spPr>
              </p:pic>
              <p:pic>
                <p:nvPicPr>
                  <p:cNvPr id="675" name="図 67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1925" y="2247900"/>
                    <a:ext cx="142875" cy="333375"/>
                  </a:xfrm>
                  <a:prstGeom prst="rect">
                    <a:avLst/>
                  </a:prstGeom>
                  <a:noFill/>
                  <a:ln>
                    <a:noFill/>
                  </a:ln>
                </p:spPr>
              </p:pic>
              <p:pic>
                <p:nvPicPr>
                  <p:cNvPr id="676" name="図 67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2667000"/>
                    <a:ext cx="142875" cy="333375"/>
                  </a:xfrm>
                  <a:prstGeom prst="rect">
                    <a:avLst/>
                  </a:prstGeom>
                  <a:noFill/>
                  <a:ln>
                    <a:noFill/>
                  </a:ln>
                </p:spPr>
              </p:pic>
              <p:pic>
                <p:nvPicPr>
                  <p:cNvPr id="677" name="図 67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5825" y="1704975"/>
                    <a:ext cx="142875" cy="333375"/>
                  </a:xfrm>
                  <a:prstGeom prst="rect">
                    <a:avLst/>
                  </a:prstGeom>
                  <a:noFill/>
                  <a:ln>
                    <a:noFill/>
                  </a:ln>
                </p:spPr>
              </p:pic>
              <p:pic>
                <p:nvPicPr>
                  <p:cNvPr id="678" name="図 6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781050"/>
                    <a:ext cx="142875" cy="333375"/>
                  </a:xfrm>
                  <a:prstGeom prst="rect">
                    <a:avLst/>
                  </a:prstGeom>
                  <a:noFill/>
                  <a:ln>
                    <a:noFill/>
                  </a:ln>
                </p:spPr>
              </p:pic>
              <p:pic>
                <p:nvPicPr>
                  <p:cNvPr id="679" name="図 67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0550" y="1275578"/>
                    <a:ext cx="142875" cy="333375"/>
                  </a:xfrm>
                  <a:prstGeom prst="rect">
                    <a:avLst/>
                  </a:prstGeom>
                  <a:noFill/>
                  <a:ln>
                    <a:noFill/>
                  </a:ln>
                </p:spPr>
              </p:pic>
              <p:pic>
                <p:nvPicPr>
                  <p:cNvPr id="680" name="図 67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86150" y="2219325"/>
                    <a:ext cx="142875" cy="333375"/>
                  </a:xfrm>
                  <a:prstGeom prst="rect">
                    <a:avLst/>
                  </a:prstGeom>
                  <a:noFill/>
                  <a:ln>
                    <a:noFill/>
                  </a:ln>
                </p:spPr>
              </p:pic>
              <p:pic>
                <p:nvPicPr>
                  <p:cNvPr id="681" name="図 68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81475" y="1619250"/>
                    <a:ext cx="142875" cy="333375"/>
                  </a:xfrm>
                  <a:prstGeom prst="rect">
                    <a:avLst/>
                  </a:prstGeom>
                  <a:noFill/>
                  <a:ln>
                    <a:noFill/>
                  </a:ln>
                </p:spPr>
              </p:pic>
              <p:pic>
                <p:nvPicPr>
                  <p:cNvPr id="682" name="図 68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1285875"/>
                    <a:ext cx="142875" cy="333375"/>
                  </a:xfrm>
                  <a:prstGeom prst="rect">
                    <a:avLst/>
                  </a:prstGeom>
                  <a:noFill/>
                  <a:ln>
                    <a:noFill/>
                  </a:ln>
                </p:spPr>
              </p:pic>
              <p:pic>
                <p:nvPicPr>
                  <p:cNvPr id="683" name="図 68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076450"/>
                    <a:ext cx="142875" cy="333375"/>
                  </a:xfrm>
                  <a:prstGeom prst="rect">
                    <a:avLst/>
                  </a:prstGeom>
                  <a:noFill/>
                  <a:ln>
                    <a:noFill/>
                  </a:ln>
                </p:spPr>
              </p:pic>
              <p:pic>
                <p:nvPicPr>
                  <p:cNvPr id="684" name="図 68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9550" y="1895475"/>
                    <a:ext cx="142875" cy="333375"/>
                  </a:xfrm>
                  <a:prstGeom prst="rect">
                    <a:avLst/>
                  </a:prstGeom>
                  <a:noFill/>
                  <a:ln>
                    <a:noFill/>
                  </a:ln>
                </p:spPr>
              </p:pic>
              <p:pic>
                <p:nvPicPr>
                  <p:cNvPr id="685" name="図 68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847850"/>
                    <a:ext cx="142875" cy="333375"/>
                  </a:xfrm>
                  <a:prstGeom prst="rect">
                    <a:avLst/>
                  </a:prstGeom>
                  <a:noFill/>
                  <a:ln>
                    <a:noFill/>
                  </a:ln>
                </p:spPr>
              </p:pic>
              <p:pic>
                <p:nvPicPr>
                  <p:cNvPr id="686" name="図 68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5150" y="781050"/>
                    <a:ext cx="142875" cy="333375"/>
                  </a:xfrm>
                  <a:prstGeom prst="rect">
                    <a:avLst/>
                  </a:prstGeom>
                  <a:noFill/>
                  <a:ln>
                    <a:noFill/>
                  </a:ln>
                </p:spPr>
              </p:pic>
              <p:pic>
                <p:nvPicPr>
                  <p:cNvPr id="687" name="図 68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1647825"/>
                    <a:ext cx="142875" cy="333375"/>
                  </a:xfrm>
                  <a:prstGeom prst="rect">
                    <a:avLst/>
                  </a:prstGeom>
                  <a:noFill/>
                  <a:ln>
                    <a:noFill/>
                  </a:ln>
                </p:spPr>
              </p:pic>
              <p:pic>
                <p:nvPicPr>
                  <p:cNvPr id="688" name="図 68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5750" y="76200"/>
                    <a:ext cx="104775" cy="247650"/>
                  </a:xfrm>
                  <a:prstGeom prst="rect">
                    <a:avLst/>
                  </a:prstGeom>
                  <a:noFill/>
                  <a:ln>
                    <a:noFill/>
                  </a:ln>
                </p:spPr>
              </p:pic>
              <p:pic>
                <p:nvPicPr>
                  <p:cNvPr id="689" name="図 68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1950" y="342900"/>
                    <a:ext cx="104775" cy="247650"/>
                  </a:xfrm>
                  <a:prstGeom prst="rect">
                    <a:avLst/>
                  </a:prstGeom>
                  <a:noFill/>
                  <a:ln>
                    <a:noFill/>
                  </a:ln>
                </p:spPr>
              </p:pic>
              <p:pic>
                <p:nvPicPr>
                  <p:cNvPr id="690" name="図 68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4900" y="923925"/>
                    <a:ext cx="104775" cy="247650"/>
                  </a:xfrm>
                  <a:prstGeom prst="rect">
                    <a:avLst/>
                  </a:prstGeom>
                  <a:noFill/>
                  <a:ln>
                    <a:noFill/>
                  </a:ln>
                </p:spPr>
              </p:pic>
              <p:pic>
                <p:nvPicPr>
                  <p:cNvPr id="691" name="図 69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750" y="361950"/>
                    <a:ext cx="104775" cy="247650"/>
                  </a:xfrm>
                  <a:prstGeom prst="rect">
                    <a:avLst/>
                  </a:prstGeom>
                  <a:noFill/>
                  <a:ln>
                    <a:noFill/>
                  </a:ln>
                </p:spPr>
              </p:pic>
              <p:pic>
                <p:nvPicPr>
                  <p:cNvPr id="692" name="図 69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8975" y="552450"/>
                    <a:ext cx="104775" cy="247650"/>
                  </a:xfrm>
                  <a:prstGeom prst="rect">
                    <a:avLst/>
                  </a:prstGeom>
                  <a:noFill/>
                  <a:ln>
                    <a:noFill/>
                  </a:ln>
                </p:spPr>
              </p:pic>
              <p:pic>
                <p:nvPicPr>
                  <p:cNvPr id="693" name="図 69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7575" y="476250"/>
                    <a:ext cx="104775" cy="247650"/>
                  </a:xfrm>
                  <a:prstGeom prst="rect">
                    <a:avLst/>
                  </a:prstGeom>
                  <a:noFill/>
                  <a:ln>
                    <a:noFill/>
                  </a:ln>
                </p:spPr>
              </p:pic>
              <p:pic>
                <p:nvPicPr>
                  <p:cNvPr id="694" name="図 69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1352550"/>
                    <a:ext cx="142875" cy="333375"/>
                  </a:xfrm>
                  <a:prstGeom prst="rect">
                    <a:avLst/>
                  </a:prstGeom>
                  <a:noFill/>
                  <a:ln>
                    <a:noFill/>
                  </a:ln>
                </p:spPr>
              </p:pic>
              <p:pic>
                <p:nvPicPr>
                  <p:cNvPr id="695" name="図 69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476375"/>
                    <a:ext cx="142875" cy="333375"/>
                  </a:xfrm>
                  <a:prstGeom prst="rect">
                    <a:avLst/>
                  </a:prstGeom>
                  <a:noFill/>
                  <a:ln>
                    <a:noFill/>
                  </a:ln>
                </p:spPr>
              </p:pic>
              <p:pic>
                <p:nvPicPr>
                  <p:cNvPr id="696" name="図 69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895350"/>
                    <a:ext cx="142875" cy="333375"/>
                  </a:xfrm>
                  <a:prstGeom prst="rect">
                    <a:avLst/>
                  </a:prstGeom>
                  <a:noFill/>
                  <a:ln>
                    <a:noFill/>
                  </a:ln>
                </p:spPr>
              </p:pic>
              <p:pic>
                <p:nvPicPr>
                  <p:cNvPr id="697" name="図 69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38250"/>
                    <a:ext cx="142875" cy="333375"/>
                  </a:xfrm>
                  <a:prstGeom prst="rect">
                    <a:avLst/>
                  </a:prstGeom>
                  <a:noFill/>
                  <a:ln>
                    <a:noFill/>
                  </a:ln>
                </p:spPr>
              </p:pic>
              <p:pic>
                <p:nvPicPr>
                  <p:cNvPr id="698" name="図 6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1752600"/>
                    <a:ext cx="142875" cy="333375"/>
                  </a:xfrm>
                  <a:prstGeom prst="rect">
                    <a:avLst/>
                  </a:prstGeom>
                  <a:noFill/>
                  <a:ln>
                    <a:noFill/>
                  </a:ln>
                </p:spPr>
              </p:pic>
              <p:pic>
                <p:nvPicPr>
                  <p:cNvPr id="699" name="図 69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2790825"/>
                    <a:ext cx="142875" cy="333375"/>
                  </a:xfrm>
                  <a:prstGeom prst="rect">
                    <a:avLst/>
                  </a:prstGeom>
                  <a:noFill/>
                  <a:ln>
                    <a:noFill/>
                  </a:ln>
                </p:spPr>
              </p:pic>
              <p:pic>
                <p:nvPicPr>
                  <p:cNvPr id="700" name="図 69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2219325"/>
                    <a:ext cx="142875" cy="333375"/>
                  </a:xfrm>
                  <a:prstGeom prst="rect">
                    <a:avLst/>
                  </a:prstGeom>
                  <a:noFill/>
                  <a:ln>
                    <a:noFill/>
                  </a:ln>
                </p:spPr>
              </p:pic>
              <p:grpSp>
                <p:nvGrpSpPr>
                  <p:cNvPr id="701" name="グループ化 700"/>
                  <p:cNvGrpSpPr/>
                  <p:nvPr/>
                </p:nvGrpSpPr>
                <p:grpSpPr>
                  <a:xfrm>
                    <a:off x="0" y="781050"/>
                    <a:ext cx="4281170" cy="4105275"/>
                    <a:chOff x="0" y="0"/>
                    <a:chExt cx="4281170" cy="4105275"/>
                  </a:xfrm>
                </p:grpSpPr>
                <p:pic>
                  <p:nvPicPr>
                    <p:cNvPr id="704" name="図 70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1485900"/>
                      <a:ext cx="142875" cy="333375"/>
                    </a:xfrm>
                    <a:prstGeom prst="rect">
                      <a:avLst/>
                    </a:prstGeom>
                    <a:noFill/>
                    <a:ln>
                      <a:noFill/>
                    </a:ln>
                  </p:spPr>
                </p:pic>
                <p:pic>
                  <p:nvPicPr>
                    <p:cNvPr id="705" name="図 70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5150" y="1819275"/>
                      <a:ext cx="142875" cy="333375"/>
                    </a:xfrm>
                    <a:prstGeom prst="rect">
                      <a:avLst/>
                    </a:prstGeom>
                    <a:noFill/>
                    <a:ln>
                      <a:noFill/>
                    </a:ln>
                  </p:spPr>
                </p:pic>
                <p:pic>
                  <p:nvPicPr>
                    <p:cNvPr id="706" name="図 70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2057400"/>
                      <a:ext cx="142875" cy="333375"/>
                    </a:xfrm>
                    <a:prstGeom prst="rect">
                      <a:avLst/>
                    </a:prstGeom>
                    <a:noFill/>
                    <a:ln>
                      <a:noFill/>
                    </a:ln>
                  </p:spPr>
                </p:pic>
                <p:pic>
                  <p:nvPicPr>
                    <p:cNvPr id="707" name="図 70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2533650"/>
                      <a:ext cx="180975" cy="428625"/>
                    </a:xfrm>
                    <a:prstGeom prst="rect">
                      <a:avLst/>
                    </a:prstGeom>
                    <a:noFill/>
                    <a:ln>
                      <a:noFill/>
                    </a:ln>
                  </p:spPr>
                </p:pic>
                <p:pic>
                  <p:nvPicPr>
                    <p:cNvPr id="708" name="図 70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695450"/>
                      <a:ext cx="142875" cy="333375"/>
                    </a:xfrm>
                    <a:prstGeom prst="rect">
                      <a:avLst/>
                    </a:prstGeom>
                    <a:noFill/>
                    <a:ln>
                      <a:noFill/>
                    </a:ln>
                  </p:spPr>
                </p:pic>
                <p:pic>
                  <p:nvPicPr>
                    <p:cNvPr id="709" name="図 70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2457450"/>
                      <a:ext cx="142875" cy="333375"/>
                    </a:xfrm>
                    <a:prstGeom prst="rect">
                      <a:avLst/>
                    </a:prstGeom>
                    <a:noFill/>
                    <a:ln>
                      <a:noFill/>
                    </a:ln>
                  </p:spPr>
                </p:pic>
                <p:pic>
                  <p:nvPicPr>
                    <p:cNvPr id="710" name="図 70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2924175"/>
                      <a:ext cx="142875" cy="333375"/>
                    </a:xfrm>
                    <a:prstGeom prst="rect">
                      <a:avLst/>
                    </a:prstGeom>
                    <a:noFill/>
                    <a:ln>
                      <a:noFill/>
                    </a:ln>
                  </p:spPr>
                </p:pic>
                <p:pic>
                  <p:nvPicPr>
                    <p:cNvPr id="711" name="図 7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2266950"/>
                      <a:ext cx="142875" cy="333375"/>
                    </a:xfrm>
                    <a:prstGeom prst="rect">
                      <a:avLst/>
                    </a:prstGeom>
                    <a:noFill/>
                    <a:ln>
                      <a:noFill/>
                    </a:ln>
                  </p:spPr>
                </p:pic>
                <p:pic>
                  <p:nvPicPr>
                    <p:cNvPr id="712" name="図 7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3057525"/>
                      <a:ext cx="142875" cy="333375"/>
                    </a:xfrm>
                    <a:prstGeom prst="rect">
                      <a:avLst/>
                    </a:prstGeom>
                    <a:noFill/>
                    <a:ln>
                      <a:noFill/>
                    </a:ln>
                  </p:spPr>
                </p:pic>
                <p:pic>
                  <p:nvPicPr>
                    <p:cNvPr id="713" name="図 7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1600200"/>
                      <a:ext cx="142875" cy="333375"/>
                    </a:xfrm>
                    <a:prstGeom prst="rect">
                      <a:avLst/>
                    </a:prstGeom>
                    <a:noFill/>
                    <a:ln>
                      <a:noFill/>
                    </a:ln>
                  </p:spPr>
                </p:pic>
                <p:pic>
                  <p:nvPicPr>
                    <p:cNvPr id="714" name="図 7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1495425"/>
                      <a:ext cx="142875" cy="333375"/>
                    </a:xfrm>
                    <a:prstGeom prst="rect">
                      <a:avLst/>
                    </a:prstGeom>
                    <a:noFill/>
                    <a:ln>
                      <a:noFill/>
                    </a:ln>
                  </p:spPr>
                </p:pic>
                <p:pic>
                  <p:nvPicPr>
                    <p:cNvPr id="715" name="図 7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1762125"/>
                      <a:ext cx="142875" cy="333375"/>
                    </a:xfrm>
                    <a:prstGeom prst="rect">
                      <a:avLst/>
                    </a:prstGeom>
                    <a:noFill/>
                    <a:ln>
                      <a:noFill/>
                    </a:ln>
                  </p:spPr>
                </p:pic>
                <p:grpSp>
                  <p:nvGrpSpPr>
                    <p:cNvPr id="716" name="グループ化 715"/>
                    <p:cNvGrpSpPr/>
                    <p:nvPr/>
                  </p:nvGrpSpPr>
                  <p:grpSpPr>
                    <a:xfrm>
                      <a:off x="0" y="0"/>
                      <a:ext cx="4281170" cy="4105275"/>
                      <a:chOff x="0" y="0"/>
                      <a:chExt cx="4281170" cy="4105275"/>
                    </a:xfrm>
                  </p:grpSpPr>
                  <p:sp>
                    <p:nvSpPr>
                      <p:cNvPr id="719" name="フリーフォーム 718"/>
                      <p:cNvSpPr/>
                      <p:nvPr/>
                    </p:nvSpPr>
                    <p:spPr>
                      <a:xfrm>
                        <a:off x="0" y="0"/>
                        <a:ext cx="4281170" cy="3594735"/>
                      </a:xfrm>
                      <a:custGeom>
                        <a:avLst/>
                        <a:gdLst>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75509 w 2701637"/>
                          <a:gd name="connsiteY6" fmla="*/ 1184564 h 3408218"/>
                          <a:gd name="connsiteX7" fmla="*/ 1350818 w 2701637"/>
                          <a:gd name="connsiteY7" fmla="*/ 1226128 h 3408218"/>
                          <a:gd name="connsiteX8" fmla="*/ 1288473 w 2701637"/>
                          <a:gd name="connsiteY8" fmla="*/ 1288473 h 3408218"/>
                          <a:gd name="connsiteX9" fmla="*/ 1184564 w 2701637"/>
                          <a:gd name="connsiteY9" fmla="*/ 1433946 h 3408218"/>
                          <a:gd name="connsiteX10" fmla="*/ 1184564 w 2701637"/>
                          <a:gd name="connsiteY10" fmla="*/ 1808018 h 3408218"/>
                          <a:gd name="connsiteX11" fmla="*/ 1309255 w 2701637"/>
                          <a:gd name="connsiteY11" fmla="*/ 2015837 h 3408218"/>
                          <a:gd name="connsiteX12" fmla="*/ 1350818 w 2701637"/>
                          <a:gd name="connsiteY12" fmla="*/ 2078182 h 3408218"/>
                          <a:gd name="connsiteX13" fmla="*/ 1433946 w 2701637"/>
                          <a:gd name="connsiteY13" fmla="*/ 2161309 h 3408218"/>
                          <a:gd name="connsiteX14" fmla="*/ 1537855 w 2701637"/>
                          <a:gd name="connsiteY14" fmla="*/ 2410691 h 3408218"/>
                          <a:gd name="connsiteX15" fmla="*/ 1558637 w 2701637"/>
                          <a:gd name="connsiteY15" fmla="*/ 2680855 h 3408218"/>
                          <a:gd name="connsiteX16" fmla="*/ 1517073 w 2701637"/>
                          <a:gd name="connsiteY16" fmla="*/ 2805546 h 3408218"/>
                          <a:gd name="connsiteX17" fmla="*/ 1433946 w 2701637"/>
                          <a:gd name="connsiteY17" fmla="*/ 2951018 h 3408218"/>
                          <a:gd name="connsiteX18" fmla="*/ 1309255 w 2701637"/>
                          <a:gd name="connsiteY18" fmla="*/ 3054928 h 3408218"/>
                          <a:gd name="connsiteX19" fmla="*/ 1059873 w 2701637"/>
                          <a:gd name="connsiteY19" fmla="*/ 3179618 h 3408218"/>
                          <a:gd name="connsiteX20" fmla="*/ 914400 w 2701637"/>
                          <a:gd name="connsiteY20" fmla="*/ 3200400 h 3408218"/>
                          <a:gd name="connsiteX21" fmla="*/ 436418 w 2701637"/>
                          <a:gd name="connsiteY21" fmla="*/ 3283528 h 3408218"/>
                          <a:gd name="connsiteX22" fmla="*/ 270164 w 2701637"/>
                          <a:gd name="connsiteY22" fmla="*/ 3345873 h 3408218"/>
                          <a:gd name="connsiteX23" fmla="*/ 187037 w 2701637"/>
                          <a:gd name="connsiteY23" fmla="*/ 3366655 h 3408218"/>
                          <a:gd name="connsiteX24" fmla="*/ 124691 w 2701637"/>
                          <a:gd name="connsiteY24" fmla="*/ 3387437 h 3408218"/>
                          <a:gd name="connsiteX25" fmla="*/ 0 w 2701637"/>
                          <a:gd name="connsiteY25"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75509 w 2701637"/>
                          <a:gd name="connsiteY6" fmla="*/ 1184564 h 3408218"/>
                          <a:gd name="connsiteX7" fmla="*/ 1288473 w 2701637"/>
                          <a:gd name="connsiteY7" fmla="*/ 1288473 h 3408218"/>
                          <a:gd name="connsiteX8" fmla="*/ 1184564 w 2701637"/>
                          <a:gd name="connsiteY8" fmla="*/ 1433946 h 3408218"/>
                          <a:gd name="connsiteX9" fmla="*/ 1184564 w 2701637"/>
                          <a:gd name="connsiteY9" fmla="*/ 1808018 h 3408218"/>
                          <a:gd name="connsiteX10" fmla="*/ 1309255 w 2701637"/>
                          <a:gd name="connsiteY10" fmla="*/ 2015837 h 3408218"/>
                          <a:gd name="connsiteX11" fmla="*/ 1350818 w 2701637"/>
                          <a:gd name="connsiteY11" fmla="*/ 2078182 h 3408218"/>
                          <a:gd name="connsiteX12" fmla="*/ 1433946 w 2701637"/>
                          <a:gd name="connsiteY12" fmla="*/ 2161309 h 3408218"/>
                          <a:gd name="connsiteX13" fmla="*/ 1537855 w 2701637"/>
                          <a:gd name="connsiteY13" fmla="*/ 2410691 h 3408218"/>
                          <a:gd name="connsiteX14" fmla="*/ 1558637 w 2701637"/>
                          <a:gd name="connsiteY14" fmla="*/ 2680855 h 3408218"/>
                          <a:gd name="connsiteX15" fmla="*/ 1517073 w 2701637"/>
                          <a:gd name="connsiteY15" fmla="*/ 2805546 h 3408218"/>
                          <a:gd name="connsiteX16" fmla="*/ 1433946 w 2701637"/>
                          <a:gd name="connsiteY16" fmla="*/ 2951018 h 3408218"/>
                          <a:gd name="connsiteX17" fmla="*/ 1309255 w 2701637"/>
                          <a:gd name="connsiteY17" fmla="*/ 3054928 h 3408218"/>
                          <a:gd name="connsiteX18" fmla="*/ 1059873 w 2701637"/>
                          <a:gd name="connsiteY18" fmla="*/ 3179618 h 3408218"/>
                          <a:gd name="connsiteX19" fmla="*/ 914400 w 2701637"/>
                          <a:gd name="connsiteY19" fmla="*/ 3200400 h 3408218"/>
                          <a:gd name="connsiteX20" fmla="*/ 436418 w 2701637"/>
                          <a:gd name="connsiteY20" fmla="*/ 3283528 h 3408218"/>
                          <a:gd name="connsiteX21" fmla="*/ 270164 w 2701637"/>
                          <a:gd name="connsiteY21" fmla="*/ 3345873 h 3408218"/>
                          <a:gd name="connsiteX22" fmla="*/ 187037 w 2701637"/>
                          <a:gd name="connsiteY22" fmla="*/ 3366655 h 3408218"/>
                          <a:gd name="connsiteX23" fmla="*/ 124691 w 2701637"/>
                          <a:gd name="connsiteY23" fmla="*/ 3387437 h 3408218"/>
                          <a:gd name="connsiteX24" fmla="*/ 0 w 2701637"/>
                          <a:gd name="connsiteY24"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75509 w 2701637"/>
                          <a:gd name="connsiteY6" fmla="*/ 1184564 h 3408218"/>
                          <a:gd name="connsiteX7" fmla="*/ 1184564 w 2701637"/>
                          <a:gd name="connsiteY7" fmla="*/ 1433946 h 3408218"/>
                          <a:gd name="connsiteX8" fmla="*/ 1184564 w 2701637"/>
                          <a:gd name="connsiteY8" fmla="*/ 1808018 h 3408218"/>
                          <a:gd name="connsiteX9" fmla="*/ 1309255 w 2701637"/>
                          <a:gd name="connsiteY9" fmla="*/ 2015837 h 3408218"/>
                          <a:gd name="connsiteX10" fmla="*/ 1350818 w 2701637"/>
                          <a:gd name="connsiteY10" fmla="*/ 2078182 h 3408218"/>
                          <a:gd name="connsiteX11" fmla="*/ 1433946 w 2701637"/>
                          <a:gd name="connsiteY11" fmla="*/ 2161309 h 3408218"/>
                          <a:gd name="connsiteX12" fmla="*/ 1537855 w 2701637"/>
                          <a:gd name="connsiteY12" fmla="*/ 2410691 h 3408218"/>
                          <a:gd name="connsiteX13" fmla="*/ 1558637 w 2701637"/>
                          <a:gd name="connsiteY13" fmla="*/ 2680855 h 3408218"/>
                          <a:gd name="connsiteX14" fmla="*/ 1517073 w 2701637"/>
                          <a:gd name="connsiteY14" fmla="*/ 2805546 h 3408218"/>
                          <a:gd name="connsiteX15" fmla="*/ 1433946 w 2701637"/>
                          <a:gd name="connsiteY15" fmla="*/ 2951018 h 3408218"/>
                          <a:gd name="connsiteX16" fmla="*/ 1309255 w 2701637"/>
                          <a:gd name="connsiteY16" fmla="*/ 3054928 h 3408218"/>
                          <a:gd name="connsiteX17" fmla="*/ 1059873 w 2701637"/>
                          <a:gd name="connsiteY17" fmla="*/ 3179618 h 3408218"/>
                          <a:gd name="connsiteX18" fmla="*/ 914400 w 2701637"/>
                          <a:gd name="connsiteY18" fmla="*/ 3200400 h 3408218"/>
                          <a:gd name="connsiteX19" fmla="*/ 436418 w 2701637"/>
                          <a:gd name="connsiteY19" fmla="*/ 3283528 h 3408218"/>
                          <a:gd name="connsiteX20" fmla="*/ 270164 w 2701637"/>
                          <a:gd name="connsiteY20" fmla="*/ 3345873 h 3408218"/>
                          <a:gd name="connsiteX21" fmla="*/ 187037 w 2701637"/>
                          <a:gd name="connsiteY21" fmla="*/ 3366655 h 3408218"/>
                          <a:gd name="connsiteX22" fmla="*/ 124691 w 2701637"/>
                          <a:gd name="connsiteY22" fmla="*/ 3387437 h 3408218"/>
                          <a:gd name="connsiteX23" fmla="*/ 0 w 2701637"/>
                          <a:gd name="connsiteY23"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75509 w 2701637"/>
                          <a:gd name="connsiteY6" fmla="*/ 1184564 h 3408218"/>
                          <a:gd name="connsiteX7" fmla="*/ 1184564 w 2701637"/>
                          <a:gd name="connsiteY7" fmla="*/ 1433946 h 3408218"/>
                          <a:gd name="connsiteX8" fmla="*/ 1179954 w 2701637"/>
                          <a:gd name="connsiteY8" fmla="*/ 1496291 h 3408218"/>
                          <a:gd name="connsiteX9" fmla="*/ 1184564 w 2701637"/>
                          <a:gd name="connsiteY9" fmla="*/ 1808018 h 3408218"/>
                          <a:gd name="connsiteX10" fmla="*/ 1309255 w 2701637"/>
                          <a:gd name="connsiteY10" fmla="*/ 2015837 h 3408218"/>
                          <a:gd name="connsiteX11" fmla="*/ 1350818 w 2701637"/>
                          <a:gd name="connsiteY11" fmla="*/ 2078182 h 3408218"/>
                          <a:gd name="connsiteX12" fmla="*/ 1433946 w 2701637"/>
                          <a:gd name="connsiteY12" fmla="*/ 2161309 h 3408218"/>
                          <a:gd name="connsiteX13" fmla="*/ 1537855 w 2701637"/>
                          <a:gd name="connsiteY13" fmla="*/ 2410691 h 3408218"/>
                          <a:gd name="connsiteX14" fmla="*/ 1558637 w 2701637"/>
                          <a:gd name="connsiteY14" fmla="*/ 2680855 h 3408218"/>
                          <a:gd name="connsiteX15" fmla="*/ 1517073 w 2701637"/>
                          <a:gd name="connsiteY15" fmla="*/ 2805546 h 3408218"/>
                          <a:gd name="connsiteX16" fmla="*/ 1433946 w 2701637"/>
                          <a:gd name="connsiteY16" fmla="*/ 2951018 h 3408218"/>
                          <a:gd name="connsiteX17" fmla="*/ 1309255 w 2701637"/>
                          <a:gd name="connsiteY17" fmla="*/ 3054928 h 3408218"/>
                          <a:gd name="connsiteX18" fmla="*/ 1059873 w 2701637"/>
                          <a:gd name="connsiteY18" fmla="*/ 3179618 h 3408218"/>
                          <a:gd name="connsiteX19" fmla="*/ 914400 w 2701637"/>
                          <a:gd name="connsiteY19" fmla="*/ 3200400 h 3408218"/>
                          <a:gd name="connsiteX20" fmla="*/ 436418 w 2701637"/>
                          <a:gd name="connsiteY20" fmla="*/ 3283528 h 3408218"/>
                          <a:gd name="connsiteX21" fmla="*/ 270164 w 2701637"/>
                          <a:gd name="connsiteY21" fmla="*/ 3345873 h 3408218"/>
                          <a:gd name="connsiteX22" fmla="*/ 187037 w 2701637"/>
                          <a:gd name="connsiteY22" fmla="*/ 3366655 h 3408218"/>
                          <a:gd name="connsiteX23" fmla="*/ 124691 w 2701637"/>
                          <a:gd name="connsiteY23" fmla="*/ 3387437 h 3408218"/>
                          <a:gd name="connsiteX24" fmla="*/ 0 w 2701637"/>
                          <a:gd name="connsiteY24"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75509 w 2701637"/>
                          <a:gd name="connsiteY6" fmla="*/ 1184564 h 3408218"/>
                          <a:gd name="connsiteX7" fmla="*/ 1184564 w 2701637"/>
                          <a:gd name="connsiteY7" fmla="*/ 1433946 h 3408218"/>
                          <a:gd name="connsiteX8" fmla="*/ 1179954 w 2701637"/>
                          <a:gd name="connsiteY8" fmla="*/ 1496291 h 3408218"/>
                          <a:gd name="connsiteX9" fmla="*/ 1309255 w 2701637"/>
                          <a:gd name="connsiteY9" fmla="*/ 2015837 h 3408218"/>
                          <a:gd name="connsiteX10" fmla="*/ 1350818 w 2701637"/>
                          <a:gd name="connsiteY10" fmla="*/ 2078182 h 3408218"/>
                          <a:gd name="connsiteX11" fmla="*/ 1433946 w 2701637"/>
                          <a:gd name="connsiteY11" fmla="*/ 2161309 h 3408218"/>
                          <a:gd name="connsiteX12" fmla="*/ 1537855 w 2701637"/>
                          <a:gd name="connsiteY12" fmla="*/ 2410691 h 3408218"/>
                          <a:gd name="connsiteX13" fmla="*/ 1558637 w 2701637"/>
                          <a:gd name="connsiteY13" fmla="*/ 2680855 h 3408218"/>
                          <a:gd name="connsiteX14" fmla="*/ 1517073 w 2701637"/>
                          <a:gd name="connsiteY14" fmla="*/ 2805546 h 3408218"/>
                          <a:gd name="connsiteX15" fmla="*/ 1433946 w 2701637"/>
                          <a:gd name="connsiteY15" fmla="*/ 2951018 h 3408218"/>
                          <a:gd name="connsiteX16" fmla="*/ 1309255 w 2701637"/>
                          <a:gd name="connsiteY16" fmla="*/ 3054928 h 3408218"/>
                          <a:gd name="connsiteX17" fmla="*/ 1059873 w 2701637"/>
                          <a:gd name="connsiteY17" fmla="*/ 3179618 h 3408218"/>
                          <a:gd name="connsiteX18" fmla="*/ 914400 w 2701637"/>
                          <a:gd name="connsiteY18" fmla="*/ 3200400 h 3408218"/>
                          <a:gd name="connsiteX19" fmla="*/ 436418 w 2701637"/>
                          <a:gd name="connsiteY19" fmla="*/ 3283528 h 3408218"/>
                          <a:gd name="connsiteX20" fmla="*/ 270164 w 2701637"/>
                          <a:gd name="connsiteY20" fmla="*/ 3345873 h 3408218"/>
                          <a:gd name="connsiteX21" fmla="*/ 187037 w 2701637"/>
                          <a:gd name="connsiteY21" fmla="*/ 3366655 h 3408218"/>
                          <a:gd name="connsiteX22" fmla="*/ 124691 w 2701637"/>
                          <a:gd name="connsiteY22" fmla="*/ 3387437 h 3408218"/>
                          <a:gd name="connsiteX23" fmla="*/ 0 w 2701637"/>
                          <a:gd name="connsiteY23"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75509 w 2701637"/>
                          <a:gd name="connsiteY6" fmla="*/ 1184564 h 3408218"/>
                          <a:gd name="connsiteX7" fmla="*/ 1184564 w 2701637"/>
                          <a:gd name="connsiteY7" fmla="*/ 1433946 h 3408218"/>
                          <a:gd name="connsiteX8" fmla="*/ 1309255 w 2701637"/>
                          <a:gd name="connsiteY8" fmla="*/ 2015837 h 3408218"/>
                          <a:gd name="connsiteX9" fmla="*/ 1350818 w 2701637"/>
                          <a:gd name="connsiteY9" fmla="*/ 2078182 h 3408218"/>
                          <a:gd name="connsiteX10" fmla="*/ 1433946 w 2701637"/>
                          <a:gd name="connsiteY10" fmla="*/ 2161309 h 3408218"/>
                          <a:gd name="connsiteX11" fmla="*/ 1537855 w 2701637"/>
                          <a:gd name="connsiteY11" fmla="*/ 2410691 h 3408218"/>
                          <a:gd name="connsiteX12" fmla="*/ 1558637 w 2701637"/>
                          <a:gd name="connsiteY12" fmla="*/ 2680855 h 3408218"/>
                          <a:gd name="connsiteX13" fmla="*/ 1517073 w 2701637"/>
                          <a:gd name="connsiteY13" fmla="*/ 2805546 h 3408218"/>
                          <a:gd name="connsiteX14" fmla="*/ 1433946 w 2701637"/>
                          <a:gd name="connsiteY14" fmla="*/ 2951018 h 3408218"/>
                          <a:gd name="connsiteX15" fmla="*/ 1309255 w 2701637"/>
                          <a:gd name="connsiteY15" fmla="*/ 3054928 h 3408218"/>
                          <a:gd name="connsiteX16" fmla="*/ 1059873 w 2701637"/>
                          <a:gd name="connsiteY16" fmla="*/ 3179618 h 3408218"/>
                          <a:gd name="connsiteX17" fmla="*/ 914400 w 2701637"/>
                          <a:gd name="connsiteY17" fmla="*/ 3200400 h 3408218"/>
                          <a:gd name="connsiteX18" fmla="*/ 436418 w 2701637"/>
                          <a:gd name="connsiteY18" fmla="*/ 3283528 h 3408218"/>
                          <a:gd name="connsiteX19" fmla="*/ 270164 w 2701637"/>
                          <a:gd name="connsiteY19" fmla="*/ 3345873 h 3408218"/>
                          <a:gd name="connsiteX20" fmla="*/ 187037 w 2701637"/>
                          <a:gd name="connsiteY20" fmla="*/ 3366655 h 3408218"/>
                          <a:gd name="connsiteX21" fmla="*/ 124691 w 2701637"/>
                          <a:gd name="connsiteY21" fmla="*/ 3387437 h 3408218"/>
                          <a:gd name="connsiteX22" fmla="*/ 0 w 2701637"/>
                          <a:gd name="connsiteY22"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75509 w 2701637"/>
                          <a:gd name="connsiteY6" fmla="*/ 1184564 h 3408218"/>
                          <a:gd name="connsiteX7" fmla="*/ 1309255 w 2701637"/>
                          <a:gd name="connsiteY7" fmla="*/ 2015837 h 3408218"/>
                          <a:gd name="connsiteX8" fmla="*/ 1350818 w 2701637"/>
                          <a:gd name="connsiteY8" fmla="*/ 2078182 h 3408218"/>
                          <a:gd name="connsiteX9" fmla="*/ 1433946 w 2701637"/>
                          <a:gd name="connsiteY9" fmla="*/ 2161309 h 3408218"/>
                          <a:gd name="connsiteX10" fmla="*/ 1537855 w 2701637"/>
                          <a:gd name="connsiteY10" fmla="*/ 2410691 h 3408218"/>
                          <a:gd name="connsiteX11" fmla="*/ 1558637 w 2701637"/>
                          <a:gd name="connsiteY11" fmla="*/ 2680855 h 3408218"/>
                          <a:gd name="connsiteX12" fmla="*/ 1517073 w 2701637"/>
                          <a:gd name="connsiteY12" fmla="*/ 2805546 h 3408218"/>
                          <a:gd name="connsiteX13" fmla="*/ 1433946 w 2701637"/>
                          <a:gd name="connsiteY13" fmla="*/ 2951018 h 3408218"/>
                          <a:gd name="connsiteX14" fmla="*/ 1309255 w 2701637"/>
                          <a:gd name="connsiteY14" fmla="*/ 3054928 h 3408218"/>
                          <a:gd name="connsiteX15" fmla="*/ 1059873 w 2701637"/>
                          <a:gd name="connsiteY15" fmla="*/ 3179618 h 3408218"/>
                          <a:gd name="connsiteX16" fmla="*/ 914400 w 2701637"/>
                          <a:gd name="connsiteY16" fmla="*/ 3200400 h 3408218"/>
                          <a:gd name="connsiteX17" fmla="*/ 436418 w 2701637"/>
                          <a:gd name="connsiteY17" fmla="*/ 3283528 h 3408218"/>
                          <a:gd name="connsiteX18" fmla="*/ 270164 w 2701637"/>
                          <a:gd name="connsiteY18" fmla="*/ 3345873 h 3408218"/>
                          <a:gd name="connsiteX19" fmla="*/ 187037 w 2701637"/>
                          <a:gd name="connsiteY19" fmla="*/ 3366655 h 3408218"/>
                          <a:gd name="connsiteX20" fmla="*/ 124691 w 2701637"/>
                          <a:gd name="connsiteY20" fmla="*/ 3387437 h 3408218"/>
                          <a:gd name="connsiteX21" fmla="*/ 0 w 2701637"/>
                          <a:gd name="connsiteY21"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309255 w 2701637"/>
                          <a:gd name="connsiteY6" fmla="*/ 2015837 h 3408218"/>
                          <a:gd name="connsiteX7" fmla="*/ 1350818 w 2701637"/>
                          <a:gd name="connsiteY7" fmla="*/ 2078182 h 3408218"/>
                          <a:gd name="connsiteX8" fmla="*/ 1433946 w 2701637"/>
                          <a:gd name="connsiteY8" fmla="*/ 2161309 h 3408218"/>
                          <a:gd name="connsiteX9" fmla="*/ 1537855 w 2701637"/>
                          <a:gd name="connsiteY9" fmla="*/ 2410691 h 3408218"/>
                          <a:gd name="connsiteX10" fmla="*/ 1558637 w 2701637"/>
                          <a:gd name="connsiteY10" fmla="*/ 2680855 h 3408218"/>
                          <a:gd name="connsiteX11" fmla="*/ 1517073 w 2701637"/>
                          <a:gd name="connsiteY11" fmla="*/ 2805546 h 3408218"/>
                          <a:gd name="connsiteX12" fmla="*/ 1433946 w 2701637"/>
                          <a:gd name="connsiteY12" fmla="*/ 2951018 h 3408218"/>
                          <a:gd name="connsiteX13" fmla="*/ 1309255 w 2701637"/>
                          <a:gd name="connsiteY13" fmla="*/ 3054928 h 3408218"/>
                          <a:gd name="connsiteX14" fmla="*/ 1059873 w 2701637"/>
                          <a:gd name="connsiteY14" fmla="*/ 3179618 h 3408218"/>
                          <a:gd name="connsiteX15" fmla="*/ 914400 w 2701637"/>
                          <a:gd name="connsiteY15" fmla="*/ 3200400 h 3408218"/>
                          <a:gd name="connsiteX16" fmla="*/ 436418 w 2701637"/>
                          <a:gd name="connsiteY16" fmla="*/ 3283528 h 3408218"/>
                          <a:gd name="connsiteX17" fmla="*/ 270164 w 2701637"/>
                          <a:gd name="connsiteY17" fmla="*/ 3345873 h 3408218"/>
                          <a:gd name="connsiteX18" fmla="*/ 187037 w 2701637"/>
                          <a:gd name="connsiteY18" fmla="*/ 3366655 h 3408218"/>
                          <a:gd name="connsiteX19" fmla="*/ 124691 w 2701637"/>
                          <a:gd name="connsiteY19" fmla="*/ 3387437 h 3408218"/>
                          <a:gd name="connsiteX20" fmla="*/ 0 w 2701637"/>
                          <a:gd name="connsiteY20"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350818 w 2701637"/>
                          <a:gd name="connsiteY6" fmla="*/ 2078182 h 3408218"/>
                          <a:gd name="connsiteX7" fmla="*/ 1433946 w 2701637"/>
                          <a:gd name="connsiteY7" fmla="*/ 2161309 h 3408218"/>
                          <a:gd name="connsiteX8" fmla="*/ 1537855 w 2701637"/>
                          <a:gd name="connsiteY8" fmla="*/ 2410691 h 3408218"/>
                          <a:gd name="connsiteX9" fmla="*/ 1558637 w 2701637"/>
                          <a:gd name="connsiteY9" fmla="*/ 2680855 h 3408218"/>
                          <a:gd name="connsiteX10" fmla="*/ 1517073 w 2701637"/>
                          <a:gd name="connsiteY10" fmla="*/ 2805546 h 3408218"/>
                          <a:gd name="connsiteX11" fmla="*/ 1433946 w 2701637"/>
                          <a:gd name="connsiteY11" fmla="*/ 2951018 h 3408218"/>
                          <a:gd name="connsiteX12" fmla="*/ 1309255 w 2701637"/>
                          <a:gd name="connsiteY12" fmla="*/ 3054928 h 3408218"/>
                          <a:gd name="connsiteX13" fmla="*/ 1059873 w 2701637"/>
                          <a:gd name="connsiteY13" fmla="*/ 3179618 h 3408218"/>
                          <a:gd name="connsiteX14" fmla="*/ 914400 w 2701637"/>
                          <a:gd name="connsiteY14" fmla="*/ 3200400 h 3408218"/>
                          <a:gd name="connsiteX15" fmla="*/ 436418 w 2701637"/>
                          <a:gd name="connsiteY15" fmla="*/ 3283528 h 3408218"/>
                          <a:gd name="connsiteX16" fmla="*/ 270164 w 2701637"/>
                          <a:gd name="connsiteY16" fmla="*/ 3345873 h 3408218"/>
                          <a:gd name="connsiteX17" fmla="*/ 187037 w 2701637"/>
                          <a:gd name="connsiteY17" fmla="*/ 3366655 h 3408218"/>
                          <a:gd name="connsiteX18" fmla="*/ 124691 w 2701637"/>
                          <a:gd name="connsiteY18" fmla="*/ 3387437 h 3408218"/>
                          <a:gd name="connsiteX19" fmla="*/ 0 w 2701637"/>
                          <a:gd name="connsiteY19"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433946 w 2701637"/>
                          <a:gd name="connsiteY6" fmla="*/ 2161309 h 3408218"/>
                          <a:gd name="connsiteX7" fmla="*/ 1537855 w 2701637"/>
                          <a:gd name="connsiteY7" fmla="*/ 2410691 h 3408218"/>
                          <a:gd name="connsiteX8" fmla="*/ 1558637 w 2701637"/>
                          <a:gd name="connsiteY8" fmla="*/ 2680855 h 3408218"/>
                          <a:gd name="connsiteX9" fmla="*/ 1517073 w 2701637"/>
                          <a:gd name="connsiteY9" fmla="*/ 2805546 h 3408218"/>
                          <a:gd name="connsiteX10" fmla="*/ 1433946 w 2701637"/>
                          <a:gd name="connsiteY10" fmla="*/ 2951018 h 3408218"/>
                          <a:gd name="connsiteX11" fmla="*/ 1309255 w 2701637"/>
                          <a:gd name="connsiteY11" fmla="*/ 3054928 h 3408218"/>
                          <a:gd name="connsiteX12" fmla="*/ 1059873 w 2701637"/>
                          <a:gd name="connsiteY12" fmla="*/ 3179618 h 3408218"/>
                          <a:gd name="connsiteX13" fmla="*/ 914400 w 2701637"/>
                          <a:gd name="connsiteY13" fmla="*/ 3200400 h 3408218"/>
                          <a:gd name="connsiteX14" fmla="*/ 436418 w 2701637"/>
                          <a:gd name="connsiteY14" fmla="*/ 3283528 h 3408218"/>
                          <a:gd name="connsiteX15" fmla="*/ 270164 w 2701637"/>
                          <a:gd name="connsiteY15" fmla="*/ 3345873 h 3408218"/>
                          <a:gd name="connsiteX16" fmla="*/ 187037 w 2701637"/>
                          <a:gd name="connsiteY16" fmla="*/ 3366655 h 3408218"/>
                          <a:gd name="connsiteX17" fmla="*/ 124691 w 2701637"/>
                          <a:gd name="connsiteY17" fmla="*/ 3387437 h 3408218"/>
                          <a:gd name="connsiteX18" fmla="*/ 0 w 2701637"/>
                          <a:gd name="connsiteY18"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600200 w 2701637"/>
                          <a:gd name="connsiteY5" fmla="*/ 1101437 h 3408218"/>
                          <a:gd name="connsiteX6" fmla="*/ 1537855 w 2701637"/>
                          <a:gd name="connsiteY6" fmla="*/ 2410691 h 3408218"/>
                          <a:gd name="connsiteX7" fmla="*/ 1558637 w 2701637"/>
                          <a:gd name="connsiteY7" fmla="*/ 2680855 h 3408218"/>
                          <a:gd name="connsiteX8" fmla="*/ 1517073 w 2701637"/>
                          <a:gd name="connsiteY8" fmla="*/ 2805546 h 3408218"/>
                          <a:gd name="connsiteX9" fmla="*/ 1433946 w 2701637"/>
                          <a:gd name="connsiteY9" fmla="*/ 2951018 h 3408218"/>
                          <a:gd name="connsiteX10" fmla="*/ 1309255 w 2701637"/>
                          <a:gd name="connsiteY10" fmla="*/ 3054928 h 3408218"/>
                          <a:gd name="connsiteX11" fmla="*/ 1059873 w 2701637"/>
                          <a:gd name="connsiteY11" fmla="*/ 3179618 h 3408218"/>
                          <a:gd name="connsiteX12" fmla="*/ 914400 w 2701637"/>
                          <a:gd name="connsiteY12" fmla="*/ 3200400 h 3408218"/>
                          <a:gd name="connsiteX13" fmla="*/ 436418 w 2701637"/>
                          <a:gd name="connsiteY13" fmla="*/ 3283528 h 3408218"/>
                          <a:gd name="connsiteX14" fmla="*/ 270164 w 2701637"/>
                          <a:gd name="connsiteY14" fmla="*/ 3345873 h 3408218"/>
                          <a:gd name="connsiteX15" fmla="*/ 187037 w 2701637"/>
                          <a:gd name="connsiteY15" fmla="*/ 3366655 h 3408218"/>
                          <a:gd name="connsiteX16" fmla="*/ 124691 w 2701637"/>
                          <a:gd name="connsiteY16" fmla="*/ 3387437 h 3408218"/>
                          <a:gd name="connsiteX17" fmla="*/ 0 w 2701637"/>
                          <a:gd name="connsiteY17"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537855 w 2701637"/>
                          <a:gd name="connsiteY5" fmla="*/ 2410691 h 3408218"/>
                          <a:gd name="connsiteX6" fmla="*/ 1558637 w 2701637"/>
                          <a:gd name="connsiteY6" fmla="*/ 2680855 h 3408218"/>
                          <a:gd name="connsiteX7" fmla="*/ 1517073 w 2701637"/>
                          <a:gd name="connsiteY7" fmla="*/ 2805546 h 3408218"/>
                          <a:gd name="connsiteX8" fmla="*/ 1433946 w 2701637"/>
                          <a:gd name="connsiteY8" fmla="*/ 2951018 h 3408218"/>
                          <a:gd name="connsiteX9" fmla="*/ 1309255 w 2701637"/>
                          <a:gd name="connsiteY9" fmla="*/ 3054928 h 3408218"/>
                          <a:gd name="connsiteX10" fmla="*/ 1059873 w 2701637"/>
                          <a:gd name="connsiteY10" fmla="*/ 3179618 h 3408218"/>
                          <a:gd name="connsiteX11" fmla="*/ 914400 w 2701637"/>
                          <a:gd name="connsiteY11" fmla="*/ 3200400 h 3408218"/>
                          <a:gd name="connsiteX12" fmla="*/ 436418 w 2701637"/>
                          <a:gd name="connsiteY12" fmla="*/ 3283528 h 3408218"/>
                          <a:gd name="connsiteX13" fmla="*/ 270164 w 2701637"/>
                          <a:gd name="connsiteY13" fmla="*/ 3345873 h 3408218"/>
                          <a:gd name="connsiteX14" fmla="*/ 187037 w 2701637"/>
                          <a:gd name="connsiteY14" fmla="*/ 3366655 h 3408218"/>
                          <a:gd name="connsiteX15" fmla="*/ 124691 w 2701637"/>
                          <a:gd name="connsiteY15" fmla="*/ 3387437 h 3408218"/>
                          <a:gd name="connsiteX16" fmla="*/ 0 w 2701637"/>
                          <a:gd name="connsiteY16"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37855 w 2701637"/>
                          <a:gd name="connsiteY6" fmla="*/ 2410691 h 3408218"/>
                          <a:gd name="connsiteX7" fmla="*/ 1558637 w 2701637"/>
                          <a:gd name="connsiteY7" fmla="*/ 2680855 h 3408218"/>
                          <a:gd name="connsiteX8" fmla="*/ 1517073 w 2701637"/>
                          <a:gd name="connsiteY8" fmla="*/ 2805546 h 3408218"/>
                          <a:gd name="connsiteX9" fmla="*/ 1433946 w 2701637"/>
                          <a:gd name="connsiteY9" fmla="*/ 2951018 h 3408218"/>
                          <a:gd name="connsiteX10" fmla="*/ 1309255 w 2701637"/>
                          <a:gd name="connsiteY10" fmla="*/ 3054928 h 3408218"/>
                          <a:gd name="connsiteX11" fmla="*/ 1059873 w 2701637"/>
                          <a:gd name="connsiteY11" fmla="*/ 3179618 h 3408218"/>
                          <a:gd name="connsiteX12" fmla="*/ 914400 w 2701637"/>
                          <a:gd name="connsiteY12" fmla="*/ 3200400 h 3408218"/>
                          <a:gd name="connsiteX13" fmla="*/ 436418 w 2701637"/>
                          <a:gd name="connsiteY13" fmla="*/ 3283528 h 3408218"/>
                          <a:gd name="connsiteX14" fmla="*/ 270164 w 2701637"/>
                          <a:gd name="connsiteY14" fmla="*/ 3345873 h 3408218"/>
                          <a:gd name="connsiteX15" fmla="*/ 187037 w 2701637"/>
                          <a:gd name="connsiteY15" fmla="*/ 3366655 h 3408218"/>
                          <a:gd name="connsiteX16" fmla="*/ 124691 w 2701637"/>
                          <a:gd name="connsiteY16" fmla="*/ 3387437 h 3408218"/>
                          <a:gd name="connsiteX17" fmla="*/ 0 w 2701637"/>
                          <a:gd name="connsiteY17"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37855 w 2701637"/>
                          <a:gd name="connsiteY6" fmla="*/ 2410691 h 3408218"/>
                          <a:gd name="connsiteX7" fmla="*/ 1517073 w 2701637"/>
                          <a:gd name="connsiteY7" fmla="*/ 2805546 h 3408218"/>
                          <a:gd name="connsiteX8" fmla="*/ 1433946 w 2701637"/>
                          <a:gd name="connsiteY8" fmla="*/ 2951018 h 3408218"/>
                          <a:gd name="connsiteX9" fmla="*/ 1309255 w 2701637"/>
                          <a:gd name="connsiteY9" fmla="*/ 3054928 h 3408218"/>
                          <a:gd name="connsiteX10" fmla="*/ 1059873 w 2701637"/>
                          <a:gd name="connsiteY10" fmla="*/ 3179618 h 3408218"/>
                          <a:gd name="connsiteX11" fmla="*/ 914400 w 2701637"/>
                          <a:gd name="connsiteY11" fmla="*/ 3200400 h 3408218"/>
                          <a:gd name="connsiteX12" fmla="*/ 436418 w 2701637"/>
                          <a:gd name="connsiteY12" fmla="*/ 3283528 h 3408218"/>
                          <a:gd name="connsiteX13" fmla="*/ 270164 w 2701637"/>
                          <a:gd name="connsiteY13" fmla="*/ 3345873 h 3408218"/>
                          <a:gd name="connsiteX14" fmla="*/ 187037 w 2701637"/>
                          <a:gd name="connsiteY14" fmla="*/ 3366655 h 3408218"/>
                          <a:gd name="connsiteX15" fmla="*/ 124691 w 2701637"/>
                          <a:gd name="connsiteY15" fmla="*/ 3387437 h 3408218"/>
                          <a:gd name="connsiteX16" fmla="*/ 0 w 2701637"/>
                          <a:gd name="connsiteY16"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37855 w 2701637"/>
                          <a:gd name="connsiteY6" fmla="*/ 2410691 h 3408218"/>
                          <a:gd name="connsiteX7" fmla="*/ 1433946 w 2701637"/>
                          <a:gd name="connsiteY7" fmla="*/ 2951018 h 3408218"/>
                          <a:gd name="connsiteX8" fmla="*/ 1309255 w 2701637"/>
                          <a:gd name="connsiteY8" fmla="*/ 3054928 h 3408218"/>
                          <a:gd name="connsiteX9" fmla="*/ 1059873 w 2701637"/>
                          <a:gd name="connsiteY9" fmla="*/ 3179618 h 3408218"/>
                          <a:gd name="connsiteX10" fmla="*/ 914400 w 2701637"/>
                          <a:gd name="connsiteY10" fmla="*/ 3200400 h 3408218"/>
                          <a:gd name="connsiteX11" fmla="*/ 436418 w 2701637"/>
                          <a:gd name="connsiteY11" fmla="*/ 3283528 h 3408218"/>
                          <a:gd name="connsiteX12" fmla="*/ 270164 w 2701637"/>
                          <a:gd name="connsiteY12" fmla="*/ 3345873 h 3408218"/>
                          <a:gd name="connsiteX13" fmla="*/ 187037 w 2701637"/>
                          <a:gd name="connsiteY13" fmla="*/ 3366655 h 3408218"/>
                          <a:gd name="connsiteX14" fmla="*/ 124691 w 2701637"/>
                          <a:gd name="connsiteY14" fmla="*/ 3387437 h 3408218"/>
                          <a:gd name="connsiteX15" fmla="*/ 0 w 2701637"/>
                          <a:gd name="connsiteY15"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37855 w 2701637"/>
                          <a:gd name="connsiteY6" fmla="*/ 2410691 h 3408218"/>
                          <a:gd name="connsiteX7" fmla="*/ 1309255 w 2701637"/>
                          <a:gd name="connsiteY7" fmla="*/ 3054928 h 3408218"/>
                          <a:gd name="connsiteX8" fmla="*/ 1059873 w 2701637"/>
                          <a:gd name="connsiteY8" fmla="*/ 3179618 h 3408218"/>
                          <a:gd name="connsiteX9" fmla="*/ 914400 w 2701637"/>
                          <a:gd name="connsiteY9" fmla="*/ 3200400 h 3408218"/>
                          <a:gd name="connsiteX10" fmla="*/ 436418 w 2701637"/>
                          <a:gd name="connsiteY10" fmla="*/ 3283528 h 3408218"/>
                          <a:gd name="connsiteX11" fmla="*/ 270164 w 2701637"/>
                          <a:gd name="connsiteY11" fmla="*/ 3345873 h 3408218"/>
                          <a:gd name="connsiteX12" fmla="*/ 187037 w 2701637"/>
                          <a:gd name="connsiteY12" fmla="*/ 3366655 h 3408218"/>
                          <a:gd name="connsiteX13" fmla="*/ 124691 w 2701637"/>
                          <a:gd name="connsiteY13" fmla="*/ 3387437 h 3408218"/>
                          <a:gd name="connsiteX14" fmla="*/ 0 w 2701637"/>
                          <a:gd name="connsiteY14"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37855 w 2701637"/>
                          <a:gd name="connsiteY6" fmla="*/ 2410691 h 3408218"/>
                          <a:gd name="connsiteX7" fmla="*/ 1059873 w 2701637"/>
                          <a:gd name="connsiteY7" fmla="*/ 3179618 h 3408218"/>
                          <a:gd name="connsiteX8" fmla="*/ 914400 w 2701637"/>
                          <a:gd name="connsiteY8" fmla="*/ 3200400 h 3408218"/>
                          <a:gd name="connsiteX9" fmla="*/ 436418 w 2701637"/>
                          <a:gd name="connsiteY9" fmla="*/ 3283528 h 3408218"/>
                          <a:gd name="connsiteX10" fmla="*/ 270164 w 2701637"/>
                          <a:gd name="connsiteY10" fmla="*/ 3345873 h 3408218"/>
                          <a:gd name="connsiteX11" fmla="*/ 187037 w 2701637"/>
                          <a:gd name="connsiteY11" fmla="*/ 3366655 h 3408218"/>
                          <a:gd name="connsiteX12" fmla="*/ 124691 w 2701637"/>
                          <a:gd name="connsiteY12" fmla="*/ 3387437 h 3408218"/>
                          <a:gd name="connsiteX13" fmla="*/ 0 w 2701637"/>
                          <a:gd name="connsiteY13"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89160 w 2701637"/>
                          <a:gd name="connsiteY6" fmla="*/ 2576954 h 3408218"/>
                          <a:gd name="connsiteX7" fmla="*/ 1059873 w 2701637"/>
                          <a:gd name="connsiteY7" fmla="*/ 3179618 h 3408218"/>
                          <a:gd name="connsiteX8" fmla="*/ 914400 w 2701637"/>
                          <a:gd name="connsiteY8" fmla="*/ 3200400 h 3408218"/>
                          <a:gd name="connsiteX9" fmla="*/ 436418 w 2701637"/>
                          <a:gd name="connsiteY9" fmla="*/ 3283528 h 3408218"/>
                          <a:gd name="connsiteX10" fmla="*/ 270164 w 2701637"/>
                          <a:gd name="connsiteY10" fmla="*/ 3345873 h 3408218"/>
                          <a:gd name="connsiteX11" fmla="*/ 187037 w 2701637"/>
                          <a:gd name="connsiteY11" fmla="*/ 3366655 h 3408218"/>
                          <a:gd name="connsiteX12" fmla="*/ 124691 w 2701637"/>
                          <a:gd name="connsiteY12" fmla="*/ 3387437 h 3408218"/>
                          <a:gd name="connsiteX13" fmla="*/ 0 w 2701637"/>
                          <a:gd name="connsiteY13"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89160 w 2701637"/>
                          <a:gd name="connsiteY6" fmla="*/ 2576954 h 3408218"/>
                          <a:gd name="connsiteX7" fmla="*/ 1059873 w 2701637"/>
                          <a:gd name="connsiteY7" fmla="*/ 3179618 h 3408218"/>
                          <a:gd name="connsiteX8" fmla="*/ 914400 w 2701637"/>
                          <a:gd name="connsiteY8" fmla="*/ 3200400 h 3408218"/>
                          <a:gd name="connsiteX9" fmla="*/ 436418 w 2701637"/>
                          <a:gd name="connsiteY9" fmla="*/ 3283528 h 3408218"/>
                          <a:gd name="connsiteX10" fmla="*/ 270164 w 2701637"/>
                          <a:gd name="connsiteY10" fmla="*/ 3345873 h 3408218"/>
                          <a:gd name="connsiteX11" fmla="*/ 187037 w 2701637"/>
                          <a:gd name="connsiteY11" fmla="*/ 3366655 h 3408218"/>
                          <a:gd name="connsiteX12" fmla="*/ 124691 w 2701637"/>
                          <a:gd name="connsiteY12" fmla="*/ 3387437 h 3408218"/>
                          <a:gd name="connsiteX13" fmla="*/ 0 w 2701637"/>
                          <a:gd name="connsiteY13"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89160 w 2701637"/>
                          <a:gd name="connsiteY6" fmla="*/ 2576954 h 3408218"/>
                          <a:gd name="connsiteX7" fmla="*/ 1059873 w 2701637"/>
                          <a:gd name="connsiteY7" fmla="*/ 3179618 h 3408218"/>
                          <a:gd name="connsiteX8" fmla="*/ 914400 w 2701637"/>
                          <a:gd name="connsiteY8" fmla="*/ 3200400 h 3408218"/>
                          <a:gd name="connsiteX9" fmla="*/ 436418 w 2701637"/>
                          <a:gd name="connsiteY9" fmla="*/ 3283528 h 3408218"/>
                          <a:gd name="connsiteX10" fmla="*/ 270164 w 2701637"/>
                          <a:gd name="connsiteY10" fmla="*/ 3345873 h 3408218"/>
                          <a:gd name="connsiteX11" fmla="*/ 187037 w 2701637"/>
                          <a:gd name="connsiteY11" fmla="*/ 3366655 h 3408218"/>
                          <a:gd name="connsiteX12" fmla="*/ 124691 w 2701637"/>
                          <a:gd name="connsiteY12" fmla="*/ 3387437 h 3408218"/>
                          <a:gd name="connsiteX13" fmla="*/ 0 w 2701637"/>
                          <a:gd name="connsiteY13"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89160 w 2701637"/>
                          <a:gd name="connsiteY6" fmla="*/ 2576954 h 3408218"/>
                          <a:gd name="connsiteX7" fmla="*/ 1059873 w 2701637"/>
                          <a:gd name="connsiteY7" fmla="*/ 3179618 h 3408218"/>
                          <a:gd name="connsiteX8" fmla="*/ 436418 w 2701637"/>
                          <a:gd name="connsiteY8" fmla="*/ 3283528 h 3408218"/>
                          <a:gd name="connsiteX9" fmla="*/ 270164 w 2701637"/>
                          <a:gd name="connsiteY9" fmla="*/ 3345873 h 3408218"/>
                          <a:gd name="connsiteX10" fmla="*/ 187037 w 2701637"/>
                          <a:gd name="connsiteY10" fmla="*/ 3366655 h 3408218"/>
                          <a:gd name="connsiteX11" fmla="*/ 124691 w 2701637"/>
                          <a:gd name="connsiteY11" fmla="*/ 3387437 h 3408218"/>
                          <a:gd name="connsiteX12" fmla="*/ 0 w 2701637"/>
                          <a:gd name="connsiteY12"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89160 w 2701637"/>
                          <a:gd name="connsiteY6" fmla="*/ 2576954 h 3408218"/>
                          <a:gd name="connsiteX7" fmla="*/ 1059873 w 2701637"/>
                          <a:gd name="connsiteY7" fmla="*/ 3179618 h 3408218"/>
                          <a:gd name="connsiteX8" fmla="*/ 436418 w 2701637"/>
                          <a:gd name="connsiteY8" fmla="*/ 3283528 h 3408218"/>
                          <a:gd name="connsiteX9" fmla="*/ 187037 w 2701637"/>
                          <a:gd name="connsiteY9" fmla="*/ 3366655 h 3408218"/>
                          <a:gd name="connsiteX10" fmla="*/ 124691 w 2701637"/>
                          <a:gd name="connsiteY10" fmla="*/ 3387437 h 3408218"/>
                          <a:gd name="connsiteX11" fmla="*/ 0 w 2701637"/>
                          <a:gd name="connsiteY11" fmla="*/ 3408218 h 3408218"/>
                          <a:gd name="connsiteX0" fmla="*/ 2701637 w 2701637"/>
                          <a:gd name="connsiteY0" fmla="*/ 0 h 3408218"/>
                          <a:gd name="connsiteX1" fmla="*/ 2660073 w 2701637"/>
                          <a:gd name="connsiteY1" fmla="*/ 394855 h 3408218"/>
                          <a:gd name="connsiteX2" fmla="*/ 2410691 w 2701637"/>
                          <a:gd name="connsiteY2" fmla="*/ 665018 h 3408218"/>
                          <a:gd name="connsiteX3" fmla="*/ 2286000 w 2701637"/>
                          <a:gd name="connsiteY3" fmla="*/ 768928 h 3408218"/>
                          <a:gd name="connsiteX4" fmla="*/ 1870364 w 2701637"/>
                          <a:gd name="connsiteY4" fmla="*/ 1018309 h 3408218"/>
                          <a:gd name="connsiteX5" fmla="*/ 1299751 w 2701637"/>
                          <a:gd name="connsiteY5" fmla="*/ 1600281 h 3408218"/>
                          <a:gd name="connsiteX6" fmla="*/ 1589160 w 2701637"/>
                          <a:gd name="connsiteY6" fmla="*/ 2576954 h 3408218"/>
                          <a:gd name="connsiteX7" fmla="*/ 1059873 w 2701637"/>
                          <a:gd name="connsiteY7" fmla="*/ 3179618 h 3408218"/>
                          <a:gd name="connsiteX8" fmla="*/ 187037 w 2701637"/>
                          <a:gd name="connsiteY8" fmla="*/ 3366655 h 3408218"/>
                          <a:gd name="connsiteX9" fmla="*/ 124691 w 2701637"/>
                          <a:gd name="connsiteY9" fmla="*/ 3387437 h 3408218"/>
                          <a:gd name="connsiteX10" fmla="*/ 0 w 2701637"/>
                          <a:gd name="connsiteY10"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1829912 w 3231798"/>
                          <a:gd name="connsiteY5" fmla="*/ 1600281 h 3408218"/>
                          <a:gd name="connsiteX6" fmla="*/ 2119321 w 3231798"/>
                          <a:gd name="connsiteY6" fmla="*/ 2576954 h 3408218"/>
                          <a:gd name="connsiteX7" fmla="*/ 1590034 w 3231798"/>
                          <a:gd name="connsiteY7" fmla="*/ 3179618 h 3408218"/>
                          <a:gd name="connsiteX8" fmla="*/ 717198 w 3231798"/>
                          <a:gd name="connsiteY8" fmla="*/ 3366655 h 3408218"/>
                          <a:gd name="connsiteX9" fmla="*/ 654852 w 3231798"/>
                          <a:gd name="connsiteY9" fmla="*/ 3387437 h 3408218"/>
                          <a:gd name="connsiteX10" fmla="*/ 0 w 3231798"/>
                          <a:gd name="connsiteY10"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1829912 w 3231798"/>
                          <a:gd name="connsiteY5" fmla="*/ 1600281 h 3408218"/>
                          <a:gd name="connsiteX6" fmla="*/ 2119321 w 3231798"/>
                          <a:gd name="connsiteY6" fmla="*/ 2576954 h 3408218"/>
                          <a:gd name="connsiteX7" fmla="*/ 1590034 w 3231798"/>
                          <a:gd name="connsiteY7" fmla="*/ 3179618 h 3408218"/>
                          <a:gd name="connsiteX8" fmla="*/ 717198 w 3231798"/>
                          <a:gd name="connsiteY8" fmla="*/ 3366655 h 3408218"/>
                          <a:gd name="connsiteX9" fmla="*/ 0 w 3231798"/>
                          <a:gd name="connsiteY9"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1829912 w 3231798"/>
                          <a:gd name="connsiteY5" fmla="*/ 1600281 h 3408218"/>
                          <a:gd name="connsiteX6" fmla="*/ 2119321 w 3231798"/>
                          <a:gd name="connsiteY6" fmla="*/ 2576954 h 3408218"/>
                          <a:gd name="connsiteX7" fmla="*/ 1590034 w 3231798"/>
                          <a:gd name="connsiteY7" fmla="*/ 3179618 h 3408218"/>
                          <a:gd name="connsiteX8" fmla="*/ 0 w 3231798"/>
                          <a:gd name="connsiteY8"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2069361 w 3231798"/>
                          <a:gd name="connsiteY5" fmla="*/ 1579498 h 3408218"/>
                          <a:gd name="connsiteX6" fmla="*/ 2119321 w 3231798"/>
                          <a:gd name="connsiteY6" fmla="*/ 2576954 h 3408218"/>
                          <a:gd name="connsiteX7" fmla="*/ 1590034 w 3231798"/>
                          <a:gd name="connsiteY7" fmla="*/ 3179618 h 3408218"/>
                          <a:gd name="connsiteX8" fmla="*/ 0 w 3231798"/>
                          <a:gd name="connsiteY8"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2069361 w 3231798"/>
                          <a:gd name="connsiteY5" fmla="*/ 1579498 h 3408218"/>
                          <a:gd name="connsiteX6" fmla="*/ 2119321 w 3231798"/>
                          <a:gd name="connsiteY6" fmla="*/ 2576954 h 3408218"/>
                          <a:gd name="connsiteX7" fmla="*/ 1590034 w 3231798"/>
                          <a:gd name="connsiteY7" fmla="*/ 3179618 h 3408218"/>
                          <a:gd name="connsiteX8" fmla="*/ 0 w 3231798"/>
                          <a:gd name="connsiteY8"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2069361 w 3231798"/>
                          <a:gd name="connsiteY5" fmla="*/ 1579498 h 3408218"/>
                          <a:gd name="connsiteX6" fmla="*/ 2119321 w 3231798"/>
                          <a:gd name="connsiteY6" fmla="*/ 2576954 h 3408218"/>
                          <a:gd name="connsiteX7" fmla="*/ 1590034 w 3231798"/>
                          <a:gd name="connsiteY7" fmla="*/ 3179618 h 3408218"/>
                          <a:gd name="connsiteX8" fmla="*/ 0 w 3231798"/>
                          <a:gd name="connsiteY8"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2069361 w 3231798"/>
                          <a:gd name="connsiteY5" fmla="*/ 1579498 h 3408218"/>
                          <a:gd name="connsiteX6" fmla="*/ 2119321 w 3231798"/>
                          <a:gd name="connsiteY6" fmla="*/ 2576954 h 3408218"/>
                          <a:gd name="connsiteX7" fmla="*/ 1590034 w 3231798"/>
                          <a:gd name="connsiteY7" fmla="*/ 3179618 h 3408218"/>
                          <a:gd name="connsiteX8" fmla="*/ 0 w 3231798"/>
                          <a:gd name="connsiteY8"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400525 w 3231798"/>
                          <a:gd name="connsiteY4" fmla="*/ 1018309 h 3408218"/>
                          <a:gd name="connsiteX5" fmla="*/ 2154878 w 3231798"/>
                          <a:gd name="connsiteY5" fmla="*/ 1579498 h 3408218"/>
                          <a:gd name="connsiteX6" fmla="*/ 2119321 w 3231798"/>
                          <a:gd name="connsiteY6" fmla="*/ 2576954 h 3408218"/>
                          <a:gd name="connsiteX7" fmla="*/ 1590034 w 3231798"/>
                          <a:gd name="connsiteY7" fmla="*/ 3179618 h 3408218"/>
                          <a:gd name="connsiteX8" fmla="*/ 0 w 3231798"/>
                          <a:gd name="connsiteY8"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816161 w 3231798"/>
                          <a:gd name="connsiteY3" fmla="*/ 768928 h 3408218"/>
                          <a:gd name="connsiteX4" fmla="*/ 2537354 w 3231798"/>
                          <a:gd name="connsiteY4" fmla="*/ 1059875 h 3408218"/>
                          <a:gd name="connsiteX5" fmla="*/ 2154878 w 3231798"/>
                          <a:gd name="connsiteY5" fmla="*/ 1579498 h 3408218"/>
                          <a:gd name="connsiteX6" fmla="*/ 2119321 w 3231798"/>
                          <a:gd name="connsiteY6" fmla="*/ 2576954 h 3408218"/>
                          <a:gd name="connsiteX7" fmla="*/ 1590034 w 3231798"/>
                          <a:gd name="connsiteY7" fmla="*/ 3179618 h 3408218"/>
                          <a:gd name="connsiteX8" fmla="*/ 0 w 3231798"/>
                          <a:gd name="connsiteY8"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537354 w 3231798"/>
                          <a:gd name="connsiteY3" fmla="*/ 1059875 h 3408218"/>
                          <a:gd name="connsiteX4" fmla="*/ 2154878 w 3231798"/>
                          <a:gd name="connsiteY4" fmla="*/ 1579498 h 3408218"/>
                          <a:gd name="connsiteX5" fmla="*/ 2119321 w 3231798"/>
                          <a:gd name="connsiteY5" fmla="*/ 2576954 h 3408218"/>
                          <a:gd name="connsiteX6" fmla="*/ 1590034 w 3231798"/>
                          <a:gd name="connsiteY6" fmla="*/ 3179618 h 3408218"/>
                          <a:gd name="connsiteX7" fmla="*/ 0 w 3231798"/>
                          <a:gd name="connsiteY7"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537354 w 3231798"/>
                          <a:gd name="connsiteY3" fmla="*/ 1059875 h 3408218"/>
                          <a:gd name="connsiteX4" fmla="*/ 2154878 w 3231798"/>
                          <a:gd name="connsiteY4" fmla="*/ 1579498 h 3408218"/>
                          <a:gd name="connsiteX5" fmla="*/ 2119321 w 3231798"/>
                          <a:gd name="connsiteY5" fmla="*/ 2576954 h 3408218"/>
                          <a:gd name="connsiteX6" fmla="*/ 1384792 w 3231798"/>
                          <a:gd name="connsiteY6" fmla="*/ 3013356 h 3408218"/>
                          <a:gd name="connsiteX7" fmla="*/ 0 w 3231798"/>
                          <a:gd name="connsiteY7" fmla="*/ 3408218 h 3408218"/>
                          <a:gd name="connsiteX0" fmla="*/ 3231798 w 3231798"/>
                          <a:gd name="connsiteY0" fmla="*/ 0 h 3408218"/>
                          <a:gd name="connsiteX1" fmla="*/ 3190234 w 3231798"/>
                          <a:gd name="connsiteY1" fmla="*/ 394855 h 3408218"/>
                          <a:gd name="connsiteX2" fmla="*/ 2940852 w 3231798"/>
                          <a:gd name="connsiteY2" fmla="*/ 665018 h 3408218"/>
                          <a:gd name="connsiteX3" fmla="*/ 2537354 w 3231798"/>
                          <a:gd name="connsiteY3" fmla="*/ 1059875 h 3408218"/>
                          <a:gd name="connsiteX4" fmla="*/ 2154878 w 3231798"/>
                          <a:gd name="connsiteY4" fmla="*/ 1579498 h 3408218"/>
                          <a:gd name="connsiteX5" fmla="*/ 2119321 w 3231798"/>
                          <a:gd name="connsiteY5" fmla="*/ 2576954 h 3408218"/>
                          <a:gd name="connsiteX6" fmla="*/ 1384792 w 3231798"/>
                          <a:gd name="connsiteY6" fmla="*/ 3013356 h 3408218"/>
                          <a:gd name="connsiteX7" fmla="*/ 0 w 3231798"/>
                          <a:gd name="connsiteY7" fmla="*/ 3408218 h 3408218"/>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2119321 w 3523318"/>
                          <a:gd name="connsiteY5" fmla="*/ 2764000 h 3595264"/>
                          <a:gd name="connsiteX6" fmla="*/ 1384792 w 3523318"/>
                          <a:gd name="connsiteY6" fmla="*/ 3200402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2119321 w 3523318"/>
                          <a:gd name="connsiteY5" fmla="*/ 2764000 h 3595264"/>
                          <a:gd name="connsiteX6" fmla="*/ 1384792 w 3523318"/>
                          <a:gd name="connsiteY6" fmla="*/ 3200402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384792 w 3523318"/>
                          <a:gd name="connsiteY6" fmla="*/ 3200402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384792 w 3523318"/>
                          <a:gd name="connsiteY6" fmla="*/ 3200402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384792 w 3523318"/>
                          <a:gd name="connsiteY6" fmla="*/ 3200402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384792 w 3523318"/>
                          <a:gd name="connsiteY6" fmla="*/ 3200402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213761 w 3523318"/>
                          <a:gd name="connsiteY6" fmla="*/ 3075989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213761 w 3523318"/>
                          <a:gd name="connsiteY6" fmla="*/ 3075989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213761 w 3523318"/>
                          <a:gd name="connsiteY6" fmla="*/ 3075989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213761 w 3523318"/>
                          <a:gd name="connsiteY6" fmla="*/ 3075989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213761 w 3523318"/>
                          <a:gd name="connsiteY6" fmla="*/ 3075989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794363 w 3523318"/>
                          <a:gd name="connsiteY5" fmla="*/ 2660075 h 3595264"/>
                          <a:gd name="connsiteX6" fmla="*/ 1213761 w 3523318"/>
                          <a:gd name="connsiteY6" fmla="*/ 3075989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213761 w 3523318"/>
                          <a:gd name="connsiteY5" fmla="*/ 3075989 h 3595264"/>
                          <a:gd name="connsiteX6" fmla="*/ 0 w 3523318"/>
                          <a:gd name="connsiteY6"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865655 w 3523318"/>
                          <a:gd name="connsiteY5" fmla="*/ 2610234 h 3595264"/>
                          <a:gd name="connsiteX6" fmla="*/ 1213761 w 3523318"/>
                          <a:gd name="connsiteY6" fmla="*/ 3075989 h 3595264"/>
                          <a:gd name="connsiteX7" fmla="*/ 0 w 3523318"/>
                          <a:gd name="connsiteY7" fmla="*/ 3595264 h 3595264"/>
                          <a:gd name="connsiteX0" fmla="*/ 3523318 w 3523318"/>
                          <a:gd name="connsiteY0" fmla="*/ 0 h 3595264"/>
                          <a:gd name="connsiteX1" fmla="*/ 3190234 w 3523318"/>
                          <a:gd name="connsiteY1" fmla="*/ 581901 h 3595264"/>
                          <a:gd name="connsiteX2" fmla="*/ 2940852 w 3523318"/>
                          <a:gd name="connsiteY2" fmla="*/ 852064 h 3595264"/>
                          <a:gd name="connsiteX3" fmla="*/ 2537354 w 3523318"/>
                          <a:gd name="connsiteY3" fmla="*/ 1246921 h 3595264"/>
                          <a:gd name="connsiteX4" fmla="*/ 2154878 w 3523318"/>
                          <a:gd name="connsiteY4" fmla="*/ 1766544 h 3595264"/>
                          <a:gd name="connsiteX5" fmla="*/ 1865655 w 3523318"/>
                          <a:gd name="connsiteY5" fmla="*/ 2610234 h 3595264"/>
                          <a:gd name="connsiteX6" fmla="*/ 1213761 w 3523318"/>
                          <a:gd name="connsiteY6" fmla="*/ 3075989 h 3595264"/>
                          <a:gd name="connsiteX7" fmla="*/ 0 w 3523318"/>
                          <a:gd name="connsiteY7" fmla="*/ 3595264 h 359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3318" h="3595264">
                            <a:moveTo>
                              <a:pt x="3523318" y="0"/>
                            </a:moveTo>
                            <a:cubicBezTo>
                              <a:pt x="3509463" y="131618"/>
                              <a:pt x="3287312" y="439890"/>
                              <a:pt x="3190234" y="581901"/>
                            </a:cubicBezTo>
                            <a:cubicBezTo>
                              <a:pt x="3093156" y="723912"/>
                              <a:pt x="3049665" y="741227"/>
                              <a:pt x="2940852" y="852064"/>
                            </a:cubicBezTo>
                            <a:cubicBezTo>
                              <a:pt x="2832039" y="962901"/>
                              <a:pt x="2668350" y="1094508"/>
                              <a:pt x="2537354" y="1246921"/>
                            </a:cubicBezTo>
                            <a:cubicBezTo>
                              <a:pt x="2406358" y="1399334"/>
                              <a:pt x="2270747" y="1540913"/>
                              <a:pt x="2154878" y="1766544"/>
                            </a:cubicBezTo>
                            <a:cubicBezTo>
                              <a:pt x="2015492" y="1973122"/>
                              <a:pt x="2022508" y="2391993"/>
                              <a:pt x="1865655" y="2610234"/>
                            </a:cubicBezTo>
                            <a:cubicBezTo>
                              <a:pt x="1708802" y="2828475"/>
                              <a:pt x="1524704" y="2911817"/>
                              <a:pt x="1213761" y="3075989"/>
                            </a:cubicBezTo>
                            <a:cubicBezTo>
                              <a:pt x="902818" y="3240161"/>
                              <a:pt x="331257" y="3547639"/>
                              <a:pt x="0" y="3595264"/>
                            </a:cubicBezTo>
                          </a:path>
                        </a:pathLst>
                      </a:custGeom>
                      <a:noFill/>
                      <a:ln w="88900" cap="flat" cmpd="sng" algn="ctr">
                        <a:solidFill>
                          <a:srgbClr val="00206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720" name="図 7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3499870"/>
                        <a:ext cx="180975" cy="428625"/>
                      </a:xfrm>
                      <a:prstGeom prst="rect">
                        <a:avLst/>
                      </a:prstGeom>
                      <a:noFill/>
                      <a:ln>
                        <a:noFill/>
                      </a:ln>
                    </p:spPr>
                  </p:pic>
                  <p:pic>
                    <p:nvPicPr>
                      <p:cNvPr id="721" name="図 7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950" y="3649665"/>
                        <a:ext cx="180975" cy="428625"/>
                      </a:xfrm>
                      <a:prstGeom prst="rect">
                        <a:avLst/>
                      </a:prstGeom>
                      <a:noFill/>
                      <a:ln>
                        <a:noFill/>
                      </a:ln>
                    </p:spPr>
                  </p:pic>
                  <p:pic>
                    <p:nvPicPr>
                      <p:cNvPr id="722" name="図 7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825" y="2724150"/>
                        <a:ext cx="180975" cy="428625"/>
                      </a:xfrm>
                      <a:prstGeom prst="rect">
                        <a:avLst/>
                      </a:prstGeom>
                      <a:noFill/>
                      <a:ln>
                        <a:noFill/>
                      </a:ln>
                    </p:spPr>
                  </p:pic>
                  <p:pic>
                    <p:nvPicPr>
                      <p:cNvPr id="723" name="図 7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771775"/>
                        <a:ext cx="180975" cy="428625"/>
                      </a:xfrm>
                      <a:prstGeom prst="rect">
                        <a:avLst/>
                      </a:prstGeom>
                      <a:noFill/>
                      <a:ln>
                        <a:noFill/>
                      </a:ln>
                    </p:spPr>
                  </p:pic>
                  <p:pic>
                    <p:nvPicPr>
                      <p:cNvPr id="724" name="図 7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1321" y="3357104"/>
                        <a:ext cx="180975" cy="428625"/>
                      </a:xfrm>
                      <a:prstGeom prst="rect">
                        <a:avLst/>
                      </a:prstGeom>
                      <a:noFill/>
                      <a:ln>
                        <a:noFill/>
                      </a:ln>
                    </p:spPr>
                  </p:pic>
                  <p:pic>
                    <p:nvPicPr>
                      <p:cNvPr id="725" name="図 7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3267075"/>
                        <a:ext cx="180975" cy="428625"/>
                      </a:xfrm>
                      <a:prstGeom prst="rect">
                        <a:avLst/>
                      </a:prstGeom>
                      <a:noFill/>
                      <a:ln>
                        <a:noFill/>
                      </a:ln>
                    </p:spPr>
                  </p:pic>
                  <p:pic>
                    <p:nvPicPr>
                      <p:cNvPr id="726" name="図 72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3676650"/>
                        <a:ext cx="180975" cy="428625"/>
                      </a:xfrm>
                      <a:prstGeom prst="rect">
                        <a:avLst/>
                      </a:prstGeom>
                      <a:noFill/>
                      <a:ln>
                        <a:noFill/>
                      </a:ln>
                    </p:spPr>
                  </p:pic>
                  <p:pic>
                    <p:nvPicPr>
                      <p:cNvPr id="727" name="図 7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275" y="2533650"/>
                        <a:ext cx="180975" cy="428625"/>
                      </a:xfrm>
                      <a:prstGeom prst="rect">
                        <a:avLst/>
                      </a:prstGeom>
                      <a:noFill/>
                      <a:ln>
                        <a:noFill/>
                      </a:ln>
                    </p:spPr>
                  </p:pic>
                  <p:pic>
                    <p:nvPicPr>
                      <p:cNvPr id="728" name="図 7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2219325"/>
                        <a:ext cx="180975" cy="428625"/>
                      </a:xfrm>
                      <a:prstGeom prst="rect">
                        <a:avLst/>
                      </a:prstGeom>
                      <a:noFill/>
                      <a:ln>
                        <a:noFill/>
                      </a:ln>
                    </p:spPr>
                  </p:pic>
                  <p:pic>
                    <p:nvPicPr>
                      <p:cNvPr id="729" name="図 7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33575"/>
                        <a:ext cx="142875" cy="333375"/>
                      </a:xfrm>
                      <a:prstGeom prst="rect">
                        <a:avLst/>
                      </a:prstGeom>
                      <a:noFill/>
                      <a:ln>
                        <a:noFill/>
                      </a:ln>
                    </p:spPr>
                  </p:pic>
                  <p:pic>
                    <p:nvPicPr>
                      <p:cNvPr id="730" name="図 7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1929" y="2302644"/>
                        <a:ext cx="180975" cy="428625"/>
                      </a:xfrm>
                      <a:prstGeom prst="rect">
                        <a:avLst/>
                      </a:prstGeom>
                      <a:noFill/>
                      <a:ln>
                        <a:noFill/>
                      </a:ln>
                    </p:spPr>
                  </p:pic>
                  <p:pic>
                    <p:nvPicPr>
                      <p:cNvPr id="731" name="図 7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4505" y="2475542"/>
                        <a:ext cx="180975" cy="428625"/>
                      </a:xfrm>
                      <a:prstGeom prst="rect">
                        <a:avLst/>
                      </a:prstGeom>
                      <a:noFill/>
                      <a:ln>
                        <a:noFill/>
                      </a:ln>
                    </p:spPr>
                  </p:pic>
                  <p:pic>
                    <p:nvPicPr>
                      <p:cNvPr id="732" name="図 7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11" y="3559250"/>
                        <a:ext cx="180975" cy="428625"/>
                      </a:xfrm>
                      <a:prstGeom prst="rect">
                        <a:avLst/>
                      </a:prstGeom>
                      <a:noFill/>
                      <a:ln>
                        <a:noFill/>
                      </a:ln>
                    </p:spPr>
                  </p:pic>
                </p:grpSp>
                <p:pic>
                  <p:nvPicPr>
                    <p:cNvPr id="717" name="図 7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593" y="2103335"/>
                      <a:ext cx="180975" cy="428625"/>
                    </a:xfrm>
                    <a:prstGeom prst="rect">
                      <a:avLst/>
                    </a:prstGeom>
                    <a:noFill/>
                    <a:ln>
                      <a:noFill/>
                    </a:ln>
                  </p:spPr>
                </p:pic>
                <p:pic>
                  <p:nvPicPr>
                    <p:cNvPr id="718" name="図 7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9571" y="2649484"/>
                      <a:ext cx="142875" cy="333375"/>
                    </a:xfrm>
                    <a:prstGeom prst="rect">
                      <a:avLst/>
                    </a:prstGeom>
                    <a:noFill/>
                    <a:ln>
                      <a:noFill/>
                    </a:ln>
                  </p:spPr>
                </p:pic>
              </p:grpSp>
              <p:pic>
                <p:nvPicPr>
                  <p:cNvPr id="702" name="図 70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3702" y="1323897"/>
                    <a:ext cx="142875" cy="333375"/>
                  </a:xfrm>
                  <a:prstGeom prst="rect">
                    <a:avLst/>
                  </a:prstGeom>
                  <a:noFill/>
                  <a:ln>
                    <a:noFill/>
                  </a:ln>
                </p:spPr>
              </p:pic>
              <p:pic>
                <p:nvPicPr>
                  <p:cNvPr id="703" name="図 70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8215" y="1527951"/>
                    <a:ext cx="142875" cy="333375"/>
                  </a:xfrm>
                  <a:prstGeom prst="rect">
                    <a:avLst/>
                  </a:prstGeom>
                  <a:noFill/>
                  <a:ln>
                    <a:noFill/>
                  </a:ln>
                </p:spPr>
              </p:pic>
            </p:grpSp>
          </p:grpSp>
          <p:pic>
            <p:nvPicPr>
              <p:cNvPr id="656" name="図 65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2873" y="3782291"/>
                <a:ext cx="187037" cy="436418"/>
              </a:xfrm>
              <a:prstGeom prst="rect">
                <a:avLst/>
              </a:prstGeom>
              <a:noFill/>
              <a:ln>
                <a:noFill/>
              </a:ln>
            </p:spPr>
          </p:pic>
          <p:pic>
            <p:nvPicPr>
              <p:cNvPr id="657" name="図 65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0061" y="3894381"/>
                <a:ext cx="187037" cy="436418"/>
              </a:xfrm>
              <a:prstGeom prst="rect">
                <a:avLst/>
              </a:prstGeom>
              <a:noFill/>
              <a:ln>
                <a:noFill/>
              </a:ln>
            </p:spPr>
          </p:pic>
        </p:grpSp>
        <p:pic>
          <p:nvPicPr>
            <p:cNvPr id="586" name="図 58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1753" y="1559169"/>
              <a:ext cx="422031" cy="211016"/>
            </a:xfrm>
            <a:prstGeom prst="rect">
              <a:avLst/>
            </a:prstGeom>
            <a:noFill/>
            <a:ln>
              <a:noFill/>
            </a:ln>
          </p:spPr>
        </p:pic>
        <p:pic>
          <p:nvPicPr>
            <p:cNvPr id="587" name="図 58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9046" y="2051539"/>
              <a:ext cx="422031" cy="211015"/>
            </a:xfrm>
            <a:prstGeom prst="rect">
              <a:avLst/>
            </a:prstGeom>
            <a:noFill/>
            <a:ln>
              <a:noFill/>
            </a:ln>
          </p:spPr>
        </p:pic>
        <p:pic>
          <p:nvPicPr>
            <p:cNvPr id="588" name="図 58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4953" y="2614246"/>
              <a:ext cx="504093" cy="246185"/>
            </a:xfrm>
            <a:prstGeom prst="rect">
              <a:avLst/>
            </a:prstGeom>
            <a:noFill/>
            <a:ln>
              <a:noFill/>
            </a:ln>
          </p:spPr>
        </p:pic>
        <p:pic>
          <p:nvPicPr>
            <p:cNvPr id="589" name="図 58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5323" y="3235569"/>
              <a:ext cx="574430" cy="293077"/>
            </a:xfrm>
            <a:prstGeom prst="rect">
              <a:avLst/>
            </a:prstGeom>
            <a:noFill/>
            <a:ln>
              <a:noFill/>
            </a:ln>
          </p:spPr>
        </p:pic>
        <p:grpSp>
          <p:nvGrpSpPr>
            <p:cNvPr id="590" name="グループ化 589"/>
            <p:cNvGrpSpPr/>
            <p:nvPr/>
          </p:nvGrpSpPr>
          <p:grpSpPr>
            <a:xfrm>
              <a:off x="1101969" y="3552092"/>
              <a:ext cx="128271" cy="273050"/>
              <a:chOff x="0" y="0"/>
              <a:chExt cx="191220" cy="540164"/>
            </a:xfrm>
          </p:grpSpPr>
          <p:sp>
            <p:nvSpPr>
              <p:cNvPr id="652" name="正方形/長方形 651"/>
              <p:cNvSpPr/>
              <p:nvPr/>
            </p:nvSpPr>
            <p:spPr>
              <a:xfrm>
                <a:off x="74428" y="180754"/>
                <a:ext cx="48895" cy="35941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53" name="円/楕円 652"/>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54" name="円/楕円 653"/>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591" name="グループ化 590"/>
            <p:cNvGrpSpPr/>
            <p:nvPr/>
          </p:nvGrpSpPr>
          <p:grpSpPr>
            <a:xfrm>
              <a:off x="2016369" y="2321169"/>
              <a:ext cx="128271" cy="273050"/>
              <a:chOff x="0" y="0"/>
              <a:chExt cx="191220" cy="540164"/>
            </a:xfrm>
          </p:grpSpPr>
          <p:sp>
            <p:nvSpPr>
              <p:cNvPr id="649" name="正方形/長方形 648"/>
              <p:cNvSpPr/>
              <p:nvPr/>
            </p:nvSpPr>
            <p:spPr>
              <a:xfrm>
                <a:off x="74428" y="180754"/>
                <a:ext cx="48895" cy="359410"/>
              </a:xfrm>
              <a:prstGeom prst="rect">
                <a:avLst/>
              </a:prstGeom>
              <a:solidFill>
                <a:srgbClr val="F79646">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50" name="円/楕円 649"/>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51" name="円/楕円 650"/>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592" name="グループ化 591"/>
            <p:cNvGrpSpPr/>
            <p:nvPr/>
          </p:nvGrpSpPr>
          <p:grpSpPr>
            <a:xfrm>
              <a:off x="3856892" y="2438399"/>
              <a:ext cx="128826" cy="273062"/>
              <a:chOff x="0" y="0"/>
              <a:chExt cx="191220" cy="540164"/>
            </a:xfrm>
          </p:grpSpPr>
          <p:sp>
            <p:nvSpPr>
              <p:cNvPr id="646" name="正方形/長方形 645"/>
              <p:cNvSpPr/>
              <p:nvPr/>
            </p:nvSpPr>
            <p:spPr>
              <a:xfrm>
                <a:off x="74428" y="180754"/>
                <a:ext cx="48895" cy="359410"/>
              </a:xfrm>
              <a:prstGeom prst="rect">
                <a:avLst/>
              </a:prstGeom>
              <a:solidFill>
                <a:srgbClr val="F79646">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47" name="円/楕円 646"/>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48" name="円/楕円 647"/>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593" name="グループ化 592"/>
            <p:cNvGrpSpPr/>
            <p:nvPr/>
          </p:nvGrpSpPr>
          <p:grpSpPr>
            <a:xfrm>
              <a:off x="1453661" y="3036277"/>
              <a:ext cx="128271" cy="273050"/>
              <a:chOff x="0" y="0"/>
              <a:chExt cx="191220" cy="540164"/>
            </a:xfrm>
          </p:grpSpPr>
          <p:sp>
            <p:nvSpPr>
              <p:cNvPr id="643" name="正方形/長方形 642"/>
              <p:cNvSpPr/>
              <p:nvPr/>
            </p:nvSpPr>
            <p:spPr>
              <a:xfrm>
                <a:off x="74428" y="180754"/>
                <a:ext cx="48895" cy="359410"/>
              </a:xfrm>
              <a:prstGeom prst="rect">
                <a:avLst/>
              </a:prstGeom>
              <a:solidFill>
                <a:srgbClr val="F79646">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44" name="円/楕円 643"/>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45" name="円/楕円 644"/>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594" name="グループ化 593"/>
            <p:cNvGrpSpPr/>
            <p:nvPr/>
          </p:nvGrpSpPr>
          <p:grpSpPr>
            <a:xfrm>
              <a:off x="3610707" y="797169"/>
              <a:ext cx="128271" cy="273050"/>
              <a:chOff x="0" y="0"/>
              <a:chExt cx="191220" cy="540164"/>
            </a:xfrm>
          </p:grpSpPr>
          <p:sp>
            <p:nvSpPr>
              <p:cNvPr id="640" name="正方形/長方形 639"/>
              <p:cNvSpPr/>
              <p:nvPr/>
            </p:nvSpPr>
            <p:spPr>
              <a:xfrm>
                <a:off x="74428" y="180754"/>
                <a:ext cx="48895" cy="359410"/>
              </a:xfrm>
              <a:prstGeom prst="rect">
                <a:avLst/>
              </a:prstGeom>
              <a:solidFill>
                <a:srgbClr val="F79646">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41" name="円/楕円 640"/>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42" name="円/楕円 641"/>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595" name="グループ化 594"/>
            <p:cNvGrpSpPr/>
            <p:nvPr/>
          </p:nvGrpSpPr>
          <p:grpSpPr>
            <a:xfrm>
              <a:off x="1371600" y="4525108"/>
              <a:ext cx="128271" cy="273050"/>
              <a:chOff x="0" y="0"/>
              <a:chExt cx="191220" cy="540164"/>
            </a:xfrm>
          </p:grpSpPr>
          <p:sp>
            <p:nvSpPr>
              <p:cNvPr id="637" name="正方形/長方形 636"/>
              <p:cNvSpPr/>
              <p:nvPr/>
            </p:nvSpPr>
            <p:spPr>
              <a:xfrm>
                <a:off x="74428" y="180754"/>
                <a:ext cx="48895" cy="359410"/>
              </a:xfrm>
              <a:prstGeom prst="rect">
                <a:avLst/>
              </a:prstGeom>
              <a:solidFill>
                <a:srgbClr val="F79646">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8" name="円/楕円 637"/>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9" name="円/楕円 638"/>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596" name="グループ化 595"/>
            <p:cNvGrpSpPr/>
            <p:nvPr/>
          </p:nvGrpSpPr>
          <p:grpSpPr>
            <a:xfrm>
              <a:off x="2555630" y="4220308"/>
              <a:ext cx="128271" cy="273050"/>
              <a:chOff x="0" y="0"/>
              <a:chExt cx="191220" cy="540164"/>
            </a:xfrm>
          </p:grpSpPr>
          <p:sp>
            <p:nvSpPr>
              <p:cNvPr id="634" name="正方形/長方形 633"/>
              <p:cNvSpPr/>
              <p:nvPr/>
            </p:nvSpPr>
            <p:spPr>
              <a:xfrm>
                <a:off x="74428" y="180754"/>
                <a:ext cx="48895" cy="359410"/>
              </a:xfrm>
              <a:prstGeom prst="rect">
                <a:avLst/>
              </a:prstGeom>
              <a:solidFill>
                <a:srgbClr val="F79646">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5" name="円/楕円 634"/>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6" name="円/楕円 635"/>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597" name="グループ化 596"/>
            <p:cNvGrpSpPr/>
            <p:nvPr/>
          </p:nvGrpSpPr>
          <p:grpSpPr>
            <a:xfrm>
              <a:off x="4302369" y="1418492"/>
              <a:ext cx="128271" cy="273050"/>
              <a:chOff x="0" y="0"/>
              <a:chExt cx="191220" cy="540164"/>
            </a:xfrm>
          </p:grpSpPr>
          <p:sp>
            <p:nvSpPr>
              <p:cNvPr id="631" name="正方形/長方形 630"/>
              <p:cNvSpPr/>
              <p:nvPr/>
            </p:nvSpPr>
            <p:spPr>
              <a:xfrm>
                <a:off x="74428" y="180754"/>
                <a:ext cx="48895" cy="359410"/>
              </a:xfrm>
              <a:prstGeom prst="rect">
                <a:avLst/>
              </a:prstGeom>
              <a:solidFill>
                <a:srgbClr val="F79646">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2" name="円/楕円 631"/>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3" name="円/楕円 632"/>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598" name="グループ化 597"/>
            <p:cNvGrpSpPr/>
            <p:nvPr/>
          </p:nvGrpSpPr>
          <p:grpSpPr>
            <a:xfrm>
              <a:off x="3176953" y="3352800"/>
              <a:ext cx="128271" cy="273050"/>
              <a:chOff x="0" y="0"/>
              <a:chExt cx="191220" cy="540164"/>
            </a:xfrm>
          </p:grpSpPr>
          <p:sp>
            <p:nvSpPr>
              <p:cNvPr id="628" name="正方形/長方形 627"/>
              <p:cNvSpPr/>
              <p:nvPr/>
            </p:nvSpPr>
            <p:spPr>
              <a:xfrm>
                <a:off x="74428" y="180754"/>
                <a:ext cx="48895" cy="359410"/>
              </a:xfrm>
              <a:prstGeom prst="rect">
                <a:avLst/>
              </a:prstGeom>
              <a:solidFill>
                <a:srgbClr val="F79646">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9" name="円/楕円 628"/>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0" name="円/楕円 629"/>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599" name="グループ化 598"/>
            <p:cNvGrpSpPr/>
            <p:nvPr/>
          </p:nvGrpSpPr>
          <p:grpSpPr>
            <a:xfrm>
              <a:off x="3856892" y="1910862"/>
              <a:ext cx="128271" cy="273050"/>
              <a:chOff x="0" y="0"/>
              <a:chExt cx="191220" cy="540164"/>
            </a:xfrm>
          </p:grpSpPr>
          <p:sp>
            <p:nvSpPr>
              <p:cNvPr id="625" name="正方形/長方形 624"/>
              <p:cNvSpPr/>
              <p:nvPr/>
            </p:nvSpPr>
            <p:spPr>
              <a:xfrm>
                <a:off x="74428" y="180754"/>
                <a:ext cx="48895" cy="359410"/>
              </a:xfrm>
              <a:prstGeom prst="rect">
                <a:avLst/>
              </a:prstGeom>
              <a:solidFill>
                <a:srgbClr val="F79646">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6" name="円/楕円 625"/>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7" name="円/楕円 626"/>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600" name="グループ化 599"/>
            <p:cNvGrpSpPr/>
            <p:nvPr/>
          </p:nvGrpSpPr>
          <p:grpSpPr>
            <a:xfrm>
              <a:off x="4103077" y="574431"/>
              <a:ext cx="128271" cy="273050"/>
              <a:chOff x="0" y="0"/>
              <a:chExt cx="191220" cy="540164"/>
            </a:xfrm>
          </p:grpSpPr>
          <p:sp>
            <p:nvSpPr>
              <p:cNvPr id="622" name="正方形/長方形 621"/>
              <p:cNvSpPr/>
              <p:nvPr/>
            </p:nvSpPr>
            <p:spPr>
              <a:xfrm>
                <a:off x="74428" y="180754"/>
                <a:ext cx="48895" cy="359410"/>
              </a:xfrm>
              <a:prstGeom prst="rect">
                <a:avLst/>
              </a:prstGeom>
              <a:solidFill>
                <a:srgbClr val="F79646">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3" name="円/楕円 622"/>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4" name="円/楕円 623"/>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601" name="グループ化 600"/>
            <p:cNvGrpSpPr/>
            <p:nvPr/>
          </p:nvGrpSpPr>
          <p:grpSpPr>
            <a:xfrm>
              <a:off x="2813538" y="1266092"/>
              <a:ext cx="128271" cy="273050"/>
              <a:chOff x="0" y="0"/>
              <a:chExt cx="191220" cy="540164"/>
            </a:xfrm>
          </p:grpSpPr>
          <p:sp>
            <p:nvSpPr>
              <p:cNvPr id="619" name="正方形/長方形 618"/>
              <p:cNvSpPr/>
              <p:nvPr/>
            </p:nvSpPr>
            <p:spPr>
              <a:xfrm>
                <a:off x="74428" y="180754"/>
                <a:ext cx="48895" cy="359410"/>
              </a:xfrm>
              <a:prstGeom prst="rect">
                <a:avLst/>
              </a:prstGeom>
              <a:solidFill>
                <a:srgbClr val="F79646">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0" name="円/楕円 619"/>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1" name="円/楕円 620"/>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602" name="グループ化 601"/>
            <p:cNvGrpSpPr/>
            <p:nvPr/>
          </p:nvGrpSpPr>
          <p:grpSpPr>
            <a:xfrm>
              <a:off x="4982307" y="644769"/>
              <a:ext cx="128271" cy="273050"/>
              <a:chOff x="0" y="0"/>
              <a:chExt cx="191220" cy="540164"/>
            </a:xfrm>
          </p:grpSpPr>
          <p:sp>
            <p:nvSpPr>
              <p:cNvPr id="616" name="正方形/長方形 615"/>
              <p:cNvSpPr/>
              <p:nvPr/>
            </p:nvSpPr>
            <p:spPr>
              <a:xfrm>
                <a:off x="74428" y="180754"/>
                <a:ext cx="48895" cy="359410"/>
              </a:xfrm>
              <a:prstGeom prst="rect">
                <a:avLst/>
              </a:prstGeom>
              <a:solidFill>
                <a:srgbClr val="F79646">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17" name="円/楕円 616"/>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18" name="円/楕円 617"/>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603" name="グループ化 602"/>
            <p:cNvGrpSpPr/>
            <p:nvPr/>
          </p:nvGrpSpPr>
          <p:grpSpPr>
            <a:xfrm>
              <a:off x="4572000" y="1817077"/>
              <a:ext cx="128271" cy="273050"/>
              <a:chOff x="0" y="0"/>
              <a:chExt cx="191220" cy="540164"/>
            </a:xfrm>
          </p:grpSpPr>
          <p:sp>
            <p:nvSpPr>
              <p:cNvPr id="613" name="正方形/長方形 612"/>
              <p:cNvSpPr/>
              <p:nvPr/>
            </p:nvSpPr>
            <p:spPr>
              <a:xfrm>
                <a:off x="74428" y="180754"/>
                <a:ext cx="48895" cy="359410"/>
              </a:xfrm>
              <a:prstGeom prst="rect">
                <a:avLst/>
              </a:prstGeom>
              <a:solidFill>
                <a:srgbClr val="F79646">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14" name="円/楕円 613"/>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15" name="円/楕円 614"/>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604" name="グループ化 603"/>
            <p:cNvGrpSpPr/>
            <p:nvPr/>
          </p:nvGrpSpPr>
          <p:grpSpPr>
            <a:xfrm>
              <a:off x="2485292" y="2016369"/>
              <a:ext cx="128271" cy="273050"/>
              <a:chOff x="0" y="0"/>
              <a:chExt cx="191220" cy="540164"/>
            </a:xfrm>
          </p:grpSpPr>
          <p:sp>
            <p:nvSpPr>
              <p:cNvPr id="610" name="正方形/長方形 609"/>
              <p:cNvSpPr/>
              <p:nvPr/>
            </p:nvSpPr>
            <p:spPr>
              <a:xfrm>
                <a:off x="74428" y="180754"/>
                <a:ext cx="48895" cy="359410"/>
              </a:xfrm>
              <a:prstGeom prst="rect">
                <a:avLst/>
              </a:prstGeom>
              <a:solidFill>
                <a:srgbClr val="F79646">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11" name="円/楕円 610"/>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12" name="円/楕円 611"/>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605" name="グループ化 604"/>
            <p:cNvGrpSpPr/>
            <p:nvPr/>
          </p:nvGrpSpPr>
          <p:grpSpPr>
            <a:xfrm>
              <a:off x="3176953" y="3739661"/>
              <a:ext cx="128826" cy="273062"/>
              <a:chOff x="0" y="0"/>
              <a:chExt cx="191220" cy="540164"/>
            </a:xfrm>
          </p:grpSpPr>
          <p:sp>
            <p:nvSpPr>
              <p:cNvPr id="607" name="正方形/長方形 606"/>
              <p:cNvSpPr/>
              <p:nvPr/>
            </p:nvSpPr>
            <p:spPr>
              <a:xfrm>
                <a:off x="74428" y="180754"/>
                <a:ext cx="48895" cy="359410"/>
              </a:xfrm>
              <a:prstGeom prst="rect">
                <a:avLst/>
              </a:prstGeom>
              <a:solidFill>
                <a:srgbClr val="F79646">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08" name="円/楕円 607"/>
              <p:cNvSpPr/>
              <p:nvPr/>
            </p:nvSpPr>
            <p:spPr>
              <a:xfrm>
                <a:off x="0" y="116959"/>
                <a:ext cx="191135" cy="323850"/>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09" name="円/楕円 608"/>
              <p:cNvSpPr/>
              <p:nvPr/>
            </p:nvSpPr>
            <p:spPr>
              <a:xfrm>
                <a:off x="0" y="0"/>
                <a:ext cx="191220" cy="324243"/>
              </a:xfrm>
              <a:prstGeom prst="ellipse">
                <a:avLst/>
              </a:prstGeom>
              <a:solidFill>
                <a:srgbClr val="00B05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pic>
          <p:nvPicPr>
            <p:cNvPr id="606" name="図 60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8523" y="3903785"/>
              <a:ext cx="644769" cy="328246"/>
            </a:xfrm>
            <a:prstGeom prst="rect">
              <a:avLst/>
            </a:prstGeom>
            <a:noFill/>
            <a:ln>
              <a:noFill/>
            </a:ln>
          </p:spPr>
        </p:pic>
      </p:grpSp>
      <p:sp>
        <p:nvSpPr>
          <p:cNvPr id="733" name="右矢印 732"/>
          <p:cNvSpPr/>
          <p:nvPr/>
        </p:nvSpPr>
        <p:spPr>
          <a:xfrm>
            <a:off x="3787327" y="4278386"/>
            <a:ext cx="1476184" cy="87880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b="1" dirty="0" smtClean="0"/>
              <a:t>流木対策</a:t>
            </a:r>
            <a:endParaRPr kumimoji="1" lang="ja-JP" altLang="en-US" sz="1400" b="1" dirty="0"/>
          </a:p>
        </p:txBody>
      </p:sp>
      <p:sp>
        <p:nvSpPr>
          <p:cNvPr id="740" name="コンテンツ プレースホルダー 2"/>
          <p:cNvSpPr>
            <a:spLocks noGrp="1"/>
          </p:cNvSpPr>
          <p:nvPr>
            <p:ph idx="1"/>
          </p:nvPr>
        </p:nvSpPr>
        <p:spPr>
          <a:xfrm>
            <a:off x="634316" y="5887406"/>
            <a:ext cx="7609248" cy="493921"/>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ja-JP" altLang="en-US" sz="2400" dirty="0" smtClean="0">
                <a:solidFill>
                  <a:schemeClr val="tx1"/>
                </a:solidFill>
              </a:rPr>
              <a:t>倒木、</a:t>
            </a:r>
            <a:r>
              <a:rPr kumimoji="1" lang="ja-JP" altLang="en-US" sz="2400" dirty="0" smtClean="0">
                <a:solidFill>
                  <a:schemeClr val="tx1"/>
                </a:solidFill>
              </a:rPr>
              <a:t>危険</a:t>
            </a:r>
            <a:r>
              <a:rPr kumimoji="1" lang="ja-JP" altLang="en-US" sz="2400" dirty="0" smtClean="0">
                <a:solidFill>
                  <a:schemeClr val="tx1"/>
                </a:solidFill>
              </a:rPr>
              <a:t>木の伐採・撤去により流木災害のリスク軽減</a:t>
            </a:r>
            <a:endParaRPr kumimoji="1" lang="ja-JP" altLang="en-US" sz="2400" dirty="0">
              <a:solidFill>
                <a:schemeClr val="tx1"/>
              </a:solidFill>
            </a:endParaRPr>
          </a:p>
        </p:txBody>
      </p:sp>
      <p:pic>
        <p:nvPicPr>
          <p:cNvPr id="1026" name="Picture 2" descr="D:\KinamiK\Desktop\整備前.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1268760"/>
            <a:ext cx="2661018" cy="225163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29" name="テキスト ボックス 328"/>
          <p:cNvSpPr txBox="1"/>
          <p:nvPr/>
        </p:nvSpPr>
        <p:spPr>
          <a:xfrm>
            <a:off x="2843808" y="1242939"/>
            <a:ext cx="1040876" cy="369332"/>
          </a:xfrm>
          <a:prstGeom prst="rect">
            <a:avLst/>
          </a:prstGeom>
          <a:solidFill>
            <a:schemeClr val="bg1"/>
          </a:solidFill>
          <a:ln w="19050">
            <a:solidFill>
              <a:srgbClr val="00B050"/>
            </a:solidFill>
          </a:ln>
        </p:spPr>
        <p:txBody>
          <a:bodyPr wrap="square" rtlCol="0">
            <a:spAutoFit/>
          </a:bodyPr>
          <a:lstStyle>
            <a:defPPr>
              <a:defRPr lang="ja-JP"/>
            </a:defPPr>
            <a:lvl1pPr algn="ctr">
              <a:defRPr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対策前</a:t>
            </a:r>
          </a:p>
        </p:txBody>
      </p:sp>
      <p:pic>
        <p:nvPicPr>
          <p:cNvPr id="1027" name="Picture 3" descr="D:\KinamiK\Desktop\整備後.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4868" y="1268760"/>
            <a:ext cx="2691428" cy="222857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581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77706" y="2933604"/>
            <a:ext cx="8229292" cy="3246223"/>
          </a:xfrm>
          <a:prstGeom prst="roundRect">
            <a:avLst>
              <a:gd name="adj" fmla="val 1240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b="1" dirty="0">
              <a:solidFill>
                <a:schemeClr val="bg1"/>
              </a:solidFill>
              <a:latin typeface="ＭＳ ゴシック" pitchFamily="49" charset="-128"/>
              <a:ea typeface="ＭＳ ゴシック" pitchFamily="49" charset="-128"/>
            </a:endParaRPr>
          </a:p>
        </p:txBody>
      </p:sp>
      <p:sp>
        <p:nvSpPr>
          <p:cNvPr id="14" name="角丸四角形 13"/>
          <p:cNvSpPr/>
          <p:nvPr/>
        </p:nvSpPr>
        <p:spPr>
          <a:xfrm>
            <a:off x="375156" y="1484783"/>
            <a:ext cx="8229292" cy="10801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b="1" dirty="0">
              <a:solidFill>
                <a:schemeClr val="bg1"/>
              </a:solidFill>
              <a:latin typeface="ＭＳ ゴシック" pitchFamily="49" charset="-128"/>
              <a:ea typeface="ＭＳ ゴシック" pitchFamily="49" charset="-128"/>
            </a:endParaRPr>
          </a:p>
        </p:txBody>
      </p:sp>
      <p:sp>
        <p:nvSpPr>
          <p:cNvPr id="2" name="タイトル 1"/>
          <p:cNvSpPr>
            <a:spLocks noGrp="1"/>
          </p:cNvSpPr>
          <p:nvPr>
            <p:ph type="title"/>
          </p:nvPr>
        </p:nvSpPr>
        <p:spPr/>
        <p:txBody>
          <a:bodyPr>
            <a:noAutofit/>
          </a:bodyPr>
          <a:lstStyle/>
          <a:p>
            <a:r>
              <a:rPr kumimoji="1" lang="ja-JP" altLang="en-US" sz="3600" dirty="0" smtClean="0"/>
              <a:t>効果検証について</a:t>
            </a:r>
            <a:endParaRPr kumimoji="1" lang="ja-JP" altLang="en-US" sz="3600" dirty="0"/>
          </a:p>
        </p:txBody>
      </p:sp>
      <p:sp>
        <p:nvSpPr>
          <p:cNvPr id="3" name="コンテンツ プレースホルダー 2"/>
          <p:cNvSpPr>
            <a:spLocks noGrp="1"/>
          </p:cNvSpPr>
          <p:nvPr>
            <p:ph idx="1"/>
          </p:nvPr>
        </p:nvSpPr>
        <p:spPr>
          <a:xfrm>
            <a:off x="482073" y="1667941"/>
            <a:ext cx="8050367" cy="4857403"/>
          </a:xfrm>
        </p:spPr>
        <p:txBody>
          <a:bodyPr/>
          <a:lstStyle/>
          <a:p>
            <a:pPr marL="0" indent="0">
              <a:buNone/>
            </a:pPr>
            <a:r>
              <a:rPr lang="ja-JP" altLang="en-US" sz="2400" dirty="0" smtClean="0"/>
              <a:t>治山</a:t>
            </a:r>
            <a:r>
              <a:rPr lang="ja-JP" altLang="en-US" sz="2400" dirty="0"/>
              <a:t>事業と併せて実施する流木対策や強度伐採</a:t>
            </a:r>
            <a:r>
              <a:rPr lang="ja-JP" altLang="en-US" sz="2400" dirty="0" smtClean="0"/>
              <a:t>の効果</a:t>
            </a:r>
            <a:r>
              <a:rPr lang="ja-JP" altLang="en-US" sz="2400" dirty="0"/>
              <a:t>検証を行うことで、</a:t>
            </a:r>
            <a:r>
              <a:rPr lang="ja-JP" altLang="en-US" sz="2400" u="sng" dirty="0"/>
              <a:t>府民への見える化を図る</a:t>
            </a:r>
            <a:r>
              <a:rPr lang="ja-JP" altLang="en-US" sz="2400" dirty="0"/>
              <a:t>ことを目的とする。</a:t>
            </a:r>
            <a:endParaRPr kumimoji="1" lang="en-US" altLang="ja-JP" sz="1200" dirty="0" smtClean="0"/>
          </a:p>
          <a:p>
            <a:endParaRPr kumimoji="1" lang="en-US" altLang="ja-JP" sz="1200" dirty="0" smtClean="0"/>
          </a:p>
          <a:p>
            <a:pPr marL="0" indent="0">
              <a:buNone/>
            </a:pPr>
            <a:endParaRPr lang="en-US" altLang="ja-JP" sz="2400" dirty="0" smtClean="0"/>
          </a:p>
          <a:p>
            <a:pPr marL="0" indent="0">
              <a:buNone/>
            </a:pPr>
            <a:endParaRPr lang="en-US" altLang="ja-JP" sz="1400" dirty="0" smtClean="0"/>
          </a:p>
          <a:p>
            <a:pPr marL="0" indent="0">
              <a:buNone/>
            </a:pPr>
            <a:r>
              <a:rPr lang="ja-JP" altLang="en-US" sz="2400" dirty="0" smtClean="0"/>
              <a:t>　（１</a:t>
            </a:r>
            <a:r>
              <a:rPr lang="ja-JP" altLang="en-US" sz="2400" dirty="0" smtClean="0"/>
              <a:t>）対照区（</a:t>
            </a:r>
            <a:r>
              <a:rPr lang="ja-JP" altLang="en-US" sz="2400" dirty="0" smtClean="0"/>
              <a:t>対策</a:t>
            </a:r>
            <a:r>
              <a:rPr lang="ja-JP" altLang="en-US" sz="2400" dirty="0"/>
              <a:t>未実施</a:t>
            </a:r>
            <a:r>
              <a:rPr lang="ja-JP" altLang="en-US" sz="2400" dirty="0" smtClean="0"/>
              <a:t>区）</a:t>
            </a:r>
            <a:endParaRPr lang="en-US" altLang="ja-JP" sz="2400" dirty="0" smtClean="0"/>
          </a:p>
          <a:p>
            <a:pPr marL="0" indent="0">
              <a:buNone/>
            </a:pPr>
            <a:r>
              <a:rPr lang="ja-JP" altLang="en-US" sz="2400" dirty="0"/>
              <a:t>　</a:t>
            </a:r>
            <a:r>
              <a:rPr lang="ja-JP" altLang="en-US" sz="2400" dirty="0" smtClean="0"/>
              <a:t>　　との倒木比較調査</a:t>
            </a:r>
            <a:endParaRPr lang="en-US" altLang="ja-JP" sz="2400" dirty="0" smtClean="0"/>
          </a:p>
          <a:p>
            <a:pPr marL="0" indent="0">
              <a:buNone/>
            </a:pPr>
            <a:r>
              <a:rPr lang="ja-JP" altLang="en-US" sz="2400" dirty="0"/>
              <a:t>　</a:t>
            </a:r>
            <a:r>
              <a:rPr lang="ja-JP" altLang="en-US" sz="2400" dirty="0" smtClean="0"/>
              <a:t>（</a:t>
            </a:r>
            <a:r>
              <a:rPr lang="ja-JP" altLang="en-US" sz="2400" dirty="0" smtClean="0"/>
              <a:t>２</a:t>
            </a:r>
            <a:r>
              <a:rPr lang="ja-JP" altLang="en-US" sz="2400" dirty="0" smtClean="0"/>
              <a:t>）土砂移動量調査</a:t>
            </a:r>
            <a:endParaRPr lang="en-US" altLang="ja-JP" sz="2400" dirty="0" smtClean="0"/>
          </a:p>
          <a:p>
            <a:pPr marL="0" indent="0">
              <a:buNone/>
            </a:pPr>
            <a:r>
              <a:rPr lang="ja-JP" altLang="en-US" sz="2400" dirty="0"/>
              <a:t>　</a:t>
            </a:r>
            <a:r>
              <a:rPr lang="ja-JP" altLang="en-US" sz="2400" dirty="0" smtClean="0"/>
              <a:t>（３</a:t>
            </a:r>
            <a:r>
              <a:rPr lang="ja-JP" altLang="en-US" sz="2400" dirty="0" smtClean="0"/>
              <a:t>）</a:t>
            </a:r>
            <a:r>
              <a:rPr lang="ja-JP" altLang="en-US" sz="2400" dirty="0" smtClean="0"/>
              <a:t>土壌の浸透能調査</a:t>
            </a:r>
            <a:endParaRPr lang="en-US" altLang="ja-JP" sz="2400" dirty="0" smtClean="0"/>
          </a:p>
          <a:p>
            <a:pPr marL="0" indent="0">
              <a:buNone/>
            </a:pPr>
            <a:r>
              <a:rPr lang="ja-JP" altLang="en-US" sz="2400" dirty="0"/>
              <a:t>　</a:t>
            </a:r>
            <a:r>
              <a:rPr lang="ja-JP" altLang="en-US" sz="2400" dirty="0" smtClean="0"/>
              <a:t>（４）植生回復調査</a:t>
            </a:r>
            <a:endParaRPr lang="en-US" altLang="ja-JP" sz="2400" dirty="0" smtClean="0"/>
          </a:p>
          <a:p>
            <a:pPr marL="0" indent="0">
              <a:buNone/>
            </a:pPr>
            <a:endParaRPr kumimoji="1" lang="en-US" altLang="ja-JP" sz="2400"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4</a:t>
            </a:fld>
            <a:endParaRPr kumimoji="1" lang="ja-JP" altLang="en-US"/>
          </a:p>
        </p:txBody>
      </p:sp>
      <p:sp>
        <p:nvSpPr>
          <p:cNvPr id="13" name="角丸四角形 12"/>
          <p:cNvSpPr/>
          <p:nvPr/>
        </p:nvSpPr>
        <p:spPr>
          <a:xfrm>
            <a:off x="482073" y="1208477"/>
            <a:ext cx="2433743" cy="420323"/>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smtClean="0">
                <a:effectLst>
                  <a:outerShdw blurRad="38100" dist="38100" dir="2700000" algn="tl">
                    <a:srgbClr val="000000">
                      <a:alpha val="43137"/>
                    </a:srgbClr>
                  </a:outerShdw>
                </a:effectLst>
              </a:rPr>
              <a:t>効果検証の</a:t>
            </a:r>
            <a:r>
              <a:rPr kumimoji="1" lang="ja-JP" altLang="en-US" sz="2000" dirty="0" smtClean="0">
                <a:effectLst>
                  <a:outerShdw blurRad="38100" dist="38100" dir="2700000" algn="tl">
                    <a:srgbClr val="000000">
                      <a:alpha val="43137"/>
                    </a:srgbClr>
                  </a:outerShdw>
                </a:effectLst>
              </a:rPr>
              <a:t>目的</a:t>
            </a:r>
            <a:endParaRPr kumimoji="1" lang="ja-JP" altLang="en-US" sz="2000" dirty="0">
              <a:effectLst>
                <a:outerShdw blurRad="38100" dist="38100" dir="2700000" algn="tl">
                  <a:srgbClr val="000000">
                    <a:alpha val="43137"/>
                  </a:srgbClr>
                </a:outerShdw>
              </a:effectLst>
            </a:endParaRPr>
          </a:p>
        </p:txBody>
      </p:sp>
      <p:sp>
        <p:nvSpPr>
          <p:cNvPr id="26" name="角丸四角形 25"/>
          <p:cNvSpPr/>
          <p:nvPr/>
        </p:nvSpPr>
        <p:spPr>
          <a:xfrm>
            <a:off x="482073" y="2708920"/>
            <a:ext cx="1713663" cy="420323"/>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smtClean="0">
                <a:effectLst>
                  <a:outerShdw blurRad="38100" dist="38100" dir="2700000" algn="tl">
                    <a:srgbClr val="000000">
                      <a:alpha val="43137"/>
                    </a:srgbClr>
                  </a:outerShdw>
                </a:effectLst>
              </a:rPr>
              <a:t>検証方法</a:t>
            </a:r>
            <a:endParaRPr kumimoji="1" lang="ja-JP" altLang="en-US" sz="2000" dirty="0">
              <a:effectLst>
                <a:outerShdw blurRad="38100" dist="38100" dir="2700000" algn="tl">
                  <a:srgbClr val="000000">
                    <a:alpha val="43137"/>
                  </a:srgbClr>
                </a:outerShdw>
              </a:effectLst>
            </a:endParaRPr>
          </a:p>
        </p:txBody>
      </p:sp>
      <p:sp>
        <p:nvSpPr>
          <p:cNvPr id="28" name="右矢印 27"/>
          <p:cNvSpPr/>
          <p:nvPr/>
        </p:nvSpPr>
        <p:spPr>
          <a:xfrm>
            <a:off x="4427984" y="3540598"/>
            <a:ext cx="648072" cy="620818"/>
          </a:xfrm>
          <a:prstGeom prst="rightArrow">
            <a:avLst>
              <a:gd name="adj1" fmla="val 34803"/>
              <a:gd name="adj2" fmla="val 474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9" name="右矢印 28"/>
          <p:cNvSpPr/>
          <p:nvPr/>
        </p:nvSpPr>
        <p:spPr>
          <a:xfrm>
            <a:off x="4427984" y="4581128"/>
            <a:ext cx="648072" cy="620818"/>
          </a:xfrm>
          <a:prstGeom prst="rightArrow">
            <a:avLst>
              <a:gd name="adj1" fmla="val 34803"/>
              <a:gd name="adj2" fmla="val 474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 name="右大かっこ 7"/>
          <p:cNvSpPr/>
          <p:nvPr/>
        </p:nvSpPr>
        <p:spPr>
          <a:xfrm>
            <a:off x="4251653" y="3429000"/>
            <a:ext cx="176331" cy="844014"/>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1" name="右大かっこ 30"/>
          <p:cNvSpPr/>
          <p:nvPr/>
        </p:nvSpPr>
        <p:spPr>
          <a:xfrm>
            <a:off x="4260037" y="4385186"/>
            <a:ext cx="167947" cy="1132046"/>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9" name="テキスト ボックス 8"/>
          <p:cNvSpPr txBox="1"/>
          <p:nvPr/>
        </p:nvSpPr>
        <p:spPr>
          <a:xfrm>
            <a:off x="5170364" y="3278987"/>
            <a:ext cx="2930028" cy="1106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vl1pPr algn="ctr">
              <a:defRPr sz="2800" b="1">
                <a:solidFill>
                  <a:schemeClr val="lt1"/>
                </a:solidFill>
                <a:latin typeface="+mj-ea"/>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t>流木</a:t>
            </a:r>
            <a:r>
              <a:rPr lang="ja-JP" altLang="en-US" sz="2400" dirty="0" smtClean="0"/>
              <a:t>調査</a:t>
            </a:r>
            <a:endParaRPr lang="en-US" altLang="ja-JP" sz="2400" dirty="0" smtClean="0"/>
          </a:p>
          <a:p>
            <a:r>
              <a:rPr lang="ja-JP" altLang="en-US" sz="2000" b="0" dirty="0" smtClean="0"/>
              <a:t>倒木の移動及び発生</a:t>
            </a:r>
            <a:endParaRPr lang="en-US" altLang="ja-JP" sz="2000" b="0" dirty="0" smtClean="0"/>
          </a:p>
          <a:p>
            <a:r>
              <a:rPr lang="ja-JP" altLang="en-US" sz="2000" b="0" dirty="0" smtClean="0"/>
              <a:t>状況の経年変化を把握</a:t>
            </a:r>
            <a:endParaRPr lang="ja-JP" altLang="en-US" sz="2000" b="0" dirty="0"/>
          </a:p>
        </p:txBody>
      </p:sp>
      <p:sp>
        <p:nvSpPr>
          <p:cNvPr id="33" name="テキスト ボックス 32"/>
          <p:cNvSpPr txBox="1"/>
          <p:nvPr/>
        </p:nvSpPr>
        <p:spPr>
          <a:xfrm>
            <a:off x="5148064" y="4483041"/>
            <a:ext cx="2930028" cy="153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vl1pPr algn="ctr">
              <a:defRPr sz="2800" b="1">
                <a:solidFill>
                  <a:schemeClr val="lt1"/>
                </a:solidFill>
                <a:latin typeface="+mj-ea"/>
                <a:ea typeface="+mj-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t>植生</a:t>
            </a:r>
            <a:r>
              <a:rPr lang="ja-JP" altLang="en-US" sz="2400" dirty="0" smtClean="0"/>
              <a:t>調査</a:t>
            </a:r>
            <a:endParaRPr lang="en-US" altLang="ja-JP" sz="2400" dirty="0" smtClean="0"/>
          </a:p>
          <a:p>
            <a:r>
              <a:rPr lang="ja-JP" altLang="en-US" sz="2000" b="0" dirty="0" smtClean="0"/>
              <a:t>強度伐採が下層植生の繁茂に与える状況や表面侵食防止の効果を把握</a:t>
            </a:r>
            <a:endParaRPr lang="ja-JP" altLang="en-US" sz="2000" b="0" dirty="0"/>
          </a:p>
        </p:txBody>
      </p:sp>
    </p:spTree>
    <p:extLst>
      <p:ext uri="{BB962C8B-B14F-4D97-AF65-F5344CB8AC3E}">
        <p14:creationId xmlns:p14="http://schemas.microsoft.com/office/powerpoint/2010/main" val="428211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角丸四角形 197"/>
          <p:cNvSpPr/>
          <p:nvPr/>
        </p:nvSpPr>
        <p:spPr>
          <a:xfrm>
            <a:off x="238812" y="4547515"/>
            <a:ext cx="8723573" cy="1761805"/>
          </a:xfrm>
          <a:prstGeom prst="roundRect">
            <a:avLst>
              <a:gd name="adj" fmla="val 1454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Autofit/>
          </a:bodyPr>
          <a:lstStyle/>
          <a:p>
            <a:r>
              <a:rPr kumimoji="1" lang="ja-JP" altLang="en-US" sz="3600" dirty="0" smtClean="0"/>
              <a:t>効果検証①（</a:t>
            </a:r>
            <a:r>
              <a:rPr kumimoji="1" lang="ja-JP" altLang="en-US" sz="3600" dirty="0" smtClean="0"/>
              <a:t>流木調査）</a:t>
            </a:r>
            <a:endParaRPr kumimoji="1" lang="ja-JP" altLang="en-US" sz="3600" dirty="0"/>
          </a:p>
        </p:txBody>
      </p:sp>
      <p:sp>
        <p:nvSpPr>
          <p:cNvPr id="3" name="コンテンツ プレースホルダー 2"/>
          <p:cNvSpPr>
            <a:spLocks noGrp="1"/>
          </p:cNvSpPr>
          <p:nvPr>
            <p:ph idx="1"/>
          </p:nvPr>
        </p:nvSpPr>
        <p:spPr>
          <a:xfrm>
            <a:off x="290001" y="4728979"/>
            <a:ext cx="8774494" cy="1580341"/>
          </a:xfrm>
          <a:noFill/>
          <a:ln>
            <a:noFill/>
          </a:ln>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lnSpc>
                <a:spcPts val="2500"/>
              </a:lnSpc>
              <a:buNone/>
            </a:pPr>
            <a:r>
              <a:rPr kumimoji="1" lang="ja-JP" altLang="en-US" sz="2400" dirty="0" smtClean="0">
                <a:solidFill>
                  <a:srgbClr val="FF0000"/>
                </a:solidFill>
              </a:rPr>
              <a:t>流木調査（１）</a:t>
            </a:r>
            <a:r>
              <a:rPr lang="ja-JP" altLang="en-US" sz="2400" dirty="0" smtClean="0">
                <a:solidFill>
                  <a:schemeClr val="tx1"/>
                </a:solidFill>
              </a:rPr>
              <a:t>：倒木</a:t>
            </a:r>
            <a:r>
              <a:rPr lang="ja-JP" altLang="en-US" sz="2400" dirty="0">
                <a:solidFill>
                  <a:schemeClr val="tx1"/>
                </a:solidFill>
              </a:rPr>
              <a:t>・危険木が</a:t>
            </a:r>
            <a:r>
              <a:rPr lang="ja-JP" altLang="en-US" sz="2400" u="sng" dirty="0">
                <a:solidFill>
                  <a:schemeClr val="tx1"/>
                </a:solidFill>
              </a:rPr>
              <a:t>新たに発生していないか</a:t>
            </a:r>
            <a:r>
              <a:rPr lang="ja-JP" altLang="en-US" sz="2400" u="sng" dirty="0" smtClean="0">
                <a:solidFill>
                  <a:schemeClr val="tx1"/>
                </a:solidFill>
              </a:rPr>
              <a:t>確認</a:t>
            </a:r>
            <a:endParaRPr lang="en-US" altLang="ja-JP" sz="1900" u="sng" dirty="0" smtClean="0">
              <a:solidFill>
                <a:schemeClr val="tx1"/>
              </a:solidFill>
            </a:endParaRPr>
          </a:p>
          <a:p>
            <a:pPr marL="0" indent="0">
              <a:lnSpc>
                <a:spcPts val="2500"/>
              </a:lnSpc>
              <a:buNone/>
            </a:pPr>
            <a:r>
              <a:rPr lang="ja-JP" altLang="en-US" sz="1900" dirty="0" smtClean="0">
                <a:solidFill>
                  <a:schemeClr val="tx1"/>
                </a:solidFill>
              </a:rPr>
              <a:t>（</a:t>
            </a:r>
            <a:r>
              <a:rPr lang="ja-JP" altLang="en-US" sz="1900" dirty="0">
                <a:solidFill>
                  <a:schemeClr val="tx1"/>
                </a:solidFill>
              </a:rPr>
              <a:t>流木</a:t>
            </a:r>
            <a:r>
              <a:rPr lang="ja-JP" altLang="en-US" sz="1900" dirty="0" smtClean="0">
                <a:solidFill>
                  <a:schemeClr val="tx1"/>
                </a:solidFill>
              </a:rPr>
              <a:t>対策実施区</a:t>
            </a:r>
            <a:r>
              <a:rPr lang="en-US" altLang="ja-JP" sz="1900" dirty="0" smtClean="0">
                <a:solidFill>
                  <a:schemeClr val="tx1"/>
                </a:solidFill>
              </a:rPr>
              <a:t>【</a:t>
            </a:r>
            <a:r>
              <a:rPr lang="ja-JP" altLang="en-US" sz="1900" dirty="0" smtClean="0">
                <a:solidFill>
                  <a:schemeClr val="tx1"/>
                </a:solidFill>
              </a:rPr>
              <a:t>３０地区</a:t>
            </a:r>
            <a:r>
              <a:rPr lang="en-US" altLang="ja-JP" sz="1900" dirty="0" smtClean="0">
                <a:solidFill>
                  <a:schemeClr val="tx1"/>
                </a:solidFill>
              </a:rPr>
              <a:t>】</a:t>
            </a:r>
            <a:r>
              <a:rPr lang="ja-JP" altLang="en-US" sz="1900" dirty="0" smtClean="0">
                <a:solidFill>
                  <a:schemeClr val="tx1"/>
                </a:solidFill>
              </a:rPr>
              <a:t>の全てで実施）　</a:t>
            </a:r>
            <a:r>
              <a:rPr lang="en-US" altLang="ja-JP" sz="1600" dirty="0" smtClean="0">
                <a:solidFill>
                  <a:schemeClr val="tx1"/>
                </a:solidFill>
              </a:rPr>
              <a:t>※</a:t>
            </a:r>
            <a:r>
              <a:rPr lang="ja-JP" altLang="en-US" sz="1600" dirty="0" smtClean="0">
                <a:solidFill>
                  <a:schemeClr val="tx1"/>
                </a:solidFill>
              </a:rPr>
              <a:t>事務所職員による定期調査</a:t>
            </a:r>
            <a:r>
              <a:rPr lang="ja-JP" altLang="en-US" sz="1800" dirty="0">
                <a:solidFill>
                  <a:schemeClr val="tx1"/>
                </a:solidFill>
              </a:rPr>
              <a:t>　</a:t>
            </a:r>
            <a:endParaRPr kumimoji="1" lang="en-US" altLang="ja-JP" sz="1800" u="sng" dirty="0" smtClean="0">
              <a:solidFill>
                <a:srgbClr val="00B050"/>
              </a:solidFill>
            </a:endParaRPr>
          </a:p>
          <a:p>
            <a:pPr marL="0" indent="0">
              <a:lnSpc>
                <a:spcPts val="2500"/>
              </a:lnSpc>
              <a:buNone/>
            </a:pPr>
            <a:r>
              <a:rPr kumimoji="1" lang="ja-JP" altLang="en-US" sz="2400" dirty="0" smtClean="0">
                <a:solidFill>
                  <a:srgbClr val="FF0000"/>
                </a:solidFill>
              </a:rPr>
              <a:t>流木調査</a:t>
            </a:r>
            <a:r>
              <a:rPr lang="ja-JP" altLang="en-US" sz="2400" dirty="0">
                <a:solidFill>
                  <a:srgbClr val="FF0000"/>
                </a:solidFill>
              </a:rPr>
              <a:t>（２）</a:t>
            </a:r>
            <a:r>
              <a:rPr kumimoji="1" lang="ja-JP" altLang="en-US" sz="2400" dirty="0" smtClean="0">
                <a:solidFill>
                  <a:schemeClr val="tx1"/>
                </a:solidFill>
              </a:rPr>
              <a:t>：</a:t>
            </a:r>
            <a:r>
              <a:rPr lang="ja-JP" altLang="en-US" sz="2400" dirty="0" smtClean="0"/>
              <a:t>倒木の位置を把握し、移動等の</a:t>
            </a:r>
            <a:r>
              <a:rPr lang="ja-JP" altLang="en-US" sz="2400" u="sng" dirty="0" smtClean="0"/>
              <a:t>経年変化を把握</a:t>
            </a:r>
            <a:endParaRPr lang="en-US" altLang="ja-JP" sz="2400" u="sng" dirty="0" smtClean="0"/>
          </a:p>
          <a:p>
            <a:pPr marL="0" indent="0">
              <a:lnSpc>
                <a:spcPts val="2500"/>
              </a:lnSpc>
              <a:buNone/>
            </a:pPr>
            <a:r>
              <a:rPr lang="ja-JP" altLang="en-US" sz="1800" dirty="0" smtClean="0">
                <a:solidFill>
                  <a:schemeClr val="tx1"/>
                </a:solidFill>
              </a:rPr>
              <a:t>（近接する対策未実施地区で、下流に既存の治山ダム等のある対照区</a:t>
            </a:r>
            <a:r>
              <a:rPr lang="en-US" altLang="ja-JP" sz="1800" dirty="0">
                <a:solidFill>
                  <a:schemeClr val="tx1"/>
                </a:solidFill>
              </a:rPr>
              <a:t>【</a:t>
            </a:r>
            <a:r>
              <a:rPr lang="ja-JP" altLang="en-US" sz="1800" dirty="0" smtClean="0">
                <a:solidFill>
                  <a:schemeClr val="tx1"/>
                </a:solidFill>
              </a:rPr>
              <a:t>４地区</a:t>
            </a:r>
            <a:r>
              <a:rPr lang="en-US" altLang="ja-JP" sz="1800" dirty="0" smtClean="0">
                <a:solidFill>
                  <a:schemeClr val="tx1"/>
                </a:solidFill>
              </a:rPr>
              <a:t>】</a:t>
            </a:r>
            <a:r>
              <a:rPr lang="ja-JP" altLang="en-US" sz="1800" dirty="0" smtClean="0">
                <a:solidFill>
                  <a:schemeClr val="tx1"/>
                </a:solidFill>
              </a:rPr>
              <a:t>で実施）</a:t>
            </a:r>
            <a:r>
              <a:rPr lang="ja-JP" altLang="en-US" sz="1800" dirty="0">
                <a:solidFill>
                  <a:schemeClr val="tx1"/>
                </a:solidFill>
              </a:rPr>
              <a:t>　</a:t>
            </a:r>
            <a:r>
              <a:rPr lang="ja-JP" altLang="en-US" sz="2400" dirty="0" smtClean="0"/>
              <a:t>　　　　　　　　　　　　 　</a:t>
            </a:r>
            <a:endParaRPr lang="en-US" altLang="ja-JP" sz="2400" dirty="0" smtClean="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5</a:t>
            </a:fld>
            <a:endParaRPr kumimoji="1" lang="ja-JP" altLang="en-US"/>
          </a:p>
        </p:txBody>
      </p:sp>
      <p:sp>
        <p:nvSpPr>
          <p:cNvPr id="380" name="角丸四角形 379"/>
          <p:cNvSpPr/>
          <p:nvPr/>
        </p:nvSpPr>
        <p:spPr>
          <a:xfrm>
            <a:off x="4624155" y="1350781"/>
            <a:ext cx="4461172" cy="2870307"/>
          </a:xfrm>
          <a:prstGeom prst="round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381" name="角丸四角形 380"/>
          <p:cNvSpPr/>
          <p:nvPr/>
        </p:nvSpPr>
        <p:spPr>
          <a:xfrm>
            <a:off x="52155" y="1350781"/>
            <a:ext cx="4461172" cy="2870307"/>
          </a:xfrm>
          <a:prstGeom prst="round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83" name="テキスト ボックス 382"/>
          <p:cNvSpPr txBox="1"/>
          <p:nvPr/>
        </p:nvSpPr>
        <p:spPr>
          <a:xfrm>
            <a:off x="427489" y="1182991"/>
            <a:ext cx="1753072" cy="369332"/>
          </a:xfrm>
          <a:prstGeom prst="rect">
            <a:avLst/>
          </a:prstGeom>
          <a:solidFill>
            <a:schemeClr val="bg1"/>
          </a:solidFill>
          <a:ln w="19050">
            <a:solidFill>
              <a:srgbClr val="00B050"/>
            </a:solidFill>
          </a:ln>
        </p:spPr>
        <p:txBody>
          <a:bodyPr wrap="square" rtlCol="0">
            <a:spAutoFit/>
          </a:bodyPr>
          <a:lstStyle>
            <a:defPPr>
              <a:defRPr lang="ja-JP"/>
            </a:defPPr>
            <a:lvl1pPr algn="ctr">
              <a:defRPr b="1"/>
            </a:lvl1pPr>
          </a:lstStyle>
          <a:p>
            <a:r>
              <a:rPr lang="ja-JP" altLang="en-US" dirty="0"/>
              <a:t>対策実施区</a:t>
            </a:r>
          </a:p>
        </p:txBody>
      </p:sp>
      <p:sp>
        <p:nvSpPr>
          <p:cNvPr id="384" name="テキスト ボックス 383"/>
          <p:cNvSpPr txBox="1"/>
          <p:nvPr/>
        </p:nvSpPr>
        <p:spPr>
          <a:xfrm>
            <a:off x="4991663" y="1124744"/>
            <a:ext cx="2672739" cy="369332"/>
          </a:xfrm>
          <a:prstGeom prst="rect">
            <a:avLst/>
          </a:prstGeom>
          <a:solidFill>
            <a:schemeClr val="bg1"/>
          </a:solidFill>
          <a:ln w="19050">
            <a:solidFill>
              <a:srgbClr val="00B050"/>
            </a:solidFill>
          </a:ln>
        </p:spPr>
        <p:txBody>
          <a:bodyPr wrap="square" rtlCol="0">
            <a:spAutoFit/>
          </a:bodyPr>
          <a:lstStyle>
            <a:defPPr>
              <a:defRPr lang="ja-JP"/>
            </a:defPPr>
            <a:lvl1pPr algn="ctr">
              <a:defRPr b="1"/>
            </a:lvl1pPr>
          </a:lstStyle>
          <a:p>
            <a:r>
              <a:rPr lang="ja-JP" altLang="en-US" dirty="0"/>
              <a:t>対策未実施</a:t>
            </a:r>
            <a:r>
              <a:rPr lang="ja-JP" altLang="en-US" dirty="0" smtClean="0"/>
              <a:t>区（対照区）</a:t>
            </a:r>
            <a:endParaRPr lang="ja-JP" altLang="en-US" dirty="0"/>
          </a:p>
        </p:txBody>
      </p:sp>
      <p:sp>
        <p:nvSpPr>
          <p:cNvPr id="803" name="二等辺三角形 802"/>
          <p:cNvSpPr/>
          <p:nvPr/>
        </p:nvSpPr>
        <p:spPr>
          <a:xfrm rot="10800000">
            <a:off x="4906133" y="2276781"/>
            <a:ext cx="4013397" cy="183059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04" name="正方形/長方形 803"/>
          <p:cNvSpPr/>
          <p:nvPr/>
        </p:nvSpPr>
        <p:spPr bwMode="gray">
          <a:xfrm>
            <a:off x="4802822" y="2250706"/>
            <a:ext cx="421196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5" name="直線コネクタ 804"/>
          <p:cNvCxnSpPr/>
          <p:nvPr/>
        </p:nvCxnSpPr>
        <p:spPr>
          <a:xfrm>
            <a:off x="6646999" y="3857801"/>
            <a:ext cx="531664"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08" name="グループ化 807"/>
          <p:cNvGrpSpPr/>
          <p:nvPr/>
        </p:nvGrpSpPr>
        <p:grpSpPr>
          <a:xfrm>
            <a:off x="5102107" y="1639803"/>
            <a:ext cx="1705440" cy="2285910"/>
            <a:chOff x="330662" y="2246961"/>
            <a:chExt cx="1705440" cy="2285910"/>
          </a:xfrm>
        </p:grpSpPr>
        <p:grpSp>
          <p:nvGrpSpPr>
            <p:cNvPr id="809" name="グループ化 808"/>
            <p:cNvGrpSpPr/>
            <p:nvPr/>
          </p:nvGrpSpPr>
          <p:grpSpPr>
            <a:xfrm>
              <a:off x="514734" y="2434958"/>
              <a:ext cx="193651" cy="912304"/>
              <a:chOff x="1403648" y="4460912"/>
              <a:chExt cx="288032" cy="912304"/>
            </a:xfrm>
          </p:grpSpPr>
          <p:sp>
            <p:nvSpPr>
              <p:cNvPr id="837" name="二等辺三角形 836"/>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38" name="直線コネクタ 837"/>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10" name="グループ化 809"/>
            <p:cNvGrpSpPr/>
            <p:nvPr/>
          </p:nvGrpSpPr>
          <p:grpSpPr>
            <a:xfrm>
              <a:off x="703000" y="2563064"/>
              <a:ext cx="193651" cy="912304"/>
              <a:chOff x="1403648" y="4460912"/>
              <a:chExt cx="288032" cy="912304"/>
            </a:xfrm>
          </p:grpSpPr>
          <p:sp>
            <p:nvSpPr>
              <p:cNvPr id="835" name="二等辺三角形 834"/>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36" name="直線コネクタ 835"/>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11" name="グループ化 810"/>
            <p:cNvGrpSpPr/>
            <p:nvPr/>
          </p:nvGrpSpPr>
          <p:grpSpPr>
            <a:xfrm>
              <a:off x="883105" y="2725391"/>
              <a:ext cx="193651" cy="912304"/>
              <a:chOff x="1403648" y="4460912"/>
              <a:chExt cx="288032" cy="912304"/>
            </a:xfrm>
          </p:grpSpPr>
          <p:sp>
            <p:nvSpPr>
              <p:cNvPr id="833" name="二等辺三角形 832"/>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34" name="直線コネクタ 833"/>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12" name="グループ化 811"/>
            <p:cNvGrpSpPr/>
            <p:nvPr/>
          </p:nvGrpSpPr>
          <p:grpSpPr>
            <a:xfrm>
              <a:off x="1047884" y="2884853"/>
              <a:ext cx="193651" cy="912304"/>
              <a:chOff x="1403648" y="4460912"/>
              <a:chExt cx="288032" cy="912304"/>
            </a:xfrm>
          </p:grpSpPr>
          <p:sp>
            <p:nvSpPr>
              <p:cNvPr id="831" name="二等辺三角形 830"/>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32" name="直線コネクタ 831"/>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13" name="グループ化 812"/>
            <p:cNvGrpSpPr/>
            <p:nvPr/>
          </p:nvGrpSpPr>
          <p:grpSpPr>
            <a:xfrm>
              <a:off x="1197525" y="3019216"/>
              <a:ext cx="193651" cy="912304"/>
              <a:chOff x="1403648" y="4460912"/>
              <a:chExt cx="288032" cy="912304"/>
            </a:xfrm>
          </p:grpSpPr>
          <p:sp>
            <p:nvSpPr>
              <p:cNvPr id="829" name="二等辺三角形 828"/>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30" name="直線コネクタ 829"/>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14" name="グループ化 813"/>
            <p:cNvGrpSpPr/>
            <p:nvPr/>
          </p:nvGrpSpPr>
          <p:grpSpPr>
            <a:xfrm>
              <a:off x="1354013" y="3167590"/>
              <a:ext cx="193651" cy="912304"/>
              <a:chOff x="1403648" y="4460912"/>
              <a:chExt cx="288032" cy="912304"/>
            </a:xfrm>
          </p:grpSpPr>
          <p:sp>
            <p:nvSpPr>
              <p:cNvPr id="827" name="二等辺三角形 826"/>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28" name="直線コネクタ 827"/>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15" name="グループ化 814"/>
            <p:cNvGrpSpPr/>
            <p:nvPr/>
          </p:nvGrpSpPr>
          <p:grpSpPr>
            <a:xfrm>
              <a:off x="1498029" y="3326347"/>
              <a:ext cx="193651" cy="912304"/>
              <a:chOff x="1403648" y="4460912"/>
              <a:chExt cx="288032" cy="912304"/>
            </a:xfrm>
          </p:grpSpPr>
          <p:sp>
            <p:nvSpPr>
              <p:cNvPr id="825" name="二等辺三角形 824"/>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26" name="直線コネクタ 825"/>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16" name="グループ化 815"/>
            <p:cNvGrpSpPr/>
            <p:nvPr/>
          </p:nvGrpSpPr>
          <p:grpSpPr>
            <a:xfrm>
              <a:off x="1667527" y="3450956"/>
              <a:ext cx="193651" cy="912304"/>
              <a:chOff x="1403648" y="4460912"/>
              <a:chExt cx="288032" cy="912304"/>
            </a:xfrm>
          </p:grpSpPr>
          <p:sp>
            <p:nvSpPr>
              <p:cNvPr id="823" name="二等辺三角形 822"/>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24" name="直線コネクタ 823"/>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17" name="グループ化 816"/>
            <p:cNvGrpSpPr/>
            <p:nvPr/>
          </p:nvGrpSpPr>
          <p:grpSpPr>
            <a:xfrm>
              <a:off x="1842451" y="3620567"/>
              <a:ext cx="193651" cy="912304"/>
              <a:chOff x="1403648" y="4460912"/>
              <a:chExt cx="288032" cy="912304"/>
            </a:xfrm>
          </p:grpSpPr>
          <p:sp>
            <p:nvSpPr>
              <p:cNvPr id="821" name="二等辺三角形 820"/>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22" name="直線コネクタ 821"/>
              <p:cNvCxnSpPr/>
              <p:nvPr/>
            </p:nvCxnSpPr>
            <p:spPr>
              <a:xfrm>
                <a:off x="1547665"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18" name="グループ化 817"/>
            <p:cNvGrpSpPr/>
            <p:nvPr/>
          </p:nvGrpSpPr>
          <p:grpSpPr>
            <a:xfrm>
              <a:off x="330662" y="2246961"/>
              <a:ext cx="193651" cy="912304"/>
              <a:chOff x="1403648" y="4460912"/>
              <a:chExt cx="288032" cy="912304"/>
            </a:xfrm>
          </p:grpSpPr>
          <p:sp>
            <p:nvSpPr>
              <p:cNvPr id="819" name="二等辺三角形 818"/>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20" name="直線コネクタ 819"/>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839" name="グループ化 838"/>
          <p:cNvGrpSpPr/>
          <p:nvPr/>
        </p:nvGrpSpPr>
        <p:grpSpPr>
          <a:xfrm flipH="1">
            <a:off x="8310030" y="1857711"/>
            <a:ext cx="193651" cy="912304"/>
            <a:chOff x="1403648" y="4460912"/>
            <a:chExt cx="288032" cy="912304"/>
          </a:xfrm>
        </p:grpSpPr>
        <p:sp>
          <p:nvSpPr>
            <p:cNvPr id="840" name="二等辺三角形 839"/>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41" name="直線コネクタ 840"/>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42" name="グループ化 841"/>
          <p:cNvGrpSpPr/>
          <p:nvPr/>
        </p:nvGrpSpPr>
        <p:grpSpPr>
          <a:xfrm flipH="1">
            <a:off x="8121764" y="1985817"/>
            <a:ext cx="193651" cy="912304"/>
            <a:chOff x="1403648" y="4460912"/>
            <a:chExt cx="288032" cy="912304"/>
          </a:xfrm>
        </p:grpSpPr>
        <p:sp>
          <p:nvSpPr>
            <p:cNvPr id="843" name="二等辺三角形 842"/>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44" name="直線コネクタ 843"/>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45" name="グループ化 844"/>
          <p:cNvGrpSpPr/>
          <p:nvPr/>
        </p:nvGrpSpPr>
        <p:grpSpPr>
          <a:xfrm flipH="1">
            <a:off x="7941659" y="2148144"/>
            <a:ext cx="193651" cy="912304"/>
            <a:chOff x="1403648" y="4460912"/>
            <a:chExt cx="288032" cy="912304"/>
          </a:xfrm>
        </p:grpSpPr>
        <p:sp>
          <p:nvSpPr>
            <p:cNvPr id="846" name="二等辺三角形 845"/>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47" name="直線コネクタ 846"/>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48" name="グループ化 847"/>
          <p:cNvGrpSpPr/>
          <p:nvPr/>
        </p:nvGrpSpPr>
        <p:grpSpPr>
          <a:xfrm flipH="1">
            <a:off x="7776880" y="2307606"/>
            <a:ext cx="193651" cy="912304"/>
            <a:chOff x="1403648" y="4460912"/>
            <a:chExt cx="288032" cy="912304"/>
          </a:xfrm>
        </p:grpSpPr>
        <p:sp>
          <p:nvSpPr>
            <p:cNvPr id="849" name="二等辺三角形 848"/>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50" name="直線コネクタ 849"/>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51" name="グループ化 850"/>
          <p:cNvGrpSpPr/>
          <p:nvPr/>
        </p:nvGrpSpPr>
        <p:grpSpPr>
          <a:xfrm flipH="1">
            <a:off x="7627239" y="2441969"/>
            <a:ext cx="193651" cy="912304"/>
            <a:chOff x="1403648" y="4460912"/>
            <a:chExt cx="288032" cy="912304"/>
          </a:xfrm>
        </p:grpSpPr>
        <p:sp>
          <p:nvSpPr>
            <p:cNvPr id="852" name="二等辺三角形 851"/>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53" name="直線コネクタ 852"/>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54" name="グループ化 853"/>
          <p:cNvGrpSpPr/>
          <p:nvPr/>
        </p:nvGrpSpPr>
        <p:grpSpPr>
          <a:xfrm flipH="1">
            <a:off x="7470751" y="2590343"/>
            <a:ext cx="193651" cy="912304"/>
            <a:chOff x="1403648" y="4460912"/>
            <a:chExt cx="288032" cy="912304"/>
          </a:xfrm>
        </p:grpSpPr>
        <p:sp>
          <p:nvSpPr>
            <p:cNvPr id="855" name="二等辺三角形 854"/>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56" name="直線コネクタ 855"/>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57" name="グループ化 856"/>
          <p:cNvGrpSpPr/>
          <p:nvPr/>
        </p:nvGrpSpPr>
        <p:grpSpPr>
          <a:xfrm flipH="1">
            <a:off x="7326735" y="2749100"/>
            <a:ext cx="193651" cy="912304"/>
            <a:chOff x="1403648" y="4460912"/>
            <a:chExt cx="288032" cy="912304"/>
          </a:xfrm>
        </p:grpSpPr>
        <p:sp>
          <p:nvSpPr>
            <p:cNvPr id="858" name="二等辺三角形 857"/>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59" name="直線コネクタ 858"/>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60" name="グループ化 859"/>
          <p:cNvGrpSpPr/>
          <p:nvPr/>
        </p:nvGrpSpPr>
        <p:grpSpPr>
          <a:xfrm flipH="1">
            <a:off x="7157237" y="2873709"/>
            <a:ext cx="193651" cy="912304"/>
            <a:chOff x="1403648" y="4460912"/>
            <a:chExt cx="288032" cy="912304"/>
          </a:xfrm>
        </p:grpSpPr>
        <p:sp>
          <p:nvSpPr>
            <p:cNvPr id="861" name="二等辺三角形 860"/>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62" name="直線コネクタ 861"/>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66" name="グループ化 865"/>
          <p:cNvGrpSpPr/>
          <p:nvPr/>
        </p:nvGrpSpPr>
        <p:grpSpPr>
          <a:xfrm flipH="1">
            <a:off x="8494102" y="1669714"/>
            <a:ext cx="193651" cy="912304"/>
            <a:chOff x="1403648" y="4460912"/>
            <a:chExt cx="288032" cy="912304"/>
          </a:xfrm>
        </p:grpSpPr>
        <p:sp>
          <p:nvSpPr>
            <p:cNvPr id="867" name="二等辺三角形 866"/>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68" name="直線コネクタ 867"/>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77" name="グループ化 876"/>
          <p:cNvGrpSpPr/>
          <p:nvPr/>
        </p:nvGrpSpPr>
        <p:grpSpPr>
          <a:xfrm rot="19149021" flipH="1">
            <a:off x="6771813" y="3282147"/>
            <a:ext cx="193651" cy="912304"/>
            <a:chOff x="1403648" y="4460912"/>
            <a:chExt cx="288032" cy="912304"/>
          </a:xfrm>
        </p:grpSpPr>
        <p:sp>
          <p:nvSpPr>
            <p:cNvPr id="878" name="二等辺三角形 877"/>
            <p:cNvSpPr/>
            <p:nvPr/>
          </p:nvSpPr>
          <p:spPr>
            <a:xfrm>
              <a:off x="1403648" y="4460912"/>
              <a:ext cx="288032" cy="48025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79" name="直線コネクタ 878"/>
            <p:cNvCxnSpPr/>
            <p:nvPr/>
          </p:nvCxnSpPr>
          <p:spPr>
            <a:xfrm>
              <a:off x="1547664" y="4941168"/>
              <a:ext cx="0" cy="432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80" name="グループ化 879"/>
          <p:cNvGrpSpPr/>
          <p:nvPr/>
        </p:nvGrpSpPr>
        <p:grpSpPr>
          <a:xfrm rot="12748363" flipH="1">
            <a:off x="6994254" y="3256111"/>
            <a:ext cx="193651" cy="912304"/>
            <a:chOff x="1403648" y="4460912"/>
            <a:chExt cx="288032" cy="912304"/>
          </a:xfrm>
        </p:grpSpPr>
        <p:sp>
          <p:nvSpPr>
            <p:cNvPr id="881" name="二等辺三角形 880"/>
            <p:cNvSpPr/>
            <p:nvPr/>
          </p:nvSpPr>
          <p:spPr>
            <a:xfrm>
              <a:off x="1403648" y="4460912"/>
              <a:ext cx="288032" cy="48025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82" name="直線コネクタ 881"/>
            <p:cNvCxnSpPr/>
            <p:nvPr/>
          </p:nvCxnSpPr>
          <p:spPr>
            <a:xfrm>
              <a:off x="1547664" y="4941168"/>
              <a:ext cx="0" cy="432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83" name="グループ化 882"/>
          <p:cNvGrpSpPr/>
          <p:nvPr/>
        </p:nvGrpSpPr>
        <p:grpSpPr>
          <a:xfrm rot="2487334" flipH="1">
            <a:off x="6944620" y="2976007"/>
            <a:ext cx="193651" cy="912304"/>
            <a:chOff x="1403648" y="4460912"/>
            <a:chExt cx="288032" cy="912304"/>
          </a:xfrm>
        </p:grpSpPr>
        <p:sp>
          <p:nvSpPr>
            <p:cNvPr id="884" name="二等辺三角形 883"/>
            <p:cNvSpPr/>
            <p:nvPr/>
          </p:nvSpPr>
          <p:spPr>
            <a:xfrm>
              <a:off x="1403648" y="4460912"/>
              <a:ext cx="288032" cy="48025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85" name="直線コネクタ 884"/>
            <p:cNvCxnSpPr/>
            <p:nvPr/>
          </p:nvCxnSpPr>
          <p:spPr>
            <a:xfrm>
              <a:off x="1547664" y="4941168"/>
              <a:ext cx="0" cy="432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86" name="グループ化 885"/>
          <p:cNvGrpSpPr/>
          <p:nvPr/>
        </p:nvGrpSpPr>
        <p:grpSpPr>
          <a:xfrm rot="20833952" flipH="1">
            <a:off x="6928875" y="3023528"/>
            <a:ext cx="193651" cy="912304"/>
            <a:chOff x="1403648" y="4460912"/>
            <a:chExt cx="288032" cy="912304"/>
          </a:xfrm>
        </p:grpSpPr>
        <p:sp>
          <p:nvSpPr>
            <p:cNvPr id="887" name="二等辺三角形 886"/>
            <p:cNvSpPr/>
            <p:nvPr/>
          </p:nvSpPr>
          <p:spPr>
            <a:xfrm>
              <a:off x="1403648" y="4460912"/>
              <a:ext cx="288032" cy="48025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88" name="直線コネクタ 887"/>
            <p:cNvCxnSpPr/>
            <p:nvPr/>
          </p:nvCxnSpPr>
          <p:spPr>
            <a:xfrm>
              <a:off x="1547664" y="4941168"/>
              <a:ext cx="0" cy="432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89" name="グループ化 888"/>
          <p:cNvGrpSpPr/>
          <p:nvPr/>
        </p:nvGrpSpPr>
        <p:grpSpPr>
          <a:xfrm rot="926960" flipH="1">
            <a:off x="6805991" y="3085263"/>
            <a:ext cx="193651" cy="912304"/>
            <a:chOff x="1403648" y="4460912"/>
            <a:chExt cx="288032" cy="912304"/>
          </a:xfrm>
        </p:grpSpPr>
        <p:sp>
          <p:nvSpPr>
            <p:cNvPr id="890" name="二等辺三角形 889"/>
            <p:cNvSpPr/>
            <p:nvPr/>
          </p:nvSpPr>
          <p:spPr>
            <a:xfrm>
              <a:off x="1403648" y="4460912"/>
              <a:ext cx="288032" cy="480256"/>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91" name="直線コネクタ 890"/>
            <p:cNvCxnSpPr/>
            <p:nvPr/>
          </p:nvCxnSpPr>
          <p:spPr>
            <a:xfrm>
              <a:off x="1547664" y="4941168"/>
              <a:ext cx="0" cy="432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59" name="二等辺三角形 258"/>
          <p:cNvSpPr/>
          <p:nvPr/>
        </p:nvSpPr>
        <p:spPr>
          <a:xfrm rot="10800000">
            <a:off x="257243" y="2265778"/>
            <a:ext cx="4013397" cy="183059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0" name="正方形/長方形 259"/>
          <p:cNvSpPr/>
          <p:nvPr/>
        </p:nvSpPr>
        <p:spPr bwMode="gray">
          <a:xfrm>
            <a:off x="153932" y="2239703"/>
            <a:ext cx="421196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1" name="直線コネクタ 260"/>
          <p:cNvCxnSpPr/>
          <p:nvPr/>
        </p:nvCxnSpPr>
        <p:spPr>
          <a:xfrm>
            <a:off x="1998109" y="3846798"/>
            <a:ext cx="5316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65" name="テキスト ボックス 264"/>
          <p:cNvSpPr txBox="1"/>
          <p:nvPr/>
        </p:nvSpPr>
        <p:spPr>
          <a:xfrm>
            <a:off x="1767329" y="1609636"/>
            <a:ext cx="1690917" cy="523220"/>
          </a:xfrm>
          <a:prstGeom prst="rect">
            <a:avLst/>
          </a:prstGeom>
          <a:noFill/>
        </p:spPr>
        <p:txBody>
          <a:bodyPr wrap="square" rtlCol="0">
            <a:spAutoFit/>
          </a:bodyPr>
          <a:lstStyle/>
          <a:p>
            <a:r>
              <a:rPr kumimoji="1" lang="ja-JP" altLang="en-US" sz="1400" b="1" dirty="0" smtClean="0">
                <a:solidFill>
                  <a:srgbClr val="00B050"/>
                </a:solidFill>
              </a:rPr>
              <a:t>倒木・流木の</a:t>
            </a:r>
            <a:endParaRPr kumimoji="1" lang="en-US" altLang="ja-JP" sz="1400" b="1" dirty="0" smtClean="0">
              <a:solidFill>
                <a:srgbClr val="00B050"/>
              </a:solidFill>
            </a:endParaRPr>
          </a:p>
          <a:p>
            <a:r>
              <a:rPr kumimoji="1" lang="ja-JP" altLang="en-US" sz="1400" b="1" dirty="0" smtClean="0">
                <a:solidFill>
                  <a:srgbClr val="00B050"/>
                </a:solidFill>
              </a:rPr>
              <a:t>発生状況の確認</a:t>
            </a:r>
            <a:endParaRPr kumimoji="1" lang="ja-JP" altLang="en-US" sz="1400" b="1" dirty="0">
              <a:solidFill>
                <a:srgbClr val="00B050"/>
              </a:solidFill>
            </a:endParaRPr>
          </a:p>
        </p:txBody>
      </p:sp>
      <p:grpSp>
        <p:nvGrpSpPr>
          <p:cNvPr id="266" name="グループ化 265"/>
          <p:cNvGrpSpPr/>
          <p:nvPr/>
        </p:nvGrpSpPr>
        <p:grpSpPr>
          <a:xfrm>
            <a:off x="659192" y="1816797"/>
            <a:ext cx="193651" cy="912304"/>
            <a:chOff x="1403648" y="4460912"/>
            <a:chExt cx="288032" cy="912304"/>
          </a:xfrm>
        </p:grpSpPr>
        <p:sp>
          <p:nvSpPr>
            <p:cNvPr id="267" name="二等辺三角形 266"/>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268" name="直線コネクタ 267"/>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69" name="グループ化 268"/>
          <p:cNvGrpSpPr/>
          <p:nvPr/>
        </p:nvGrpSpPr>
        <p:grpSpPr>
          <a:xfrm>
            <a:off x="847458" y="1944903"/>
            <a:ext cx="193651" cy="912304"/>
            <a:chOff x="1403648" y="4460912"/>
            <a:chExt cx="288032" cy="912304"/>
          </a:xfrm>
        </p:grpSpPr>
        <p:sp>
          <p:nvSpPr>
            <p:cNvPr id="270" name="二等辺三角形 269"/>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271" name="直線コネクタ 270"/>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72" name="グループ化 271"/>
          <p:cNvGrpSpPr/>
          <p:nvPr/>
        </p:nvGrpSpPr>
        <p:grpSpPr>
          <a:xfrm>
            <a:off x="1027563" y="2107230"/>
            <a:ext cx="193651" cy="912304"/>
            <a:chOff x="1403648" y="4460912"/>
            <a:chExt cx="288032" cy="912304"/>
          </a:xfrm>
          <a:solidFill>
            <a:srgbClr val="00B050">
              <a:alpha val="10000"/>
            </a:srgbClr>
          </a:solidFill>
        </p:grpSpPr>
        <p:sp>
          <p:nvSpPr>
            <p:cNvPr id="273" name="二等辺三角形 272"/>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274" name="直線コネクタ 273"/>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275" name="グループ化 274"/>
          <p:cNvGrpSpPr/>
          <p:nvPr/>
        </p:nvGrpSpPr>
        <p:grpSpPr>
          <a:xfrm>
            <a:off x="1192342" y="2266692"/>
            <a:ext cx="193651" cy="912304"/>
            <a:chOff x="1403648" y="4460912"/>
            <a:chExt cx="288032" cy="912304"/>
          </a:xfrm>
        </p:grpSpPr>
        <p:sp>
          <p:nvSpPr>
            <p:cNvPr id="276" name="二等辺三角形 275"/>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277" name="直線コネクタ 276"/>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78" name="グループ化 277"/>
          <p:cNvGrpSpPr/>
          <p:nvPr/>
        </p:nvGrpSpPr>
        <p:grpSpPr>
          <a:xfrm>
            <a:off x="1341983" y="2401055"/>
            <a:ext cx="193651" cy="912304"/>
            <a:chOff x="1403648" y="4460912"/>
            <a:chExt cx="288032" cy="912304"/>
          </a:xfrm>
          <a:solidFill>
            <a:srgbClr val="00B050">
              <a:alpha val="10000"/>
            </a:srgbClr>
          </a:solidFill>
        </p:grpSpPr>
        <p:sp>
          <p:nvSpPr>
            <p:cNvPr id="279" name="二等辺三角形 278"/>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280" name="直線コネクタ 279"/>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281" name="グループ化 280"/>
          <p:cNvGrpSpPr/>
          <p:nvPr/>
        </p:nvGrpSpPr>
        <p:grpSpPr>
          <a:xfrm>
            <a:off x="1498471" y="2549429"/>
            <a:ext cx="193651" cy="912304"/>
            <a:chOff x="1403648" y="4460912"/>
            <a:chExt cx="288032" cy="912304"/>
          </a:xfrm>
        </p:grpSpPr>
        <p:sp>
          <p:nvSpPr>
            <p:cNvPr id="282" name="二等辺三角形 281"/>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283" name="直線コネクタ 282"/>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84" name="グループ化 283"/>
          <p:cNvGrpSpPr/>
          <p:nvPr/>
        </p:nvGrpSpPr>
        <p:grpSpPr>
          <a:xfrm>
            <a:off x="1642487" y="2708186"/>
            <a:ext cx="193651" cy="912304"/>
            <a:chOff x="1403648" y="4460912"/>
            <a:chExt cx="288032" cy="912304"/>
          </a:xfrm>
          <a:solidFill>
            <a:srgbClr val="00B050">
              <a:alpha val="10000"/>
            </a:srgbClr>
          </a:solidFill>
        </p:grpSpPr>
        <p:sp>
          <p:nvSpPr>
            <p:cNvPr id="285" name="二等辺三角形 284"/>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286" name="直線コネクタ 285"/>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287" name="グループ化 286"/>
          <p:cNvGrpSpPr/>
          <p:nvPr/>
        </p:nvGrpSpPr>
        <p:grpSpPr>
          <a:xfrm>
            <a:off x="1811985" y="2832795"/>
            <a:ext cx="193651" cy="912304"/>
            <a:chOff x="1403648" y="4460912"/>
            <a:chExt cx="288032" cy="912304"/>
          </a:xfrm>
        </p:grpSpPr>
        <p:sp>
          <p:nvSpPr>
            <p:cNvPr id="288" name="二等辺三角形 287"/>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289" name="直線コネクタ 288"/>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90" name="グループ化 289"/>
          <p:cNvGrpSpPr/>
          <p:nvPr/>
        </p:nvGrpSpPr>
        <p:grpSpPr>
          <a:xfrm>
            <a:off x="1986909" y="3002406"/>
            <a:ext cx="193651" cy="912304"/>
            <a:chOff x="1403648" y="4460912"/>
            <a:chExt cx="288032" cy="912304"/>
          </a:xfrm>
          <a:solidFill>
            <a:srgbClr val="00B050">
              <a:alpha val="10000"/>
            </a:srgbClr>
          </a:solidFill>
        </p:grpSpPr>
        <p:sp>
          <p:nvSpPr>
            <p:cNvPr id="291" name="二等辺三角形 290"/>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292" name="直線コネクタ 291"/>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293" name="グループ化 292"/>
          <p:cNvGrpSpPr/>
          <p:nvPr/>
        </p:nvGrpSpPr>
        <p:grpSpPr>
          <a:xfrm>
            <a:off x="475120" y="1628800"/>
            <a:ext cx="193651" cy="912304"/>
            <a:chOff x="1403648" y="4460912"/>
            <a:chExt cx="288032" cy="912304"/>
          </a:xfrm>
        </p:grpSpPr>
        <p:sp>
          <p:nvSpPr>
            <p:cNvPr id="294" name="二等辺三角形 293"/>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295" name="直線コネクタ 294"/>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96" name="グループ化 295"/>
          <p:cNvGrpSpPr/>
          <p:nvPr/>
        </p:nvGrpSpPr>
        <p:grpSpPr>
          <a:xfrm flipH="1">
            <a:off x="3668756" y="1846708"/>
            <a:ext cx="193651" cy="912304"/>
            <a:chOff x="1403648" y="4460912"/>
            <a:chExt cx="288032" cy="912304"/>
          </a:xfrm>
        </p:grpSpPr>
        <p:sp>
          <p:nvSpPr>
            <p:cNvPr id="297" name="二等辺三角形 296"/>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298" name="直線コネクタ 297"/>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99" name="グループ化 298"/>
          <p:cNvGrpSpPr/>
          <p:nvPr/>
        </p:nvGrpSpPr>
        <p:grpSpPr>
          <a:xfrm flipH="1">
            <a:off x="3480490" y="1974814"/>
            <a:ext cx="193651" cy="912304"/>
            <a:chOff x="1403648" y="4460912"/>
            <a:chExt cx="288032" cy="912304"/>
          </a:xfrm>
        </p:grpSpPr>
        <p:sp>
          <p:nvSpPr>
            <p:cNvPr id="300" name="二等辺三角形 299"/>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01" name="直線コネクタ 300"/>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2" name="グループ化 301"/>
          <p:cNvGrpSpPr/>
          <p:nvPr/>
        </p:nvGrpSpPr>
        <p:grpSpPr>
          <a:xfrm flipH="1">
            <a:off x="3300385" y="2137141"/>
            <a:ext cx="193651" cy="912304"/>
            <a:chOff x="1403648" y="4460912"/>
            <a:chExt cx="288032" cy="912304"/>
          </a:xfrm>
          <a:solidFill>
            <a:srgbClr val="00B050">
              <a:alpha val="10000"/>
            </a:srgbClr>
          </a:solidFill>
        </p:grpSpPr>
        <p:sp>
          <p:nvSpPr>
            <p:cNvPr id="303" name="二等辺三角形 302"/>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04" name="直線コネクタ 303"/>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305" name="グループ化 304"/>
          <p:cNvGrpSpPr/>
          <p:nvPr/>
        </p:nvGrpSpPr>
        <p:grpSpPr>
          <a:xfrm flipH="1">
            <a:off x="3135606" y="2296603"/>
            <a:ext cx="193651" cy="912304"/>
            <a:chOff x="1403648" y="4460912"/>
            <a:chExt cx="288032" cy="912304"/>
          </a:xfrm>
        </p:grpSpPr>
        <p:sp>
          <p:nvSpPr>
            <p:cNvPr id="306" name="二等辺三角形 305"/>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07" name="直線コネクタ 306"/>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08" name="グループ化 307"/>
          <p:cNvGrpSpPr/>
          <p:nvPr/>
        </p:nvGrpSpPr>
        <p:grpSpPr>
          <a:xfrm flipH="1">
            <a:off x="2985965" y="2430966"/>
            <a:ext cx="193651" cy="912304"/>
            <a:chOff x="1403648" y="4460912"/>
            <a:chExt cx="288032" cy="912304"/>
          </a:xfrm>
          <a:solidFill>
            <a:srgbClr val="00B050">
              <a:alpha val="10000"/>
            </a:srgbClr>
          </a:solidFill>
        </p:grpSpPr>
        <p:sp>
          <p:nvSpPr>
            <p:cNvPr id="309" name="二等辺三角形 308"/>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10" name="直線コネクタ 309"/>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311" name="グループ化 310"/>
          <p:cNvGrpSpPr/>
          <p:nvPr/>
        </p:nvGrpSpPr>
        <p:grpSpPr>
          <a:xfrm flipH="1">
            <a:off x="2829477" y="2579340"/>
            <a:ext cx="193651" cy="912304"/>
            <a:chOff x="1403648" y="4460912"/>
            <a:chExt cx="288032" cy="912304"/>
          </a:xfrm>
        </p:grpSpPr>
        <p:sp>
          <p:nvSpPr>
            <p:cNvPr id="312" name="二等辺三角形 311"/>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13" name="直線コネクタ 312"/>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14" name="グループ化 313"/>
          <p:cNvGrpSpPr/>
          <p:nvPr/>
        </p:nvGrpSpPr>
        <p:grpSpPr>
          <a:xfrm flipH="1">
            <a:off x="2685461" y="2738097"/>
            <a:ext cx="193651" cy="912304"/>
            <a:chOff x="1403648" y="4460912"/>
            <a:chExt cx="288032" cy="912304"/>
          </a:xfrm>
          <a:solidFill>
            <a:srgbClr val="00B050">
              <a:alpha val="10000"/>
            </a:srgbClr>
          </a:solidFill>
        </p:grpSpPr>
        <p:sp>
          <p:nvSpPr>
            <p:cNvPr id="315" name="二等辺三角形 314"/>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16" name="直線コネクタ 315"/>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317" name="グループ化 316"/>
          <p:cNvGrpSpPr/>
          <p:nvPr/>
        </p:nvGrpSpPr>
        <p:grpSpPr>
          <a:xfrm flipH="1">
            <a:off x="2515963" y="2862706"/>
            <a:ext cx="193651" cy="912304"/>
            <a:chOff x="1403648" y="4460912"/>
            <a:chExt cx="288032" cy="912304"/>
          </a:xfrm>
        </p:grpSpPr>
        <p:sp>
          <p:nvSpPr>
            <p:cNvPr id="318" name="二等辺三角形 317"/>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19" name="直線コネクタ 318"/>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20" name="グループ化 319"/>
          <p:cNvGrpSpPr/>
          <p:nvPr/>
        </p:nvGrpSpPr>
        <p:grpSpPr>
          <a:xfrm flipH="1">
            <a:off x="2341039" y="3032317"/>
            <a:ext cx="193651" cy="912304"/>
            <a:chOff x="1403648" y="4460912"/>
            <a:chExt cx="288032" cy="912304"/>
          </a:xfrm>
          <a:solidFill>
            <a:srgbClr val="00B050">
              <a:alpha val="10000"/>
            </a:srgbClr>
          </a:solidFill>
        </p:grpSpPr>
        <p:sp>
          <p:nvSpPr>
            <p:cNvPr id="321" name="二等辺三角形 320"/>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22" name="直線コネクタ 321"/>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323" name="グループ化 322"/>
          <p:cNvGrpSpPr/>
          <p:nvPr/>
        </p:nvGrpSpPr>
        <p:grpSpPr>
          <a:xfrm flipH="1">
            <a:off x="3852828" y="1658711"/>
            <a:ext cx="193651" cy="912304"/>
            <a:chOff x="1403648" y="4460912"/>
            <a:chExt cx="288032" cy="912304"/>
          </a:xfrm>
        </p:grpSpPr>
        <p:sp>
          <p:nvSpPr>
            <p:cNvPr id="324" name="二等辺三角形 323"/>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25" name="直線コネクタ 324"/>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26" name="グループ化 325"/>
          <p:cNvGrpSpPr/>
          <p:nvPr/>
        </p:nvGrpSpPr>
        <p:grpSpPr>
          <a:xfrm flipH="1">
            <a:off x="2094551" y="3087592"/>
            <a:ext cx="193651" cy="912304"/>
            <a:chOff x="1403648" y="4460912"/>
            <a:chExt cx="288032" cy="912304"/>
          </a:xfrm>
          <a:solidFill>
            <a:srgbClr val="00B050">
              <a:alpha val="10000"/>
            </a:srgbClr>
          </a:solidFill>
        </p:grpSpPr>
        <p:sp>
          <p:nvSpPr>
            <p:cNvPr id="327" name="二等辺三角形 326"/>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28" name="直線コネクタ 327"/>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329" name="グループ化 328"/>
          <p:cNvGrpSpPr/>
          <p:nvPr/>
        </p:nvGrpSpPr>
        <p:grpSpPr>
          <a:xfrm flipH="1">
            <a:off x="2233816" y="3111696"/>
            <a:ext cx="193651" cy="912304"/>
            <a:chOff x="1403648" y="4460912"/>
            <a:chExt cx="288032" cy="912304"/>
          </a:xfrm>
          <a:solidFill>
            <a:srgbClr val="00B050">
              <a:alpha val="10000"/>
            </a:srgbClr>
          </a:solidFill>
        </p:grpSpPr>
        <p:sp>
          <p:nvSpPr>
            <p:cNvPr id="330" name="二等辺三角形 329"/>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31" name="直線コネクタ 330"/>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sp>
        <p:nvSpPr>
          <p:cNvPr id="171" name="テキスト ボックス 170"/>
          <p:cNvSpPr txBox="1"/>
          <p:nvPr/>
        </p:nvSpPr>
        <p:spPr>
          <a:xfrm>
            <a:off x="6409475" y="1648232"/>
            <a:ext cx="1690917" cy="523220"/>
          </a:xfrm>
          <a:prstGeom prst="rect">
            <a:avLst/>
          </a:prstGeom>
          <a:noFill/>
        </p:spPr>
        <p:txBody>
          <a:bodyPr wrap="square" rtlCol="0">
            <a:spAutoFit/>
          </a:bodyPr>
          <a:lstStyle/>
          <a:p>
            <a:r>
              <a:rPr kumimoji="1" lang="ja-JP" altLang="en-US" sz="1400" b="1" dirty="0" smtClean="0">
                <a:solidFill>
                  <a:srgbClr val="FF0000"/>
                </a:solidFill>
              </a:rPr>
              <a:t>倒木・流木の</a:t>
            </a:r>
            <a:endParaRPr kumimoji="1" lang="en-US" altLang="ja-JP" sz="1400" b="1" dirty="0" smtClean="0">
              <a:solidFill>
                <a:srgbClr val="FF0000"/>
              </a:solidFill>
            </a:endParaRPr>
          </a:p>
          <a:p>
            <a:r>
              <a:rPr kumimoji="1" lang="ja-JP" altLang="en-US" sz="1400" b="1" dirty="0" smtClean="0">
                <a:solidFill>
                  <a:srgbClr val="FF0000"/>
                </a:solidFill>
              </a:rPr>
              <a:t>発生状況の確認</a:t>
            </a:r>
            <a:endParaRPr kumimoji="1" lang="ja-JP" altLang="en-US" sz="1400" b="1" dirty="0">
              <a:solidFill>
                <a:srgbClr val="FF0000"/>
              </a:solidFill>
            </a:endParaRPr>
          </a:p>
        </p:txBody>
      </p:sp>
    </p:spTree>
    <p:extLst>
      <p:ext uri="{BB962C8B-B14F-4D97-AF65-F5344CB8AC3E}">
        <p14:creationId xmlns:p14="http://schemas.microsoft.com/office/powerpoint/2010/main" val="2044989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角丸四角形 197"/>
          <p:cNvSpPr/>
          <p:nvPr/>
        </p:nvSpPr>
        <p:spPr>
          <a:xfrm>
            <a:off x="179512" y="5013176"/>
            <a:ext cx="8920848" cy="1368152"/>
          </a:xfrm>
          <a:prstGeom prst="roundRect">
            <a:avLst>
              <a:gd name="adj" fmla="val 1454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48" name="角丸四角形 247"/>
          <p:cNvSpPr/>
          <p:nvPr/>
        </p:nvSpPr>
        <p:spPr>
          <a:xfrm>
            <a:off x="4624155" y="1350781"/>
            <a:ext cx="4461172" cy="3558317"/>
          </a:xfrm>
          <a:prstGeom prst="round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46" name="角丸四角形 245"/>
          <p:cNvSpPr/>
          <p:nvPr/>
        </p:nvSpPr>
        <p:spPr>
          <a:xfrm>
            <a:off x="52155" y="1350782"/>
            <a:ext cx="4461172" cy="3558316"/>
          </a:xfrm>
          <a:prstGeom prst="roundRect">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2" name="タイトル 1"/>
          <p:cNvSpPr>
            <a:spLocks noGrp="1"/>
          </p:cNvSpPr>
          <p:nvPr>
            <p:ph type="title"/>
          </p:nvPr>
        </p:nvSpPr>
        <p:spPr/>
        <p:txBody>
          <a:bodyPr>
            <a:noAutofit/>
          </a:bodyPr>
          <a:lstStyle/>
          <a:p>
            <a:r>
              <a:rPr lang="ja-JP" altLang="en-US" sz="3600" dirty="0" smtClean="0"/>
              <a:t>効果検証②（植生調査</a:t>
            </a:r>
            <a:r>
              <a:rPr lang="ja-JP" altLang="en-US" sz="3600" dirty="0"/>
              <a:t>）</a:t>
            </a:r>
            <a:endParaRPr kumimoji="1" lang="ja-JP" altLang="en-US" sz="3600" dirty="0"/>
          </a:p>
        </p:txBody>
      </p:sp>
      <p:sp>
        <p:nvSpPr>
          <p:cNvPr id="3" name="コンテンツ プレースホルダー 2"/>
          <p:cNvSpPr>
            <a:spLocks noGrp="1"/>
          </p:cNvSpPr>
          <p:nvPr>
            <p:ph idx="1"/>
          </p:nvPr>
        </p:nvSpPr>
        <p:spPr>
          <a:xfrm>
            <a:off x="171565" y="5013176"/>
            <a:ext cx="9008947" cy="1368152"/>
          </a:xfrm>
          <a:noFill/>
          <a:ln>
            <a:noFill/>
          </a:ln>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ja-JP" altLang="en-US" sz="2400" dirty="0" smtClean="0">
                <a:solidFill>
                  <a:srgbClr val="FF0000"/>
                </a:solidFill>
              </a:rPr>
              <a:t>植生調査</a:t>
            </a:r>
            <a:r>
              <a:rPr lang="ja-JP" altLang="en-US" sz="2400" dirty="0" smtClean="0">
                <a:solidFill>
                  <a:schemeClr val="tx1"/>
                </a:solidFill>
              </a:rPr>
              <a:t>：</a:t>
            </a:r>
            <a:r>
              <a:rPr kumimoji="1" lang="ja-JP" altLang="en-US" sz="2400" dirty="0" smtClean="0">
                <a:solidFill>
                  <a:schemeClr val="tx1"/>
                </a:solidFill>
              </a:rPr>
              <a:t>強度伐採</a:t>
            </a:r>
            <a:r>
              <a:rPr lang="ja-JP" altLang="en-US" sz="2400" dirty="0">
                <a:solidFill>
                  <a:schemeClr val="tx1"/>
                </a:solidFill>
              </a:rPr>
              <a:t>の</a:t>
            </a:r>
            <a:r>
              <a:rPr lang="ja-JP" altLang="en-US" sz="2400" dirty="0" smtClean="0">
                <a:solidFill>
                  <a:schemeClr val="tx1"/>
                </a:solidFill>
              </a:rPr>
              <a:t>効果を検証するため、林</a:t>
            </a:r>
            <a:r>
              <a:rPr lang="ja-JP" altLang="en-US" sz="2400" dirty="0">
                <a:solidFill>
                  <a:schemeClr val="tx1"/>
                </a:solidFill>
              </a:rPr>
              <a:t>床</a:t>
            </a:r>
            <a:r>
              <a:rPr lang="ja-JP" altLang="en-US" sz="2400" dirty="0" smtClean="0">
                <a:solidFill>
                  <a:schemeClr val="tx1"/>
                </a:solidFill>
              </a:rPr>
              <a:t>被覆率、雨水浸透能</a:t>
            </a:r>
            <a:r>
              <a:rPr lang="ja-JP" altLang="en-US" sz="2400" dirty="0">
                <a:solidFill>
                  <a:schemeClr val="tx1"/>
                </a:solidFill>
              </a:rPr>
              <a:t>、</a:t>
            </a:r>
            <a:r>
              <a:rPr lang="ja-JP" altLang="en-US" sz="2400" dirty="0" smtClean="0">
                <a:solidFill>
                  <a:schemeClr val="tx1"/>
                </a:solidFill>
              </a:rPr>
              <a:t>土砂移動量の調査を行い</a:t>
            </a:r>
            <a:r>
              <a:rPr lang="ja-JP" altLang="en-US" sz="2400" u="sng" dirty="0" smtClean="0">
                <a:solidFill>
                  <a:schemeClr val="tx1"/>
                </a:solidFill>
              </a:rPr>
              <a:t>植生の回復状況を把握</a:t>
            </a:r>
            <a:r>
              <a:rPr lang="ja-JP" altLang="en-US" sz="2400" dirty="0" smtClean="0">
                <a:solidFill>
                  <a:schemeClr val="tx1"/>
                </a:solidFill>
              </a:rPr>
              <a:t>する</a:t>
            </a:r>
            <a:r>
              <a:rPr lang="ja-JP" altLang="en-US" sz="2400" dirty="0">
                <a:solidFill>
                  <a:schemeClr val="tx1"/>
                </a:solidFill>
              </a:rPr>
              <a:t>　</a:t>
            </a:r>
            <a:r>
              <a:rPr lang="ja-JP" altLang="en-US" sz="1800" dirty="0" smtClean="0">
                <a:solidFill>
                  <a:schemeClr val="tx1"/>
                </a:solidFill>
              </a:rPr>
              <a:t>　　　　　</a:t>
            </a:r>
            <a:endParaRPr lang="en-US" altLang="ja-JP" sz="1800" dirty="0" smtClean="0">
              <a:solidFill>
                <a:schemeClr val="tx1"/>
              </a:solidFill>
            </a:endParaRPr>
          </a:p>
          <a:p>
            <a:pPr marL="0" indent="0" algn="ctr">
              <a:buNone/>
            </a:pPr>
            <a:r>
              <a:rPr lang="ja-JP" altLang="en-US" sz="1600" dirty="0" smtClean="0">
                <a:solidFill>
                  <a:schemeClr val="tx1"/>
                </a:solidFill>
              </a:rPr>
              <a:t>（</a:t>
            </a:r>
            <a:r>
              <a:rPr lang="en-US" altLang="ja-JP" sz="1600" dirty="0" smtClean="0">
                <a:solidFill>
                  <a:schemeClr val="tx1"/>
                </a:solidFill>
              </a:rPr>
              <a:t>28</a:t>
            </a:r>
            <a:r>
              <a:rPr lang="ja-JP" altLang="en-US" sz="1600" dirty="0" smtClean="0">
                <a:solidFill>
                  <a:schemeClr val="tx1"/>
                </a:solidFill>
              </a:rPr>
              <a:t>年度事業地</a:t>
            </a:r>
            <a:r>
              <a:rPr lang="en-US" altLang="ja-JP" sz="1600" dirty="0" smtClean="0">
                <a:solidFill>
                  <a:schemeClr val="tx1"/>
                </a:solidFill>
              </a:rPr>
              <a:t>【</a:t>
            </a:r>
            <a:r>
              <a:rPr lang="ja-JP" altLang="en-US" sz="1600" dirty="0" smtClean="0">
                <a:solidFill>
                  <a:schemeClr val="tx1"/>
                </a:solidFill>
              </a:rPr>
              <a:t>８地区</a:t>
            </a:r>
            <a:r>
              <a:rPr lang="en-US" altLang="ja-JP" sz="1600" dirty="0" smtClean="0">
                <a:solidFill>
                  <a:schemeClr val="tx1"/>
                </a:solidFill>
              </a:rPr>
              <a:t>】</a:t>
            </a:r>
            <a:r>
              <a:rPr lang="ja-JP" altLang="en-US" sz="1600" dirty="0">
                <a:solidFill>
                  <a:schemeClr val="tx1"/>
                </a:solidFill>
              </a:rPr>
              <a:t>の</a:t>
            </a:r>
            <a:r>
              <a:rPr lang="ja-JP" altLang="en-US" sz="1600" dirty="0" smtClean="0">
                <a:solidFill>
                  <a:schemeClr val="tx1"/>
                </a:solidFill>
              </a:rPr>
              <a:t>強度伐採実施区域と未実施区域に</a:t>
            </a:r>
            <a:r>
              <a:rPr lang="en-US" altLang="ja-JP" sz="1600" dirty="0" smtClean="0">
                <a:solidFill>
                  <a:schemeClr val="tx1"/>
                </a:solidFill>
              </a:rPr>
              <a:t>10m×10m</a:t>
            </a:r>
            <a:r>
              <a:rPr lang="ja-JP" altLang="en-US" sz="1600" dirty="0" smtClean="0">
                <a:solidFill>
                  <a:schemeClr val="tx1"/>
                </a:solidFill>
              </a:rPr>
              <a:t>調査区を</a:t>
            </a:r>
            <a:r>
              <a:rPr lang="en-US" altLang="ja-JP" sz="1600" dirty="0" smtClean="0">
                <a:solidFill>
                  <a:schemeClr val="tx1"/>
                </a:solidFill>
              </a:rPr>
              <a:t>1</a:t>
            </a:r>
            <a:r>
              <a:rPr lang="ja-JP" altLang="en-US" sz="1600" dirty="0" smtClean="0">
                <a:solidFill>
                  <a:schemeClr val="tx1"/>
                </a:solidFill>
              </a:rPr>
              <a:t>か所ずつ設置）</a:t>
            </a:r>
            <a:r>
              <a:rPr lang="ja-JP" altLang="en-US" sz="1800" dirty="0">
                <a:solidFill>
                  <a:schemeClr val="tx1"/>
                </a:solidFill>
              </a:rPr>
              <a:t>　　　　　　　　　　</a:t>
            </a:r>
            <a:endParaRPr lang="en-US" altLang="ja-JP" sz="1800" dirty="0" smtClean="0">
              <a:solidFill>
                <a:schemeClr val="tx1"/>
              </a:solidFill>
            </a:endParaRPr>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6</a:t>
            </a:fld>
            <a:endParaRPr kumimoji="1" lang="ja-JP" altLang="en-US" dirty="0"/>
          </a:p>
        </p:txBody>
      </p:sp>
      <p:sp>
        <p:nvSpPr>
          <p:cNvPr id="51" name="二等辺三角形 50"/>
          <p:cNvSpPr/>
          <p:nvPr/>
        </p:nvSpPr>
        <p:spPr>
          <a:xfrm rot="10800000">
            <a:off x="4997249" y="2686422"/>
            <a:ext cx="4013397" cy="183059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2" name="正方形/長方形 51"/>
          <p:cNvSpPr/>
          <p:nvPr/>
        </p:nvSpPr>
        <p:spPr bwMode="gray">
          <a:xfrm>
            <a:off x="4893938" y="2576527"/>
            <a:ext cx="411290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0" name="直線コネクタ 99"/>
          <p:cNvCxnSpPr/>
          <p:nvPr/>
        </p:nvCxnSpPr>
        <p:spPr>
          <a:xfrm>
            <a:off x="6738115" y="4267442"/>
            <a:ext cx="531664"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137" name="グループ化 136"/>
          <p:cNvGrpSpPr/>
          <p:nvPr/>
        </p:nvGrpSpPr>
        <p:grpSpPr>
          <a:xfrm>
            <a:off x="4961396" y="2647448"/>
            <a:ext cx="512137" cy="458153"/>
            <a:chOff x="-140912" y="3512188"/>
            <a:chExt cx="1042986" cy="933045"/>
          </a:xfrm>
        </p:grpSpPr>
        <p:grpSp>
          <p:nvGrpSpPr>
            <p:cNvPr id="133" name="グループ化 132"/>
            <p:cNvGrpSpPr/>
            <p:nvPr/>
          </p:nvGrpSpPr>
          <p:grpSpPr>
            <a:xfrm>
              <a:off x="-140912" y="3512188"/>
              <a:ext cx="552805" cy="927486"/>
              <a:chOff x="-828600" y="3354320"/>
              <a:chExt cx="1609681" cy="1074174"/>
            </a:xfrm>
          </p:grpSpPr>
          <p:sp>
            <p:nvSpPr>
              <p:cNvPr id="131" name="円弧 130"/>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2" name="円弧 131"/>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34" name="グループ化 133"/>
            <p:cNvGrpSpPr/>
            <p:nvPr/>
          </p:nvGrpSpPr>
          <p:grpSpPr>
            <a:xfrm flipH="1">
              <a:off x="349269" y="3517747"/>
              <a:ext cx="552805" cy="927486"/>
              <a:chOff x="-828600" y="3354320"/>
              <a:chExt cx="1609681" cy="1074174"/>
            </a:xfrm>
          </p:grpSpPr>
          <p:sp>
            <p:nvSpPr>
              <p:cNvPr id="135" name="円弧 134"/>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円弧 135"/>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138" name="グループ化 137"/>
          <p:cNvGrpSpPr/>
          <p:nvPr/>
        </p:nvGrpSpPr>
        <p:grpSpPr>
          <a:xfrm>
            <a:off x="6221834" y="3823084"/>
            <a:ext cx="512137" cy="458153"/>
            <a:chOff x="-140912" y="3512188"/>
            <a:chExt cx="1042986" cy="933045"/>
          </a:xfrm>
        </p:grpSpPr>
        <p:grpSp>
          <p:nvGrpSpPr>
            <p:cNvPr id="139" name="グループ化 138"/>
            <p:cNvGrpSpPr/>
            <p:nvPr/>
          </p:nvGrpSpPr>
          <p:grpSpPr>
            <a:xfrm>
              <a:off x="-140912" y="3512188"/>
              <a:ext cx="552805" cy="927486"/>
              <a:chOff x="-828600" y="3354320"/>
              <a:chExt cx="1609681" cy="1074174"/>
            </a:xfrm>
          </p:grpSpPr>
          <p:sp>
            <p:nvSpPr>
              <p:cNvPr id="143" name="円弧 142"/>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4" name="円弧 143"/>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40" name="グループ化 139"/>
            <p:cNvGrpSpPr/>
            <p:nvPr/>
          </p:nvGrpSpPr>
          <p:grpSpPr>
            <a:xfrm flipH="1">
              <a:off x="349269" y="3517747"/>
              <a:ext cx="552805" cy="927486"/>
              <a:chOff x="-828600" y="3354320"/>
              <a:chExt cx="1609681" cy="1074174"/>
            </a:xfrm>
          </p:grpSpPr>
          <p:sp>
            <p:nvSpPr>
              <p:cNvPr id="141" name="円弧 140"/>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2" name="円弧 141"/>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145" name="グループ化 144"/>
          <p:cNvGrpSpPr/>
          <p:nvPr/>
        </p:nvGrpSpPr>
        <p:grpSpPr>
          <a:xfrm>
            <a:off x="5631339" y="3274293"/>
            <a:ext cx="512137" cy="458153"/>
            <a:chOff x="-140912" y="3512188"/>
            <a:chExt cx="1042986" cy="933045"/>
          </a:xfrm>
        </p:grpSpPr>
        <p:grpSp>
          <p:nvGrpSpPr>
            <p:cNvPr id="146" name="グループ化 145"/>
            <p:cNvGrpSpPr/>
            <p:nvPr/>
          </p:nvGrpSpPr>
          <p:grpSpPr>
            <a:xfrm>
              <a:off x="-140912" y="3512188"/>
              <a:ext cx="552805" cy="927486"/>
              <a:chOff x="-828600" y="3354320"/>
              <a:chExt cx="1609681" cy="1074174"/>
            </a:xfrm>
          </p:grpSpPr>
          <p:sp>
            <p:nvSpPr>
              <p:cNvPr id="150" name="円弧 149"/>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1" name="円弧 150"/>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47" name="グループ化 146"/>
            <p:cNvGrpSpPr/>
            <p:nvPr/>
          </p:nvGrpSpPr>
          <p:grpSpPr>
            <a:xfrm flipH="1">
              <a:off x="349269" y="3517747"/>
              <a:ext cx="552805" cy="927486"/>
              <a:chOff x="-828600" y="3354320"/>
              <a:chExt cx="1609681" cy="1074174"/>
            </a:xfrm>
          </p:grpSpPr>
          <p:sp>
            <p:nvSpPr>
              <p:cNvPr id="148" name="円弧 147"/>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9" name="円弧 148"/>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152" name="グループ化 151"/>
          <p:cNvGrpSpPr/>
          <p:nvPr/>
        </p:nvGrpSpPr>
        <p:grpSpPr>
          <a:xfrm>
            <a:off x="5547016" y="3203275"/>
            <a:ext cx="512137" cy="458153"/>
            <a:chOff x="-140912" y="3512188"/>
            <a:chExt cx="1042986" cy="933045"/>
          </a:xfrm>
        </p:grpSpPr>
        <p:grpSp>
          <p:nvGrpSpPr>
            <p:cNvPr id="153" name="グループ化 152"/>
            <p:cNvGrpSpPr/>
            <p:nvPr/>
          </p:nvGrpSpPr>
          <p:grpSpPr>
            <a:xfrm>
              <a:off x="-140912" y="3512188"/>
              <a:ext cx="552805" cy="927486"/>
              <a:chOff x="-828600" y="3354320"/>
              <a:chExt cx="1609681" cy="1074174"/>
            </a:xfrm>
          </p:grpSpPr>
          <p:sp>
            <p:nvSpPr>
              <p:cNvPr id="157" name="円弧 156"/>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8" name="円弧 157"/>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54" name="グループ化 153"/>
            <p:cNvGrpSpPr/>
            <p:nvPr/>
          </p:nvGrpSpPr>
          <p:grpSpPr>
            <a:xfrm flipH="1">
              <a:off x="349269" y="3517747"/>
              <a:ext cx="552805" cy="927486"/>
              <a:chOff x="-828600" y="3354320"/>
              <a:chExt cx="1609681" cy="1074174"/>
            </a:xfrm>
          </p:grpSpPr>
          <p:sp>
            <p:nvSpPr>
              <p:cNvPr id="155" name="円弧 154"/>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6" name="円弧 155"/>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159" name="グループ化 158"/>
          <p:cNvGrpSpPr/>
          <p:nvPr/>
        </p:nvGrpSpPr>
        <p:grpSpPr>
          <a:xfrm>
            <a:off x="6141745" y="3726381"/>
            <a:ext cx="512137" cy="458153"/>
            <a:chOff x="-140912" y="3512188"/>
            <a:chExt cx="1042986" cy="933045"/>
          </a:xfrm>
        </p:grpSpPr>
        <p:grpSp>
          <p:nvGrpSpPr>
            <p:cNvPr id="160" name="グループ化 159"/>
            <p:cNvGrpSpPr/>
            <p:nvPr/>
          </p:nvGrpSpPr>
          <p:grpSpPr>
            <a:xfrm>
              <a:off x="-140912" y="3512188"/>
              <a:ext cx="552805" cy="927486"/>
              <a:chOff x="-828600" y="3354320"/>
              <a:chExt cx="1609681" cy="1074174"/>
            </a:xfrm>
          </p:grpSpPr>
          <p:sp>
            <p:nvSpPr>
              <p:cNvPr id="164" name="円弧 163"/>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5" name="円弧 164"/>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61" name="グループ化 160"/>
            <p:cNvGrpSpPr/>
            <p:nvPr/>
          </p:nvGrpSpPr>
          <p:grpSpPr>
            <a:xfrm flipH="1">
              <a:off x="349269" y="3517747"/>
              <a:ext cx="552805" cy="927486"/>
              <a:chOff x="-828600" y="3354320"/>
              <a:chExt cx="1609681" cy="1074174"/>
            </a:xfrm>
          </p:grpSpPr>
          <p:sp>
            <p:nvSpPr>
              <p:cNvPr id="162" name="円弧 161"/>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3" name="円弧 162"/>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166" name="グループ化 165"/>
          <p:cNvGrpSpPr/>
          <p:nvPr/>
        </p:nvGrpSpPr>
        <p:grpSpPr>
          <a:xfrm>
            <a:off x="6477302" y="4072757"/>
            <a:ext cx="512137" cy="458153"/>
            <a:chOff x="-140912" y="3512188"/>
            <a:chExt cx="1042986" cy="933045"/>
          </a:xfrm>
        </p:grpSpPr>
        <p:grpSp>
          <p:nvGrpSpPr>
            <p:cNvPr id="167" name="グループ化 166"/>
            <p:cNvGrpSpPr/>
            <p:nvPr/>
          </p:nvGrpSpPr>
          <p:grpSpPr>
            <a:xfrm>
              <a:off x="-140912" y="3512188"/>
              <a:ext cx="552805" cy="927486"/>
              <a:chOff x="-828600" y="3354320"/>
              <a:chExt cx="1609681" cy="1074174"/>
            </a:xfrm>
          </p:grpSpPr>
          <p:sp>
            <p:nvSpPr>
              <p:cNvPr id="171" name="円弧 170"/>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2" name="円弧 171"/>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68" name="グループ化 167"/>
            <p:cNvGrpSpPr/>
            <p:nvPr/>
          </p:nvGrpSpPr>
          <p:grpSpPr>
            <a:xfrm flipH="1">
              <a:off x="349269" y="3517747"/>
              <a:ext cx="552805" cy="927486"/>
              <a:chOff x="-828600" y="3354320"/>
              <a:chExt cx="1609681" cy="1074174"/>
            </a:xfrm>
          </p:grpSpPr>
          <p:sp>
            <p:nvSpPr>
              <p:cNvPr id="169" name="円弧 168"/>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0" name="円弧 169"/>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cxnSp>
        <p:nvCxnSpPr>
          <p:cNvPr id="46" name="直線矢印コネクタ 45"/>
          <p:cNvCxnSpPr/>
          <p:nvPr/>
        </p:nvCxnSpPr>
        <p:spPr>
          <a:xfrm>
            <a:off x="1568520" y="1704114"/>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2" name="直線矢印コネクタ 261"/>
          <p:cNvCxnSpPr/>
          <p:nvPr/>
        </p:nvCxnSpPr>
        <p:spPr>
          <a:xfrm>
            <a:off x="1894497" y="1931810"/>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3" name="直線矢印コネクタ 262"/>
          <p:cNvCxnSpPr/>
          <p:nvPr/>
        </p:nvCxnSpPr>
        <p:spPr>
          <a:xfrm>
            <a:off x="1153718" y="1766650"/>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4" name="直線矢印コネクタ 263"/>
          <p:cNvCxnSpPr/>
          <p:nvPr/>
        </p:nvCxnSpPr>
        <p:spPr>
          <a:xfrm>
            <a:off x="2292349" y="1881067"/>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5" name="直線矢印コネクタ 264"/>
          <p:cNvCxnSpPr/>
          <p:nvPr/>
        </p:nvCxnSpPr>
        <p:spPr>
          <a:xfrm>
            <a:off x="2555353" y="1881067"/>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6" name="直線矢印コネクタ 265"/>
          <p:cNvCxnSpPr/>
          <p:nvPr/>
        </p:nvCxnSpPr>
        <p:spPr>
          <a:xfrm>
            <a:off x="3003810" y="1884763"/>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7" name="直線矢印コネクタ 266"/>
          <p:cNvCxnSpPr/>
          <p:nvPr/>
        </p:nvCxnSpPr>
        <p:spPr>
          <a:xfrm>
            <a:off x="3457974" y="1769380"/>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8" name="直線矢印コネクタ 267"/>
          <p:cNvCxnSpPr/>
          <p:nvPr/>
        </p:nvCxnSpPr>
        <p:spPr>
          <a:xfrm>
            <a:off x="3815407" y="1733024"/>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9" name="直線矢印コネクタ 268"/>
          <p:cNvCxnSpPr/>
          <p:nvPr/>
        </p:nvCxnSpPr>
        <p:spPr>
          <a:xfrm>
            <a:off x="865686" y="1628800"/>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0" name="テキスト ボックス 269"/>
          <p:cNvSpPr txBox="1"/>
          <p:nvPr/>
        </p:nvSpPr>
        <p:spPr>
          <a:xfrm>
            <a:off x="1695586" y="1581273"/>
            <a:ext cx="1308223" cy="369332"/>
          </a:xfrm>
          <a:prstGeom prst="rect">
            <a:avLst/>
          </a:prstGeom>
          <a:noFill/>
        </p:spPr>
        <p:txBody>
          <a:bodyPr wrap="square" rtlCol="0">
            <a:spAutoFit/>
          </a:bodyPr>
          <a:lstStyle/>
          <a:p>
            <a:pPr algn="ctr"/>
            <a:r>
              <a:rPr kumimoji="1" lang="ja-JP" altLang="en-US" dirty="0" smtClean="0">
                <a:solidFill>
                  <a:schemeClr val="accent1">
                    <a:lumMod val="75000"/>
                  </a:schemeClr>
                </a:solidFill>
              </a:rPr>
              <a:t>降　雨</a:t>
            </a:r>
            <a:endParaRPr kumimoji="1" lang="ja-JP" altLang="en-US" dirty="0">
              <a:solidFill>
                <a:schemeClr val="accent1">
                  <a:lumMod val="75000"/>
                </a:schemeClr>
              </a:solidFill>
            </a:endParaRPr>
          </a:p>
        </p:txBody>
      </p:sp>
      <p:sp>
        <p:nvSpPr>
          <p:cNvPr id="273" name="テキスト ボックス 272"/>
          <p:cNvSpPr txBox="1"/>
          <p:nvPr/>
        </p:nvSpPr>
        <p:spPr>
          <a:xfrm>
            <a:off x="3069211" y="4192846"/>
            <a:ext cx="1444116" cy="646331"/>
          </a:xfrm>
          <a:prstGeom prst="rect">
            <a:avLst/>
          </a:prstGeom>
          <a:noFill/>
        </p:spPr>
        <p:txBody>
          <a:bodyPr wrap="square" rtlCol="0">
            <a:spAutoFit/>
          </a:bodyPr>
          <a:lstStyle/>
          <a:p>
            <a:r>
              <a:rPr kumimoji="1" lang="ja-JP" altLang="en-US" b="1" dirty="0" smtClean="0">
                <a:solidFill>
                  <a:srgbClr val="FF0000"/>
                </a:solidFill>
              </a:rPr>
              <a:t>表面浸食の</a:t>
            </a:r>
            <a:endParaRPr kumimoji="1" lang="en-US" altLang="ja-JP" b="1" dirty="0" smtClean="0">
              <a:solidFill>
                <a:srgbClr val="FF0000"/>
              </a:solidFill>
            </a:endParaRPr>
          </a:p>
          <a:p>
            <a:r>
              <a:rPr kumimoji="1" lang="ja-JP" altLang="en-US" b="1" dirty="0" smtClean="0">
                <a:solidFill>
                  <a:srgbClr val="FF0000"/>
                </a:solidFill>
              </a:rPr>
              <a:t>状況確認</a:t>
            </a:r>
            <a:endParaRPr kumimoji="1" lang="ja-JP" altLang="en-US" b="1" dirty="0">
              <a:solidFill>
                <a:srgbClr val="FF0000"/>
              </a:solidFill>
            </a:endParaRPr>
          </a:p>
        </p:txBody>
      </p:sp>
      <p:sp>
        <p:nvSpPr>
          <p:cNvPr id="275" name="テキスト ボックス 274"/>
          <p:cNvSpPr txBox="1"/>
          <p:nvPr/>
        </p:nvSpPr>
        <p:spPr>
          <a:xfrm>
            <a:off x="5074041" y="1115452"/>
            <a:ext cx="1403261" cy="369332"/>
          </a:xfrm>
          <a:prstGeom prst="rect">
            <a:avLst/>
          </a:prstGeom>
          <a:solidFill>
            <a:schemeClr val="bg1"/>
          </a:solidFill>
          <a:ln w="19050">
            <a:solidFill>
              <a:srgbClr val="00B050"/>
            </a:solidFill>
          </a:ln>
        </p:spPr>
        <p:txBody>
          <a:bodyPr wrap="square" rtlCol="0">
            <a:spAutoFit/>
          </a:bodyPr>
          <a:lstStyle/>
          <a:p>
            <a:pPr algn="ctr"/>
            <a:r>
              <a:rPr lang="ja-JP" altLang="en-US" b="1" dirty="0" smtClean="0"/>
              <a:t>数年後</a:t>
            </a:r>
            <a:endParaRPr kumimoji="1" lang="ja-JP" altLang="en-US" b="1" dirty="0">
              <a:solidFill>
                <a:srgbClr val="00B050"/>
              </a:solidFill>
            </a:endParaRPr>
          </a:p>
        </p:txBody>
      </p:sp>
      <p:sp>
        <p:nvSpPr>
          <p:cNvPr id="276" name="テキスト ボックス 275"/>
          <p:cNvSpPr txBox="1"/>
          <p:nvPr/>
        </p:nvSpPr>
        <p:spPr>
          <a:xfrm>
            <a:off x="4822367" y="4262766"/>
            <a:ext cx="2954136" cy="584775"/>
          </a:xfrm>
          <a:prstGeom prst="rect">
            <a:avLst/>
          </a:prstGeom>
          <a:noFill/>
        </p:spPr>
        <p:txBody>
          <a:bodyPr wrap="square" rtlCol="0">
            <a:spAutoFit/>
          </a:bodyPr>
          <a:lstStyle/>
          <a:p>
            <a:r>
              <a:rPr kumimoji="1" lang="ja-JP" altLang="en-US" sz="1600" b="1" dirty="0" smtClean="0">
                <a:solidFill>
                  <a:srgbClr val="00B050"/>
                </a:solidFill>
              </a:rPr>
              <a:t>下層植生の繁茂</a:t>
            </a:r>
            <a:endParaRPr kumimoji="1" lang="en-US" altLang="ja-JP" sz="1600" b="1" dirty="0" smtClean="0">
              <a:solidFill>
                <a:srgbClr val="00B050"/>
              </a:solidFill>
            </a:endParaRPr>
          </a:p>
          <a:p>
            <a:r>
              <a:rPr kumimoji="1" lang="ja-JP" altLang="en-US" sz="1600" b="1" dirty="0" smtClean="0">
                <a:solidFill>
                  <a:srgbClr val="00B050"/>
                </a:solidFill>
              </a:rPr>
              <a:t>による</a:t>
            </a:r>
            <a:r>
              <a:rPr lang="ja-JP" altLang="en-US" sz="1600" b="1" dirty="0" smtClean="0">
                <a:solidFill>
                  <a:srgbClr val="00B050"/>
                </a:solidFill>
              </a:rPr>
              <a:t>表面浸食の抑制</a:t>
            </a:r>
            <a:endParaRPr kumimoji="1" lang="ja-JP" altLang="en-US" sz="1600" b="1" dirty="0">
              <a:solidFill>
                <a:srgbClr val="00B050"/>
              </a:solidFill>
            </a:endParaRPr>
          </a:p>
        </p:txBody>
      </p:sp>
      <p:sp>
        <p:nvSpPr>
          <p:cNvPr id="247" name="テキスト ボックス 246"/>
          <p:cNvSpPr txBox="1"/>
          <p:nvPr/>
        </p:nvSpPr>
        <p:spPr>
          <a:xfrm>
            <a:off x="424106" y="1095418"/>
            <a:ext cx="1285166" cy="369332"/>
          </a:xfrm>
          <a:prstGeom prst="rect">
            <a:avLst/>
          </a:prstGeom>
          <a:solidFill>
            <a:schemeClr val="bg1"/>
          </a:solidFill>
          <a:ln w="19050">
            <a:solidFill>
              <a:srgbClr val="00B050"/>
            </a:solidFill>
          </a:ln>
        </p:spPr>
        <p:txBody>
          <a:bodyPr wrap="square" rtlCol="0">
            <a:spAutoFit/>
          </a:bodyPr>
          <a:lstStyle>
            <a:defPPr>
              <a:defRPr lang="ja-JP"/>
            </a:defPPr>
            <a:lvl1pPr algn="ctr">
              <a:defRPr b="1"/>
            </a:lvl1pPr>
          </a:lstStyle>
          <a:p>
            <a:r>
              <a:rPr lang="ja-JP" altLang="en-US" dirty="0" smtClean="0"/>
              <a:t>対策</a:t>
            </a:r>
            <a:r>
              <a:rPr lang="ja-JP" altLang="en-US" dirty="0"/>
              <a:t>直後</a:t>
            </a:r>
          </a:p>
        </p:txBody>
      </p:sp>
      <p:grpSp>
        <p:nvGrpSpPr>
          <p:cNvPr id="249" name="グループ化 248"/>
          <p:cNvGrpSpPr/>
          <p:nvPr/>
        </p:nvGrpSpPr>
        <p:grpSpPr>
          <a:xfrm>
            <a:off x="5270471" y="2970847"/>
            <a:ext cx="512137" cy="458153"/>
            <a:chOff x="-140912" y="3512188"/>
            <a:chExt cx="1042986" cy="933045"/>
          </a:xfrm>
        </p:grpSpPr>
        <p:grpSp>
          <p:nvGrpSpPr>
            <p:cNvPr id="250" name="グループ化 249"/>
            <p:cNvGrpSpPr/>
            <p:nvPr/>
          </p:nvGrpSpPr>
          <p:grpSpPr>
            <a:xfrm>
              <a:off x="-140912" y="3512188"/>
              <a:ext cx="552805" cy="927486"/>
              <a:chOff x="-828600" y="3354320"/>
              <a:chExt cx="1609681" cy="1074174"/>
            </a:xfrm>
          </p:grpSpPr>
          <p:sp>
            <p:nvSpPr>
              <p:cNvPr id="254" name="円弧 253"/>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5" name="円弧 254"/>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51" name="グループ化 250"/>
            <p:cNvGrpSpPr/>
            <p:nvPr/>
          </p:nvGrpSpPr>
          <p:grpSpPr>
            <a:xfrm flipH="1">
              <a:off x="349269" y="3517747"/>
              <a:ext cx="552805" cy="927486"/>
              <a:chOff x="-828600" y="3354320"/>
              <a:chExt cx="1609681" cy="1074174"/>
            </a:xfrm>
          </p:grpSpPr>
          <p:sp>
            <p:nvSpPr>
              <p:cNvPr id="252" name="円弧 251"/>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3" name="円弧 252"/>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258" name="グループ化 257"/>
          <p:cNvGrpSpPr/>
          <p:nvPr/>
        </p:nvGrpSpPr>
        <p:grpSpPr>
          <a:xfrm>
            <a:off x="5163227" y="2828581"/>
            <a:ext cx="512137" cy="458153"/>
            <a:chOff x="-140912" y="3512188"/>
            <a:chExt cx="1042986" cy="933045"/>
          </a:xfrm>
        </p:grpSpPr>
        <p:grpSp>
          <p:nvGrpSpPr>
            <p:cNvPr id="259" name="グループ化 258"/>
            <p:cNvGrpSpPr/>
            <p:nvPr/>
          </p:nvGrpSpPr>
          <p:grpSpPr>
            <a:xfrm>
              <a:off x="-140912" y="3512188"/>
              <a:ext cx="552805" cy="927486"/>
              <a:chOff x="-828600" y="3354320"/>
              <a:chExt cx="1609681" cy="1074174"/>
            </a:xfrm>
          </p:grpSpPr>
          <p:sp>
            <p:nvSpPr>
              <p:cNvPr id="277" name="円弧 276"/>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9" name="円弧 278"/>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60" name="グループ化 259"/>
            <p:cNvGrpSpPr/>
            <p:nvPr/>
          </p:nvGrpSpPr>
          <p:grpSpPr>
            <a:xfrm flipH="1">
              <a:off x="349269" y="3517747"/>
              <a:ext cx="552805" cy="927486"/>
              <a:chOff x="-828600" y="3354320"/>
              <a:chExt cx="1609681" cy="1074174"/>
            </a:xfrm>
          </p:grpSpPr>
          <p:sp>
            <p:nvSpPr>
              <p:cNvPr id="261" name="円弧 260"/>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4" name="円弧 273"/>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376" name="二等辺三角形 375"/>
          <p:cNvSpPr/>
          <p:nvPr/>
        </p:nvSpPr>
        <p:spPr>
          <a:xfrm rot="10800000">
            <a:off x="282823" y="2683614"/>
            <a:ext cx="4013397" cy="183059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7" name="正方形/長方形 376"/>
          <p:cNvSpPr/>
          <p:nvPr/>
        </p:nvSpPr>
        <p:spPr bwMode="gray">
          <a:xfrm>
            <a:off x="179512" y="2657539"/>
            <a:ext cx="421196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8" name="直線コネクタ 377"/>
          <p:cNvCxnSpPr/>
          <p:nvPr/>
        </p:nvCxnSpPr>
        <p:spPr>
          <a:xfrm>
            <a:off x="2023689" y="4264634"/>
            <a:ext cx="531664"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386" name="グループ化 385"/>
          <p:cNvGrpSpPr/>
          <p:nvPr/>
        </p:nvGrpSpPr>
        <p:grpSpPr>
          <a:xfrm>
            <a:off x="684772" y="2234633"/>
            <a:ext cx="193651" cy="912304"/>
            <a:chOff x="1403648" y="4460912"/>
            <a:chExt cx="288032" cy="912304"/>
          </a:xfrm>
        </p:grpSpPr>
        <p:sp>
          <p:nvSpPr>
            <p:cNvPr id="387" name="二等辺三角形 386"/>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88" name="直線コネクタ 387"/>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89" name="グループ化 388"/>
          <p:cNvGrpSpPr/>
          <p:nvPr/>
        </p:nvGrpSpPr>
        <p:grpSpPr>
          <a:xfrm>
            <a:off x="873038" y="2362739"/>
            <a:ext cx="193651" cy="912304"/>
            <a:chOff x="1403648" y="4460912"/>
            <a:chExt cx="288032" cy="912304"/>
          </a:xfrm>
        </p:grpSpPr>
        <p:sp>
          <p:nvSpPr>
            <p:cNvPr id="390" name="二等辺三角形 389"/>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91" name="直線コネクタ 390"/>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92" name="グループ化 391"/>
          <p:cNvGrpSpPr/>
          <p:nvPr/>
        </p:nvGrpSpPr>
        <p:grpSpPr>
          <a:xfrm>
            <a:off x="1053143" y="2525066"/>
            <a:ext cx="193651" cy="912304"/>
            <a:chOff x="1403648" y="4460912"/>
            <a:chExt cx="288032" cy="912304"/>
          </a:xfrm>
          <a:solidFill>
            <a:srgbClr val="00B050">
              <a:alpha val="10000"/>
            </a:srgbClr>
          </a:solidFill>
        </p:grpSpPr>
        <p:sp>
          <p:nvSpPr>
            <p:cNvPr id="393" name="二等辺三角形 392"/>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94" name="直線コネクタ 393"/>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395" name="グループ化 394"/>
          <p:cNvGrpSpPr/>
          <p:nvPr/>
        </p:nvGrpSpPr>
        <p:grpSpPr>
          <a:xfrm>
            <a:off x="1217922" y="2684528"/>
            <a:ext cx="193651" cy="912304"/>
            <a:chOff x="1403648" y="4460912"/>
            <a:chExt cx="288032" cy="912304"/>
          </a:xfrm>
        </p:grpSpPr>
        <p:sp>
          <p:nvSpPr>
            <p:cNvPr id="396" name="二等辺三角形 395"/>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397" name="直線コネクタ 396"/>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98" name="グループ化 397"/>
          <p:cNvGrpSpPr/>
          <p:nvPr/>
        </p:nvGrpSpPr>
        <p:grpSpPr>
          <a:xfrm>
            <a:off x="1367563" y="2818891"/>
            <a:ext cx="193651" cy="912304"/>
            <a:chOff x="1403648" y="4460912"/>
            <a:chExt cx="288032" cy="912304"/>
          </a:xfrm>
          <a:solidFill>
            <a:srgbClr val="00B050">
              <a:alpha val="10000"/>
            </a:srgbClr>
          </a:solidFill>
        </p:grpSpPr>
        <p:sp>
          <p:nvSpPr>
            <p:cNvPr id="399" name="二等辺三角形 398"/>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00" name="直線コネクタ 399"/>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401" name="グループ化 400"/>
          <p:cNvGrpSpPr/>
          <p:nvPr/>
        </p:nvGrpSpPr>
        <p:grpSpPr>
          <a:xfrm>
            <a:off x="1524051" y="2967265"/>
            <a:ext cx="193651" cy="912304"/>
            <a:chOff x="1403648" y="4460912"/>
            <a:chExt cx="288032" cy="912304"/>
          </a:xfrm>
        </p:grpSpPr>
        <p:sp>
          <p:nvSpPr>
            <p:cNvPr id="402" name="二等辺三角形 401"/>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03" name="直線コネクタ 402"/>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04" name="グループ化 403"/>
          <p:cNvGrpSpPr/>
          <p:nvPr/>
        </p:nvGrpSpPr>
        <p:grpSpPr>
          <a:xfrm>
            <a:off x="1668067" y="3126022"/>
            <a:ext cx="193651" cy="912304"/>
            <a:chOff x="1403648" y="4460912"/>
            <a:chExt cx="288032" cy="912304"/>
          </a:xfrm>
          <a:solidFill>
            <a:srgbClr val="00B050">
              <a:alpha val="10000"/>
            </a:srgbClr>
          </a:solidFill>
        </p:grpSpPr>
        <p:sp>
          <p:nvSpPr>
            <p:cNvPr id="405" name="二等辺三角形 404"/>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06" name="直線コネクタ 405"/>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407" name="グループ化 406"/>
          <p:cNvGrpSpPr/>
          <p:nvPr/>
        </p:nvGrpSpPr>
        <p:grpSpPr>
          <a:xfrm>
            <a:off x="1837565" y="3250631"/>
            <a:ext cx="193651" cy="912304"/>
            <a:chOff x="1403648" y="4460912"/>
            <a:chExt cx="288032" cy="912304"/>
          </a:xfrm>
        </p:grpSpPr>
        <p:sp>
          <p:nvSpPr>
            <p:cNvPr id="408" name="二等辺三角形 407"/>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09" name="直線コネクタ 408"/>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10" name="グループ化 409"/>
          <p:cNvGrpSpPr/>
          <p:nvPr/>
        </p:nvGrpSpPr>
        <p:grpSpPr>
          <a:xfrm>
            <a:off x="2012489" y="3420242"/>
            <a:ext cx="193651" cy="912304"/>
            <a:chOff x="1403648" y="4460912"/>
            <a:chExt cx="288032" cy="912304"/>
          </a:xfrm>
          <a:solidFill>
            <a:srgbClr val="00B050">
              <a:alpha val="10000"/>
            </a:srgbClr>
          </a:solidFill>
        </p:grpSpPr>
        <p:sp>
          <p:nvSpPr>
            <p:cNvPr id="411" name="二等辺三角形 410"/>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12" name="直線コネクタ 411"/>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413" name="グループ化 412"/>
          <p:cNvGrpSpPr/>
          <p:nvPr/>
        </p:nvGrpSpPr>
        <p:grpSpPr>
          <a:xfrm>
            <a:off x="500700" y="2046636"/>
            <a:ext cx="193651" cy="912304"/>
            <a:chOff x="1403648" y="4460912"/>
            <a:chExt cx="288032" cy="912304"/>
          </a:xfrm>
        </p:grpSpPr>
        <p:sp>
          <p:nvSpPr>
            <p:cNvPr id="414" name="二等辺三角形 413"/>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15" name="直線コネクタ 414"/>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16" name="グループ化 415"/>
          <p:cNvGrpSpPr/>
          <p:nvPr/>
        </p:nvGrpSpPr>
        <p:grpSpPr>
          <a:xfrm flipH="1">
            <a:off x="3694336" y="2264544"/>
            <a:ext cx="193651" cy="912304"/>
            <a:chOff x="1403648" y="4460912"/>
            <a:chExt cx="288032" cy="912304"/>
          </a:xfrm>
        </p:grpSpPr>
        <p:sp>
          <p:nvSpPr>
            <p:cNvPr id="417" name="二等辺三角形 416"/>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18" name="直線コネクタ 417"/>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19" name="グループ化 418"/>
          <p:cNvGrpSpPr/>
          <p:nvPr/>
        </p:nvGrpSpPr>
        <p:grpSpPr>
          <a:xfrm flipH="1">
            <a:off x="3506070" y="2392650"/>
            <a:ext cx="193651" cy="912304"/>
            <a:chOff x="1403648" y="4460912"/>
            <a:chExt cx="288032" cy="912304"/>
          </a:xfrm>
        </p:grpSpPr>
        <p:sp>
          <p:nvSpPr>
            <p:cNvPr id="420" name="二等辺三角形 419"/>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21" name="直線コネクタ 420"/>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22" name="グループ化 421"/>
          <p:cNvGrpSpPr/>
          <p:nvPr/>
        </p:nvGrpSpPr>
        <p:grpSpPr>
          <a:xfrm flipH="1">
            <a:off x="3325965" y="2554977"/>
            <a:ext cx="193651" cy="912304"/>
            <a:chOff x="1403648" y="4460912"/>
            <a:chExt cx="288032" cy="912304"/>
          </a:xfrm>
          <a:solidFill>
            <a:srgbClr val="00B050">
              <a:alpha val="10000"/>
            </a:srgbClr>
          </a:solidFill>
        </p:grpSpPr>
        <p:sp>
          <p:nvSpPr>
            <p:cNvPr id="423" name="二等辺三角形 422"/>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24" name="直線コネクタ 423"/>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425" name="グループ化 424"/>
          <p:cNvGrpSpPr/>
          <p:nvPr/>
        </p:nvGrpSpPr>
        <p:grpSpPr>
          <a:xfrm flipH="1">
            <a:off x="3161186" y="2714439"/>
            <a:ext cx="193651" cy="912304"/>
            <a:chOff x="1403648" y="4460912"/>
            <a:chExt cx="288032" cy="912304"/>
          </a:xfrm>
        </p:grpSpPr>
        <p:sp>
          <p:nvSpPr>
            <p:cNvPr id="426" name="二等辺三角形 425"/>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27" name="直線コネクタ 426"/>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28" name="グループ化 427"/>
          <p:cNvGrpSpPr/>
          <p:nvPr/>
        </p:nvGrpSpPr>
        <p:grpSpPr>
          <a:xfrm flipH="1">
            <a:off x="3011545" y="2848802"/>
            <a:ext cx="193651" cy="912304"/>
            <a:chOff x="1403648" y="4460912"/>
            <a:chExt cx="288032" cy="912304"/>
          </a:xfrm>
          <a:solidFill>
            <a:srgbClr val="00B050">
              <a:alpha val="10000"/>
            </a:srgbClr>
          </a:solidFill>
        </p:grpSpPr>
        <p:sp>
          <p:nvSpPr>
            <p:cNvPr id="429" name="二等辺三角形 428"/>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30" name="直線コネクタ 429"/>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431" name="グループ化 430"/>
          <p:cNvGrpSpPr/>
          <p:nvPr/>
        </p:nvGrpSpPr>
        <p:grpSpPr>
          <a:xfrm flipH="1">
            <a:off x="2855057" y="2997176"/>
            <a:ext cx="193651" cy="912304"/>
            <a:chOff x="1403648" y="4460912"/>
            <a:chExt cx="288032" cy="912304"/>
          </a:xfrm>
        </p:grpSpPr>
        <p:sp>
          <p:nvSpPr>
            <p:cNvPr id="432" name="二等辺三角形 431"/>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33" name="直線コネクタ 432"/>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34" name="グループ化 433"/>
          <p:cNvGrpSpPr/>
          <p:nvPr/>
        </p:nvGrpSpPr>
        <p:grpSpPr>
          <a:xfrm flipH="1">
            <a:off x="2711041" y="3155933"/>
            <a:ext cx="193651" cy="912304"/>
            <a:chOff x="1403648" y="4460912"/>
            <a:chExt cx="288032" cy="912304"/>
          </a:xfrm>
          <a:solidFill>
            <a:srgbClr val="00B050">
              <a:alpha val="10000"/>
            </a:srgbClr>
          </a:solidFill>
        </p:grpSpPr>
        <p:sp>
          <p:nvSpPr>
            <p:cNvPr id="435" name="二等辺三角形 434"/>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36" name="直線コネクタ 435"/>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437" name="グループ化 436"/>
          <p:cNvGrpSpPr/>
          <p:nvPr/>
        </p:nvGrpSpPr>
        <p:grpSpPr>
          <a:xfrm flipH="1">
            <a:off x="2541543" y="3280542"/>
            <a:ext cx="193651" cy="912304"/>
            <a:chOff x="1403648" y="4460912"/>
            <a:chExt cx="288032" cy="912304"/>
          </a:xfrm>
        </p:grpSpPr>
        <p:sp>
          <p:nvSpPr>
            <p:cNvPr id="438" name="二等辺三角形 437"/>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39" name="直線コネクタ 438"/>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40" name="グループ化 439"/>
          <p:cNvGrpSpPr/>
          <p:nvPr/>
        </p:nvGrpSpPr>
        <p:grpSpPr>
          <a:xfrm flipH="1">
            <a:off x="2366619" y="3450153"/>
            <a:ext cx="193651" cy="912304"/>
            <a:chOff x="1403648" y="4460912"/>
            <a:chExt cx="288032" cy="912304"/>
          </a:xfrm>
          <a:solidFill>
            <a:srgbClr val="00B050">
              <a:alpha val="10000"/>
            </a:srgbClr>
          </a:solidFill>
        </p:grpSpPr>
        <p:sp>
          <p:nvSpPr>
            <p:cNvPr id="441" name="二等辺三角形 440"/>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42" name="直線コネクタ 441"/>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443" name="グループ化 442"/>
          <p:cNvGrpSpPr/>
          <p:nvPr/>
        </p:nvGrpSpPr>
        <p:grpSpPr>
          <a:xfrm flipH="1">
            <a:off x="3878408" y="2076547"/>
            <a:ext cx="193651" cy="912304"/>
            <a:chOff x="1403648" y="4460912"/>
            <a:chExt cx="288032" cy="912304"/>
          </a:xfrm>
        </p:grpSpPr>
        <p:sp>
          <p:nvSpPr>
            <p:cNvPr id="444" name="二等辺三角形 443"/>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45" name="直線コネクタ 444"/>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46" name="グループ化 445"/>
          <p:cNvGrpSpPr/>
          <p:nvPr/>
        </p:nvGrpSpPr>
        <p:grpSpPr>
          <a:xfrm flipH="1">
            <a:off x="2120131" y="3505428"/>
            <a:ext cx="193651" cy="912304"/>
            <a:chOff x="1403648" y="4460912"/>
            <a:chExt cx="288032" cy="912304"/>
          </a:xfrm>
          <a:solidFill>
            <a:srgbClr val="00B050">
              <a:alpha val="10000"/>
            </a:srgbClr>
          </a:solidFill>
        </p:grpSpPr>
        <p:sp>
          <p:nvSpPr>
            <p:cNvPr id="447" name="二等辺三角形 446"/>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48" name="直線コネクタ 447"/>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449" name="グループ化 448"/>
          <p:cNvGrpSpPr/>
          <p:nvPr/>
        </p:nvGrpSpPr>
        <p:grpSpPr>
          <a:xfrm flipH="1">
            <a:off x="2259396" y="3529532"/>
            <a:ext cx="193651" cy="912304"/>
            <a:chOff x="1403648" y="4460912"/>
            <a:chExt cx="288032" cy="912304"/>
          </a:xfrm>
          <a:solidFill>
            <a:srgbClr val="00B050">
              <a:alpha val="10000"/>
            </a:srgbClr>
          </a:solidFill>
        </p:grpSpPr>
        <p:sp>
          <p:nvSpPr>
            <p:cNvPr id="450" name="二等辺三角形 449"/>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51" name="直線コネクタ 450"/>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sp>
        <p:nvSpPr>
          <p:cNvPr id="271" name="円/楕円 270"/>
          <p:cNvSpPr/>
          <p:nvPr/>
        </p:nvSpPr>
        <p:spPr>
          <a:xfrm rot="18970420">
            <a:off x="2302786" y="3587208"/>
            <a:ext cx="1457063" cy="530785"/>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0" name="円/楕円 459"/>
          <p:cNvSpPr/>
          <p:nvPr/>
        </p:nvSpPr>
        <p:spPr>
          <a:xfrm rot="2629580" flipH="1">
            <a:off x="789490" y="3587208"/>
            <a:ext cx="1457063" cy="530785"/>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8" name="直線コネクタ 547"/>
          <p:cNvCxnSpPr/>
          <p:nvPr/>
        </p:nvCxnSpPr>
        <p:spPr>
          <a:xfrm>
            <a:off x="6709701" y="4264634"/>
            <a:ext cx="531664"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49" name="グループ化 548"/>
          <p:cNvGrpSpPr/>
          <p:nvPr/>
        </p:nvGrpSpPr>
        <p:grpSpPr>
          <a:xfrm>
            <a:off x="5370784" y="2234633"/>
            <a:ext cx="193651" cy="912304"/>
            <a:chOff x="1403648" y="4460912"/>
            <a:chExt cx="288032" cy="912304"/>
          </a:xfrm>
        </p:grpSpPr>
        <p:sp>
          <p:nvSpPr>
            <p:cNvPr id="550" name="二等辺三角形 549"/>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51" name="直線コネクタ 550"/>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52" name="グループ化 551"/>
          <p:cNvGrpSpPr/>
          <p:nvPr/>
        </p:nvGrpSpPr>
        <p:grpSpPr>
          <a:xfrm>
            <a:off x="5559050" y="2362739"/>
            <a:ext cx="193651" cy="912304"/>
            <a:chOff x="1403648" y="4460912"/>
            <a:chExt cx="288032" cy="912304"/>
          </a:xfrm>
        </p:grpSpPr>
        <p:sp>
          <p:nvSpPr>
            <p:cNvPr id="553" name="二等辺三角形 552"/>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54" name="直線コネクタ 553"/>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55" name="グループ化 554"/>
          <p:cNvGrpSpPr/>
          <p:nvPr/>
        </p:nvGrpSpPr>
        <p:grpSpPr>
          <a:xfrm>
            <a:off x="5739155" y="2525066"/>
            <a:ext cx="193651" cy="912304"/>
            <a:chOff x="1403648" y="4460912"/>
            <a:chExt cx="288032" cy="912304"/>
          </a:xfrm>
          <a:solidFill>
            <a:srgbClr val="00B050">
              <a:alpha val="10000"/>
            </a:srgbClr>
          </a:solidFill>
        </p:grpSpPr>
        <p:sp>
          <p:nvSpPr>
            <p:cNvPr id="556" name="二等辺三角形 555"/>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57" name="直線コネクタ 556"/>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558" name="グループ化 557"/>
          <p:cNvGrpSpPr/>
          <p:nvPr/>
        </p:nvGrpSpPr>
        <p:grpSpPr>
          <a:xfrm>
            <a:off x="5903934" y="2684528"/>
            <a:ext cx="193651" cy="912304"/>
            <a:chOff x="1403648" y="4460912"/>
            <a:chExt cx="288032" cy="912304"/>
          </a:xfrm>
        </p:grpSpPr>
        <p:sp>
          <p:nvSpPr>
            <p:cNvPr id="559" name="二等辺三角形 558"/>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60" name="直線コネクタ 559"/>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61" name="グループ化 560"/>
          <p:cNvGrpSpPr/>
          <p:nvPr/>
        </p:nvGrpSpPr>
        <p:grpSpPr>
          <a:xfrm>
            <a:off x="6053575" y="2818891"/>
            <a:ext cx="193651" cy="912304"/>
            <a:chOff x="1403648" y="4460912"/>
            <a:chExt cx="288032" cy="912304"/>
          </a:xfrm>
          <a:solidFill>
            <a:srgbClr val="00B050">
              <a:alpha val="10000"/>
            </a:srgbClr>
          </a:solidFill>
        </p:grpSpPr>
        <p:sp>
          <p:nvSpPr>
            <p:cNvPr id="562" name="二等辺三角形 561"/>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63" name="直線コネクタ 562"/>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564" name="グループ化 563"/>
          <p:cNvGrpSpPr/>
          <p:nvPr/>
        </p:nvGrpSpPr>
        <p:grpSpPr>
          <a:xfrm>
            <a:off x="6210063" y="2967265"/>
            <a:ext cx="193651" cy="912304"/>
            <a:chOff x="1403648" y="4460912"/>
            <a:chExt cx="288032" cy="912304"/>
          </a:xfrm>
        </p:grpSpPr>
        <p:sp>
          <p:nvSpPr>
            <p:cNvPr id="565" name="二等辺三角形 564"/>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66" name="直線コネクタ 565"/>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67" name="グループ化 566"/>
          <p:cNvGrpSpPr/>
          <p:nvPr/>
        </p:nvGrpSpPr>
        <p:grpSpPr>
          <a:xfrm>
            <a:off x="6354079" y="3126022"/>
            <a:ext cx="193651" cy="912304"/>
            <a:chOff x="1403648" y="4460912"/>
            <a:chExt cx="288032" cy="912304"/>
          </a:xfrm>
          <a:solidFill>
            <a:srgbClr val="00B050">
              <a:alpha val="10000"/>
            </a:srgbClr>
          </a:solidFill>
        </p:grpSpPr>
        <p:sp>
          <p:nvSpPr>
            <p:cNvPr id="568" name="二等辺三角形 567"/>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69" name="直線コネクタ 568"/>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570" name="グループ化 569"/>
          <p:cNvGrpSpPr/>
          <p:nvPr/>
        </p:nvGrpSpPr>
        <p:grpSpPr>
          <a:xfrm>
            <a:off x="6523577" y="3250631"/>
            <a:ext cx="193651" cy="912304"/>
            <a:chOff x="1403648" y="4460912"/>
            <a:chExt cx="288032" cy="912304"/>
          </a:xfrm>
        </p:grpSpPr>
        <p:sp>
          <p:nvSpPr>
            <p:cNvPr id="571" name="二等辺三角形 570"/>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72" name="直線コネクタ 571"/>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73" name="グループ化 572"/>
          <p:cNvGrpSpPr/>
          <p:nvPr/>
        </p:nvGrpSpPr>
        <p:grpSpPr>
          <a:xfrm>
            <a:off x="6698501" y="3420242"/>
            <a:ext cx="193651" cy="912304"/>
            <a:chOff x="1403648" y="4460912"/>
            <a:chExt cx="288032" cy="912304"/>
          </a:xfrm>
          <a:solidFill>
            <a:srgbClr val="00B050">
              <a:alpha val="10000"/>
            </a:srgbClr>
          </a:solidFill>
        </p:grpSpPr>
        <p:sp>
          <p:nvSpPr>
            <p:cNvPr id="574" name="二等辺三角形 573"/>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75" name="直線コネクタ 574"/>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576" name="グループ化 575"/>
          <p:cNvGrpSpPr/>
          <p:nvPr/>
        </p:nvGrpSpPr>
        <p:grpSpPr>
          <a:xfrm>
            <a:off x="5186712" y="2046636"/>
            <a:ext cx="193651" cy="912304"/>
            <a:chOff x="1403648" y="4460912"/>
            <a:chExt cx="288032" cy="912304"/>
          </a:xfrm>
        </p:grpSpPr>
        <p:sp>
          <p:nvSpPr>
            <p:cNvPr id="577" name="二等辺三角形 576"/>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78" name="直線コネクタ 577"/>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79" name="グループ化 578"/>
          <p:cNvGrpSpPr/>
          <p:nvPr/>
        </p:nvGrpSpPr>
        <p:grpSpPr>
          <a:xfrm flipH="1">
            <a:off x="8380348" y="2264544"/>
            <a:ext cx="193651" cy="912304"/>
            <a:chOff x="1403648" y="4460912"/>
            <a:chExt cx="288032" cy="912304"/>
          </a:xfrm>
        </p:grpSpPr>
        <p:sp>
          <p:nvSpPr>
            <p:cNvPr id="580" name="二等辺三角形 579"/>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81" name="直線コネクタ 580"/>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82" name="グループ化 581"/>
          <p:cNvGrpSpPr/>
          <p:nvPr/>
        </p:nvGrpSpPr>
        <p:grpSpPr>
          <a:xfrm flipH="1">
            <a:off x="8192082" y="2392650"/>
            <a:ext cx="193651" cy="912304"/>
            <a:chOff x="1403648" y="4460912"/>
            <a:chExt cx="288032" cy="912304"/>
          </a:xfrm>
        </p:grpSpPr>
        <p:sp>
          <p:nvSpPr>
            <p:cNvPr id="583" name="二等辺三角形 582"/>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84" name="直線コネクタ 583"/>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85" name="グループ化 584"/>
          <p:cNvGrpSpPr/>
          <p:nvPr/>
        </p:nvGrpSpPr>
        <p:grpSpPr>
          <a:xfrm flipH="1">
            <a:off x="8011977" y="2554977"/>
            <a:ext cx="193651" cy="912304"/>
            <a:chOff x="1403648" y="4460912"/>
            <a:chExt cx="288032" cy="912304"/>
          </a:xfrm>
          <a:solidFill>
            <a:srgbClr val="00B050">
              <a:alpha val="10000"/>
            </a:srgbClr>
          </a:solidFill>
        </p:grpSpPr>
        <p:sp>
          <p:nvSpPr>
            <p:cNvPr id="586" name="二等辺三角形 585"/>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87" name="直線コネクタ 586"/>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588" name="グループ化 587"/>
          <p:cNvGrpSpPr/>
          <p:nvPr/>
        </p:nvGrpSpPr>
        <p:grpSpPr>
          <a:xfrm flipH="1">
            <a:off x="7847198" y="2714439"/>
            <a:ext cx="193651" cy="912304"/>
            <a:chOff x="1403648" y="4460912"/>
            <a:chExt cx="288032" cy="912304"/>
          </a:xfrm>
        </p:grpSpPr>
        <p:sp>
          <p:nvSpPr>
            <p:cNvPr id="589" name="二等辺三角形 588"/>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90" name="直線コネクタ 589"/>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91" name="グループ化 590"/>
          <p:cNvGrpSpPr/>
          <p:nvPr/>
        </p:nvGrpSpPr>
        <p:grpSpPr>
          <a:xfrm flipH="1">
            <a:off x="7697557" y="2848802"/>
            <a:ext cx="193651" cy="912304"/>
            <a:chOff x="1403648" y="4460912"/>
            <a:chExt cx="288032" cy="912304"/>
          </a:xfrm>
          <a:solidFill>
            <a:srgbClr val="00B050">
              <a:alpha val="10000"/>
            </a:srgbClr>
          </a:solidFill>
        </p:grpSpPr>
        <p:sp>
          <p:nvSpPr>
            <p:cNvPr id="592" name="二等辺三角形 591"/>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93" name="直線コネクタ 592"/>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594" name="グループ化 593"/>
          <p:cNvGrpSpPr/>
          <p:nvPr/>
        </p:nvGrpSpPr>
        <p:grpSpPr>
          <a:xfrm flipH="1">
            <a:off x="7541069" y="2997176"/>
            <a:ext cx="193651" cy="912304"/>
            <a:chOff x="1403648" y="4460912"/>
            <a:chExt cx="288032" cy="912304"/>
          </a:xfrm>
        </p:grpSpPr>
        <p:sp>
          <p:nvSpPr>
            <p:cNvPr id="595" name="二等辺三角形 594"/>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96" name="直線コネクタ 595"/>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97" name="グループ化 596"/>
          <p:cNvGrpSpPr/>
          <p:nvPr/>
        </p:nvGrpSpPr>
        <p:grpSpPr>
          <a:xfrm flipH="1">
            <a:off x="7397053" y="3155933"/>
            <a:ext cx="193651" cy="912304"/>
            <a:chOff x="1403648" y="4460912"/>
            <a:chExt cx="288032" cy="912304"/>
          </a:xfrm>
          <a:solidFill>
            <a:srgbClr val="00B050">
              <a:alpha val="10000"/>
            </a:srgbClr>
          </a:solidFill>
        </p:grpSpPr>
        <p:sp>
          <p:nvSpPr>
            <p:cNvPr id="598" name="二等辺三角形 597"/>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99" name="直線コネクタ 598"/>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600" name="グループ化 599"/>
          <p:cNvGrpSpPr/>
          <p:nvPr/>
        </p:nvGrpSpPr>
        <p:grpSpPr>
          <a:xfrm flipH="1">
            <a:off x="7227555" y="3280542"/>
            <a:ext cx="193651" cy="912304"/>
            <a:chOff x="1403648" y="4460912"/>
            <a:chExt cx="288032" cy="912304"/>
          </a:xfrm>
        </p:grpSpPr>
        <p:sp>
          <p:nvSpPr>
            <p:cNvPr id="601" name="二等辺三角形 600"/>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602" name="直線コネクタ 601"/>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03" name="グループ化 602"/>
          <p:cNvGrpSpPr/>
          <p:nvPr/>
        </p:nvGrpSpPr>
        <p:grpSpPr>
          <a:xfrm flipH="1">
            <a:off x="7052631" y="3450153"/>
            <a:ext cx="193651" cy="912304"/>
            <a:chOff x="1403648" y="4460912"/>
            <a:chExt cx="288032" cy="912304"/>
          </a:xfrm>
          <a:solidFill>
            <a:srgbClr val="00B050">
              <a:alpha val="10000"/>
            </a:srgbClr>
          </a:solidFill>
        </p:grpSpPr>
        <p:sp>
          <p:nvSpPr>
            <p:cNvPr id="604" name="二等辺三角形 603"/>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605" name="直線コネクタ 604"/>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606" name="グループ化 605"/>
          <p:cNvGrpSpPr/>
          <p:nvPr/>
        </p:nvGrpSpPr>
        <p:grpSpPr>
          <a:xfrm flipH="1">
            <a:off x="8564420" y="2076547"/>
            <a:ext cx="193651" cy="912304"/>
            <a:chOff x="1403648" y="4460912"/>
            <a:chExt cx="288032" cy="912304"/>
          </a:xfrm>
        </p:grpSpPr>
        <p:sp>
          <p:nvSpPr>
            <p:cNvPr id="607" name="二等辺三角形 606"/>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608" name="直線コネクタ 607"/>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09" name="グループ化 608"/>
          <p:cNvGrpSpPr/>
          <p:nvPr/>
        </p:nvGrpSpPr>
        <p:grpSpPr>
          <a:xfrm flipH="1">
            <a:off x="6806143" y="3505428"/>
            <a:ext cx="193651" cy="912304"/>
            <a:chOff x="1403648" y="4460912"/>
            <a:chExt cx="288032" cy="912304"/>
          </a:xfrm>
          <a:solidFill>
            <a:srgbClr val="00B050">
              <a:alpha val="10000"/>
            </a:srgbClr>
          </a:solidFill>
        </p:grpSpPr>
        <p:sp>
          <p:nvSpPr>
            <p:cNvPr id="610" name="二等辺三角形 609"/>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611" name="直線コネクタ 610"/>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612" name="グループ化 611"/>
          <p:cNvGrpSpPr/>
          <p:nvPr/>
        </p:nvGrpSpPr>
        <p:grpSpPr>
          <a:xfrm flipH="1">
            <a:off x="6945408" y="3529532"/>
            <a:ext cx="193651" cy="912304"/>
            <a:chOff x="1403648" y="4460912"/>
            <a:chExt cx="288032" cy="912304"/>
          </a:xfrm>
          <a:solidFill>
            <a:srgbClr val="00B050">
              <a:alpha val="10000"/>
            </a:srgbClr>
          </a:solidFill>
        </p:grpSpPr>
        <p:sp>
          <p:nvSpPr>
            <p:cNvPr id="613" name="二等辺三角形 612"/>
            <p:cNvSpPr/>
            <p:nvPr/>
          </p:nvSpPr>
          <p:spPr>
            <a:xfrm>
              <a:off x="1403648" y="4460912"/>
              <a:ext cx="288032" cy="480256"/>
            </a:xfrm>
            <a:prstGeom prst="triangle">
              <a:avLst/>
            </a:prstGeom>
            <a:grpFill/>
            <a:ln>
              <a:solidFill>
                <a:srgbClr val="00B05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614" name="直線コネクタ 613"/>
            <p:cNvCxnSpPr/>
            <p:nvPr/>
          </p:nvCxnSpPr>
          <p:spPr>
            <a:xfrm>
              <a:off x="1547664" y="4941168"/>
              <a:ext cx="0" cy="432048"/>
            </a:xfrm>
            <a:prstGeom prst="line">
              <a:avLst/>
            </a:prstGeom>
            <a:grpFill/>
            <a:ln>
              <a:solidFill>
                <a:srgbClr val="00B050">
                  <a:alpha val="10000"/>
                </a:srgbClr>
              </a:solidFill>
            </a:ln>
          </p:spPr>
          <p:style>
            <a:lnRef idx="1">
              <a:schemeClr val="accent1"/>
            </a:lnRef>
            <a:fillRef idx="0">
              <a:schemeClr val="accent1"/>
            </a:fillRef>
            <a:effectRef idx="0">
              <a:schemeClr val="accent1"/>
            </a:effectRef>
            <a:fontRef idx="minor">
              <a:schemeClr val="tx1"/>
            </a:fontRef>
          </p:style>
        </p:cxnSp>
      </p:grpSp>
      <p:grpSp>
        <p:nvGrpSpPr>
          <p:cNvPr id="624" name="グループ化 623"/>
          <p:cNvGrpSpPr/>
          <p:nvPr/>
        </p:nvGrpSpPr>
        <p:grpSpPr>
          <a:xfrm>
            <a:off x="5928893" y="3535762"/>
            <a:ext cx="512137" cy="458153"/>
            <a:chOff x="-140912" y="3512188"/>
            <a:chExt cx="1042986" cy="933045"/>
          </a:xfrm>
        </p:grpSpPr>
        <p:grpSp>
          <p:nvGrpSpPr>
            <p:cNvPr id="625" name="グループ化 624"/>
            <p:cNvGrpSpPr/>
            <p:nvPr/>
          </p:nvGrpSpPr>
          <p:grpSpPr>
            <a:xfrm>
              <a:off x="-140912" y="3512188"/>
              <a:ext cx="552805" cy="927486"/>
              <a:chOff x="-828600" y="3354320"/>
              <a:chExt cx="1609681" cy="1074174"/>
            </a:xfrm>
          </p:grpSpPr>
          <p:sp>
            <p:nvSpPr>
              <p:cNvPr id="629" name="円弧 628"/>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0" name="円弧 629"/>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26" name="グループ化 625"/>
            <p:cNvGrpSpPr/>
            <p:nvPr/>
          </p:nvGrpSpPr>
          <p:grpSpPr>
            <a:xfrm flipH="1">
              <a:off x="349269" y="3517747"/>
              <a:ext cx="552805" cy="927486"/>
              <a:chOff x="-828600" y="3354320"/>
              <a:chExt cx="1609681" cy="1074174"/>
            </a:xfrm>
          </p:grpSpPr>
          <p:sp>
            <p:nvSpPr>
              <p:cNvPr id="627" name="円弧 626"/>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8" name="円弧 627"/>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31" name="グループ化 630"/>
          <p:cNvGrpSpPr/>
          <p:nvPr/>
        </p:nvGrpSpPr>
        <p:grpSpPr>
          <a:xfrm>
            <a:off x="5844570" y="3464744"/>
            <a:ext cx="512137" cy="458153"/>
            <a:chOff x="-140912" y="3512188"/>
            <a:chExt cx="1042986" cy="933045"/>
          </a:xfrm>
        </p:grpSpPr>
        <p:grpSp>
          <p:nvGrpSpPr>
            <p:cNvPr id="632" name="グループ化 631"/>
            <p:cNvGrpSpPr/>
            <p:nvPr/>
          </p:nvGrpSpPr>
          <p:grpSpPr>
            <a:xfrm>
              <a:off x="-140912" y="3512188"/>
              <a:ext cx="552805" cy="927486"/>
              <a:chOff x="-828600" y="3354320"/>
              <a:chExt cx="1609681" cy="1074174"/>
            </a:xfrm>
          </p:grpSpPr>
          <p:sp>
            <p:nvSpPr>
              <p:cNvPr id="636" name="円弧 635"/>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7" name="円弧 636"/>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33" name="グループ化 632"/>
            <p:cNvGrpSpPr/>
            <p:nvPr/>
          </p:nvGrpSpPr>
          <p:grpSpPr>
            <a:xfrm flipH="1">
              <a:off x="349269" y="3517747"/>
              <a:ext cx="552805" cy="927486"/>
              <a:chOff x="-828600" y="3354320"/>
              <a:chExt cx="1609681" cy="1074174"/>
            </a:xfrm>
          </p:grpSpPr>
          <p:sp>
            <p:nvSpPr>
              <p:cNvPr id="634" name="円弧 633"/>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5" name="円弧 634"/>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38" name="グループ化 637"/>
          <p:cNvGrpSpPr/>
          <p:nvPr/>
        </p:nvGrpSpPr>
        <p:grpSpPr>
          <a:xfrm flipH="1">
            <a:off x="8537059" y="2647448"/>
            <a:ext cx="512137" cy="458153"/>
            <a:chOff x="-140912" y="3512188"/>
            <a:chExt cx="1042986" cy="933045"/>
          </a:xfrm>
        </p:grpSpPr>
        <p:grpSp>
          <p:nvGrpSpPr>
            <p:cNvPr id="639" name="グループ化 638"/>
            <p:cNvGrpSpPr/>
            <p:nvPr/>
          </p:nvGrpSpPr>
          <p:grpSpPr>
            <a:xfrm>
              <a:off x="-140912" y="3512188"/>
              <a:ext cx="552805" cy="927486"/>
              <a:chOff x="-828600" y="3354320"/>
              <a:chExt cx="1609681" cy="1074174"/>
            </a:xfrm>
          </p:grpSpPr>
          <p:sp>
            <p:nvSpPr>
              <p:cNvPr id="643" name="円弧 642"/>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4" name="円弧 643"/>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40" name="グループ化 639"/>
            <p:cNvGrpSpPr/>
            <p:nvPr/>
          </p:nvGrpSpPr>
          <p:grpSpPr>
            <a:xfrm flipH="1">
              <a:off x="349269" y="3517747"/>
              <a:ext cx="552805" cy="927486"/>
              <a:chOff x="-828600" y="3354320"/>
              <a:chExt cx="1609681" cy="1074174"/>
            </a:xfrm>
          </p:grpSpPr>
          <p:sp>
            <p:nvSpPr>
              <p:cNvPr id="641" name="円弧 640"/>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2" name="円弧 641"/>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45" name="グループ化 644"/>
          <p:cNvGrpSpPr/>
          <p:nvPr/>
        </p:nvGrpSpPr>
        <p:grpSpPr>
          <a:xfrm flipH="1">
            <a:off x="7228215" y="3850642"/>
            <a:ext cx="512137" cy="458153"/>
            <a:chOff x="-140912" y="3512188"/>
            <a:chExt cx="1042986" cy="933045"/>
          </a:xfrm>
        </p:grpSpPr>
        <p:grpSp>
          <p:nvGrpSpPr>
            <p:cNvPr id="646" name="グループ化 645"/>
            <p:cNvGrpSpPr/>
            <p:nvPr/>
          </p:nvGrpSpPr>
          <p:grpSpPr>
            <a:xfrm>
              <a:off x="-140912" y="3512188"/>
              <a:ext cx="552805" cy="927486"/>
              <a:chOff x="-828600" y="3354320"/>
              <a:chExt cx="1609681" cy="1074174"/>
            </a:xfrm>
          </p:grpSpPr>
          <p:sp>
            <p:nvSpPr>
              <p:cNvPr id="650" name="円弧 649"/>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1" name="円弧 650"/>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47" name="グループ化 646"/>
            <p:cNvGrpSpPr/>
            <p:nvPr/>
          </p:nvGrpSpPr>
          <p:grpSpPr>
            <a:xfrm flipH="1">
              <a:off x="349269" y="3517747"/>
              <a:ext cx="552805" cy="927486"/>
              <a:chOff x="-828600" y="3354320"/>
              <a:chExt cx="1609681" cy="1074174"/>
            </a:xfrm>
          </p:grpSpPr>
          <p:sp>
            <p:nvSpPr>
              <p:cNvPr id="648" name="円弧 647"/>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9" name="円弧 648"/>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52" name="グループ化 651"/>
          <p:cNvGrpSpPr/>
          <p:nvPr/>
        </p:nvGrpSpPr>
        <p:grpSpPr>
          <a:xfrm flipH="1">
            <a:off x="7867116" y="3274293"/>
            <a:ext cx="512137" cy="458153"/>
            <a:chOff x="-140912" y="3512188"/>
            <a:chExt cx="1042986" cy="933045"/>
          </a:xfrm>
        </p:grpSpPr>
        <p:grpSp>
          <p:nvGrpSpPr>
            <p:cNvPr id="653" name="グループ化 652"/>
            <p:cNvGrpSpPr/>
            <p:nvPr/>
          </p:nvGrpSpPr>
          <p:grpSpPr>
            <a:xfrm>
              <a:off x="-140912" y="3512188"/>
              <a:ext cx="552805" cy="927486"/>
              <a:chOff x="-828600" y="3354320"/>
              <a:chExt cx="1609681" cy="1074174"/>
            </a:xfrm>
          </p:grpSpPr>
          <p:sp>
            <p:nvSpPr>
              <p:cNvPr id="657" name="円弧 656"/>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8" name="円弧 657"/>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54" name="グループ化 653"/>
            <p:cNvGrpSpPr/>
            <p:nvPr/>
          </p:nvGrpSpPr>
          <p:grpSpPr>
            <a:xfrm flipH="1">
              <a:off x="349269" y="3517747"/>
              <a:ext cx="552805" cy="927486"/>
              <a:chOff x="-828600" y="3354320"/>
              <a:chExt cx="1609681" cy="1074174"/>
            </a:xfrm>
          </p:grpSpPr>
          <p:sp>
            <p:nvSpPr>
              <p:cNvPr id="655" name="円弧 654"/>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6" name="円弧 655"/>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59" name="グループ化 658"/>
          <p:cNvGrpSpPr/>
          <p:nvPr/>
        </p:nvGrpSpPr>
        <p:grpSpPr>
          <a:xfrm flipH="1">
            <a:off x="7951439" y="3203275"/>
            <a:ext cx="512137" cy="458153"/>
            <a:chOff x="-140912" y="3512188"/>
            <a:chExt cx="1042986" cy="933045"/>
          </a:xfrm>
        </p:grpSpPr>
        <p:grpSp>
          <p:nvGrpSpPr>
            <p:cNvPr id="660" name="グループ化 659"/>
            <p:cNvGrpSpPr/>
            <p:nvPr/>
          </p:nvGrpSpPr>
          <p:grpSpPr>
            <a:xfrm>
              <a:off x="-140912" y="3512188"/>
              <a:ext cx="552805" cy="927486"/>
              <a:chOff x="-828600" y="3354320"/>
              <a:chExt cx="1609681" cy="1074174"/>
            </a:xfrm>
          </p:grpSpPr>
          <p:sp>
            <p:nvSpPr>
              <p:cNvPr id="664" name="円弧 663"/>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5" name="円弧 664"/>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61" name="グループ化 660"/>
            <p:cNvGrpSpPr/>
            <p:nvPr/>
          </p:nvGrpSpPr>
          <p:grpSpPr>
            <a:xfrm flipH="1">
              <a:off x="349269" y="3517747"/>
              <a:ext cx="552805" cy="927486"/>
              <a:chOff x="-828600" y="3354320"/>
              <a:chExt cx="1609681" cy="1074174"/>
            </a:xfrm>
          </p:grpSpPr>
          <p:sp>
            <p:nvSpPr>
              <p:cNvPr id="662" name="円弧 661"/>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3" name="円弧 662"/>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66" name="グループ化 665"/>
          <p:cNvGrpSpPr/>
          <p:nvPr/>
        </p:nvGrpSpPr>
        <p:grpSpPr>
          <a:xfrm flipH="1">
            <a:off x="7308304" y="3778634"/>
            <a:ext cx="512137" cy="458153"/>
            <a:chOff x="-140912" y="3512188"/>
            <a:chExt cx="1042986" cy="933045"/>
          </a:xfrm>
        </p:grpSpPr>
        <p:grpSp>
          <p:nvGrpSpPr>
            <p:cNvPr id="667" name="グループ化 666"/>
            <p:cNvGrpSpPr/>
            <p:nvPr/>
          </p:nvGrpSpPr>
          <p:grpSpPr>
            <a:xfrm>
              <a:off x="-140912" y="3512188"/>
              <a:ext cx="552805" cy="927486"/>
              <a:chOff x="-828600" y="3354320"/>
              <a:chExt cx="1609681" cy="1074174"/>
            </a:xfrm>
          </p:grpSpPr>
          <p:sp>
            <p:nvSpPr>
              <p:cNvPr id="671" name="円弧 670"/>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2" name="円弧 671"/>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68" name="グループ化 667"/>
            <p:cNvGrpSpPr/>
            <p:nvPr/>
          </p:nvGrpSpPr>
          <p:grpSpPr>
            <a:xfrm flipH="1">
              <a:off x="349269" y="3517747"/>
              <a:ext cx="552805" cy="927486"/>
              <a:chOff x="-828600" y="3354320"/>
              <a:chExt cx="1609681" cy="1074174"/>
            </a:xfrm>
          </p:grpSpPr>
          <p:sp>
            <p:nvSpPr>
              <p:cNvPr id="669" name="円弧 668"/>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0" name="円弧 669"/>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73" name="グループ化 672"/>
          <p:cNvGrpSpPr/>
          <p:nvPr/>
        </p:nvGrpSpPr>
        <p:grpSpPr>
          <a:xfrm flipH="1">
            <a:off x="7021153" y="4072757"/>
            <a:ext cx="512137" cy="458153"/>
            <a:chOff x="-140912" y="3512188"/>
            <a:chExt cx="1042986" cy="933045"/>
          </a:xfrm>
        </p:grpSpPr>
        <p:grpSp>
          <p:nvGrpSpPr>
            <p:cNvPr id="674" name="グループ化 673"/>
            <p:cNvGrpSpPr/>
            <p:nvPr/>
          </p:nvGrpSpPr>
          <p:grpSpPr>
            <a:xfrm>
              <a:off x="-140912" y="3512188"/>
              <a:ext cx="552805" cy="927486"/>
              <a:chOff x="-828600" y="3354320"/>
              <a:chExt cx="1609681" cy="1074174"/>
            </a:xfrm>
          </p:grpSpPr>
          <p:sp>
            <p:nvSpPr>
              <p:cNvPr id="678" name="円弧 677"/>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9" name="円弧 678"/>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75" name="グループ化 674"/>
            <p:cNvGrpSpPr/>
            <p:nvPr/>
          </p:nvGrpSpPr>
          <p:grpSpPr>
            <a:xfrm flipH="1">
              <a:off x="349269" y="3517747"/>
              <a:ext cx="552805" cy="927486"/>
              <a:chOff x="-828600" y="3354320"/>
              <a:chExt cx="1609681" cy="1074174"/>
            </a:xfrm>
          </p:grpSpPr>
          <p:sp>
            <p:nvSpPr>
              <p:cNvPr id="676" name="円弧 675"/>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7" name="円弧 676"/>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80" name="グループ化 679"/>
          <p:cNvGrpSpPr/>
          <p:nvPr/>
        </p:nvGrpSpPr>
        <p:grpSpPr>
          <a:xfrm flipH="1">
            <a:off x="8172400" y="2970847"/>
            <a:ext cx="512137" cy="458153"/>
            <a:chOff x="-140912" y="3512188"/>
            <a:chExt cx="1042986" cy="933045"/>
          </a:xfrm>
        </p:grpSpPr>
        <p:grpSp>
          <p:nvGrpSpPr>
            <p:cNvPr id="681" name="グループ化 680"/>
            <p:cNvGrpSpPr/>
            <p:nvPr/>
          </p:nvGrpSpPr>
          <p:grpSpPr>
            <a:xfrm>
              <a:off x="-140912" y="3512188"/>
              <a:ext cx="552805" cy="927486"/>
              <a:chOff x="-828600" y="3354320"/>
              <a:chExt cx="1609681" cy="1074174"/>
            </a:xfrm>
          </p:grpSpPr>
          <p:sp>
            <p:nvSpPr>
              <p:cNvPr id="685" name="円弧 684"/>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86" name="円弧 685"/>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82" name="グループ化 681"/>
            <p:cNvGrpSpPr/>
            <p:nvPr/>
          </p:nvGrpSpPr>
          <p:grpSpPr>
            <a:xfrm flipH="1">
              <a:off x="349269" y="3517747"/>
              <a:ext cx="552805" cy="927486"/>
              <a:chOff x="-828600" y="3354320"/>
              <a:chExt cx="1609681" cy="1074174"/>
            </a:xfrm>
          </p:grpSpPr>
          <p:sp>
            <p:nvSpPr>
              <p:cNvPr id="683" name="円弧 682"/>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84" name="円弧 683"/>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87" name="グループ化 686"/>
          <p:cNvGrpSpPr/>
          <p:nvPr/>
        </p:nvGrpSpPr>
        <p:grpSpPr>
          <a:xfrm flipH="1">
            <a:off x="8316416" y="2826831"/>
            <a:ext cx="512137" cy="458153"/>
            <a:chOff x="-140912" y="3512188"/>
            <a:chExt cx="1042986" cy="933045"/>
          </a:xfrm>
        </p:grpSpPr>
        <p:grpSp>
          <p:nvGrpSpPr>
            <p:cNvPr id="688" name="グループ化 687"/>
            <p:cNvGrpSpPr/>
            <p:nvPr/>
          </p:nvGrpSpPr>
          <p:grpSpPr>
            <a:xfrm>
              <a:off x="-140912" y="3512188"/>
              <a:ext cx="552805" cy="927486"/>
              <a:chOff x="-828600" y="3354320"/>
              <a:chExt cx="1609681" cy="1074174"/>
            </a:xfrm>
          </p:grpSpPr>
          <p:sp>
            <p:nvSpPr>
              <p:cNvPr id="692" name="円弧 691"/>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3" name="円弧 692"/>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89" name="グループ化 688"/>
            <p:cNvGrpSpPr/>
            <p:nvPr/>
          </p:nvGrpSpPr>
          <p:grpSpPr>
            <a:xfrm flipH="1">
              <a:off x="349269" y="3517747"/>
              <a:ext cx="552805" cy="927486"/>
              <a:chOff x="-828600" y="3354320"/>
              <a:chExt cx="1609681" cy="1074174"/>
            </a:xfrm>
          </p:grpSpPr>
          <p:sp>
            <p:nvSpPr>
              <p:cNvPr id="690" name="円弧 689"/>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1" name="円弧 690"/>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694" name="グループ化 693"/>
          <p:cNvGrpSpPr/>
          <p:nvPr/>
        </p:nvGrpSpPr>
        <p:grpSpPr>
          <a:xfrm flipH="1">
            <a:off x="7569562" y="3535762"/>
            <a:ext cx="512137" cy="458153"/>
            <a:chOff x="-140912" y="3512188"/>
            <a:chExt cx="1042986" cy="933045"/>
          </a:xfrm>
        </p:grpSpPr>
        <p:grpSp>
          <p:nvGrpSpPr>
            <p:cNvPr id="695" name="グループ化 694"/>
            <p:cNvGrpSpPr/>
            <p:nvPr/>
          </p:nvGrpSpPr>
          <p:grpSpPr>
            <a:xfrm>
              <a:off x="-140912" y="3512188"/>
              <a:ext cx="552805" cy="927486"/>
              <a:chOff x="-828600" y="3354320"/>
              <a:chExt cx="1609681" cy="1074174"/>
            </a:xfrm>
          </p:grpSpPr>
          <p:sp>
            <p:nvSpPr>
              <p:cNvPr id="699" name="円弧 698"/>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00" name="円弧 699"/>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96" name="グループ化 695"/>
            <p:cNvGrpSpPr/>
            <p:nvPr/>
          </p:nvGrpSpPr>
          <p:grpSpPr>
            <a:xfrm flipH="1">
              <a:off x="349269" y="3517747"/>
              <a:ext cx="552805" cy="927486"/>
              <a:chOff x="-828600" y="3354320"/>
              <a:chExt cx="1609681" cy="1074174"/>
            </a:xfrm>
          </p:grpSpPr>
          <p:sp>
            <p:nvSpPr>
              <p:cNvPr id="697" name="円弧 696"/>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8" name="円弧 697"/>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701" name="グループ化 700"/>
          <p:cNvGrpSpPr/>
          <p:nvPr/>
        </p:nvGrpSpPr>
        <p:grpSpPr>
          <a:xfrm flipH="1">
            <a:off x="7653885" y="3464744"/>
            <a:ext cx="512137" cy="458153"/>
            <a:chOff x="-140912" y="3512188"/>
            <a:chExt cx="1042986" cy="933045"/>
          </a:xfrm>
        </p:grpSpPr>
        <p:grpSp>
          <p:nvGrpSpPr>
            <p:cNvPr id="702" name="グループ化 701"/>
            <p:cNvGrpSpPr/>
            <p:nvPr/>
          </p:nvGrpSpPr>
          <p:grpSpPr>
            <a:xfrm>
              <a:off x="-140912" y="3512188"/>
              <a:ext cx="552805" cy="927486"/>
              <a:chOff x="-828600" y="3354320"/>
              <a:chExt cx="1609681" cy="1074174"/>
            </a:xfrm>
          </p:grpSpPr>
          <p:sp>
            <p:nvSpPr>
              <p:cNvPr id="706" name="円弧 705"/>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07" name="円弧 706"/>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03" name="グループ化 702"/>
            <p:cNvGrpSpPr/>
            <p:nvPr/>
          </p:nvGrpSpPr>
          <p:grpSpPr>
            <a:xfrm flipH="1">
              <a:off x="349269" y="3517747"/>
              <a:ext cx="552805" cy="927486"/>
              <a:chOff x="-828600" y="3354320"/>
              <a:chExt cx="1609681" cy="1074174"/>
            </a:xfrm>
          </p:grpSpPr>
          <p:sp>
            <p:nvSpPr>
              <p:cNvPr id="704" name="円弧 703"/>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05" name="円弧 704"/>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709" name="円/楕円 708"/>
          <p:cNvSpPr/>
          <p:nvPr/>
        </p:nvSpPr>
        <p:spPr>
          <a:xfrm rot="18970420">
            <a:off x="6955188" y="3508057"/>
            <a:ext cx="1457063" cy="455449"/>
          </a:xfrm>
          <a:prstGeom prst="ellipse">
            <a:avLst/>
          </a:prstGeom>
          <a:noFill/>
          <a:ln w="571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 name="円/楕円 709"/>
          <p:cNvSpPr/>
          <p:nvPr/>
        </p:nvSpPr>
        <p:spPr>
          <a:xfrm rot="2629580" flipH="1">
            <a:off x="5488573" y="3497376"/>
            <a:ext cx="1457063" cy="467859"/>
          </a:xfrm>
          <a:prstGeom prst="ellipse">
            <a:avLst/>
          </a:prstGeom>
          <a:noFill/>
          <a:ln w="571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1" name="直線矢印コネクタ 710"/>
          <p:cNvCxnSpPr/>
          <p:nvPr/>
        </p:nvCxnSpPr>
        <p:spPr>
          <a:xfrm>
            <a:off x="6165138" y="1704114"/>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2" name="直線矢印コネクタ 711"/>
          <p:cNvCxnSpPr/>
          <p:nvPr/>
        </p:nvCxnSpPr>
        <p:spPr>
          <a:xfrm>
            <a:off x="6491115" y="1931810"/>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3" name="直線矢印コネクタ 712"/>
          <p:cNvCxnSpPr/>
          <p:nvPr/>
        </p:nvCxnSpPr>
        <p:spPr>
          <a:xfrm>
            <a:off x="5750336" y="1766650"/>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4" name="直線矢印コネクタ 713"/>
          <p:cNvCxnSpPr/>
          <p:nvPr/>
        </p:nvCxnSpPr>
        <p:spPr>
          <a:xfrm>
            <a:off x="6888967" y="1881067"/>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5" name="直線矢印コネクタ 714"/>
          <p:cNvCxnSpPr/>
          <p:nvPr/>
        </p:nvCxnSpPr>
        <p:spPr>
          <a:xfrm>
            <a:off x="7151971" y="1881067"/>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6" name="直線矢印コネクタ 715"/>
          <p:cNvCxnSpPr/>
          <p:nvPr/>
        </p:nvCxnSpPr>
        <p:spPr>
          <a:xfrm>
            <a:off x="7600428" y="1884763"/>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7" name="直線矢印コネクタ 716"/>
          <p:cNvCxnSpPr/>
          <p:nvPr/>
        </p:nvCxnSpPr>
        <p:spPr>
          <a:xfrm>
            <a:off x="8054592" y="1769380"/>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8" name="直線矢印コネクタ 717"/>
          <p:cNvCxnSpPr/>
          <p:nvPr/>
        </p:nvCxnSpPr>
        <p:spPr>
          <a:xfrm>
            <a:off x="8412025" y="1733024"/>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9" name="直線矢印コネクタ 718"/>
          <p:cNvCxnSpPr/>
          <p:nvPr/>
        </p:nvCxnSpPr>
        <p:spPr>
          <a:xfrm>
            <a:off x="5462304" y="1628800"/>
            <a:ext cx="0" cy="68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0" name="テキスト ボックス 719"/>
          <p:cNvSpPr txBox="1"/>
          <p:nvPr/>
        </p:nvSpPr>
        <p:spPr>
          <a:xfrm>
            <a:off x="6292204" y="1581273"/>
            <a:ext cx="1308223" cy="369332"/>
          </a:xfrm>
          <a:prstGeom prst="rect">
            <a:avLst/>
          </a:prstGeom>
          <a:noFill/>
        </p:spPr>
        <p:txBody>
          <a:bodyPr wrap="square" rtlCol="0">
            <a:spAutoFit/>
          </a:bodyPr>
          <a:lstStyle/>
          <a:p>
            <a:pPr algn="ctr"/>
            <a:r>
              <a:rPr kumimoji="1" lang="ja-JP" altLang="en-US" dirty="0" smtClean="0">
                <a:solidFill>
                  <a:schemeClr val="accent1">
                    <a:lumMod val="75000"/>
                  </a:schemeClr>
                </a:solidFill>
              </a:rPr>
              <a:t>降　雨</a:t>
            </a:r>
            <a:endParaRPr kumimoji="1" lang="ja-JP" altLang="en-US" dirty="0">
              <a:solidFill>
                <a:schemeClr val="accent1">
                  <a:lumMod val="75000"/>
                </a:schemeClr>
              </a:solidFill>
            </a:endParaRPr>
          </a:p>
        </p:txBody>
      </p:sp>
      <p:sp>
        <p:nvSpPr>
          <p:cNvPr id="721" name="右矢印 720"/>
          <p:cNvSpPr/>
          <p:nvPr/>
        </p:nvSpPr>
        <p:spPr>
          <a:xfrm>
            <a:off x="3911384" y="3064174"/>
            <a:ext cx="1599780" cy="1103915"/>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smtClean="0"/>
              <a:t>数年後</a:t>
            </a:r>
            <a:endParaRPr kumimoji="1" lang="ja-JP" altLang="en-US" b="1" dirty="0"/>
          </a:p>
        </p:txBody>
      </p:sp>
      <p:grpSp>
        <p:nvGrpSpPr>
          <p:cNvPr id="339" name="グループ化 338"/>
          <p:cNvGrpSpPr/>
          <p:nvPr/>
        </p:nvGrpSpPr>
        <p:grpSpPr>
          <a:xfrm>
            <a:off x="6590582" y="4161185"/>
            <a:ext cx="512137" cy="458153"/>
            <a:chOff x="-140912" y="3512188"/>
            <a:chExt cx="1042986" cy="933045"/>
          </a:xfrm>
        </p:grpSpPr>
        <p:grpSp>
          <p:nvGrpSpPr>
            <p:cNvPr id="340" name="グループ化 339"/>
            <p:cNvGrpSpPr/>
            <p:nvPr/>
          </p:nvGrpSpPr>
          <p:grpSpPr>
            <a:xfrm>
              <a:off x="-140912" y="3512188"/>
              <a:ext cx="552805" cy="927486"/>
              <a:chOff x="-828600" y="3354320"/>
              <a:chExt cx="1609681" cy="1074174"/>
            </a:xfrm>
          </p:grpSpPr>
          <p:sp>
            <p:nvSpPr>
              <p:cNvPr id="344" name="円弧 343"/>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5" name="円弧 344"/>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41" name="グループ化 340"/>
            <p:cNvGrpSpPr/>
            <p:nvPr/>
          </p:nvGrpSpPr>
          <p:grpSpPr>
            <a:xfrm flipH="1">
              <a:off x="349269" y="3517747"/>
              <a:ext cx="552805" cy="927486"/>
              <a:chOff x="-828600" y="3354320"/>
              <a:chExt cx="1609681" cy="1074174"/>
            </a:xfrm>
          </p:grpSpPr>
          <p:sp>
            <p:nvSpPr>
              <p:cNvPr id="342" name="円弧 341"/>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3" name="円弧 342"/>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346" name="グループ化 345"/>
          <p:cNvGrpSpPr/>
          <p:nvPr/>
        </p:nvGrpSpPr>
        <p:grpSpPr>
          <a:xfrm>
            <a:off x="6689339" y="4231297"/>
            <a:ext cx="512137" cy="458153"/>
            <a:chOff x="-140912" y="3512188"/>
            <a:chExt cx="1042986" cy="933045"/>
          </a:xfrm>
        </p:grpSpPr>
        <p:grpSp>
          <p:nvGrpSpPr>
            <p:cNvPr id="347" name="グループ化 346"/>
            <p:cNvGrpSpPr/>
            <p:nvPr/>
          </p:nvGrpSpPr>
          <p:grpSpPr>
            <a:xfrm>
              <a:off x="-140912" y="3512188"/>
              <a:ext cx="552805" cy="927486"/>
              <a:chOff x="-828600" y="3354320"/>
              <a:chExt cx="1609681" cy="1074174"/>
            </a:xfrm>
          </p:grpSpPr>
          <p:sp>
            <p:nvSpPr>
              <p:cNvPr id="351" name="円弧 350"/>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2" name="円弧 351"/>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48" name="グループ化 347"/>
            <p:cNvGrpSpPr/>
            <p:nvPr/>
          </p:nvGrpSpPr>
          <p:grpSpPr>
            <a:xfrm flipH="1">
              <a:off x="349269" y="3517747"/>
              <a:ext cx="552805" cy="927486"/>
              <a:chOff x="-828600" y="3354320"/>
              <a:chExt cx="1609681" cy="1074174"/>
            </a:xfrm>
          </p:grpSpPr>
          <p:sp>
            <p:nvSpPr>
              <p:cNvPr id="349" name="円弧 348"/>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0" name="円弧 349"/>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353" name="グループ化 352"/>
          <p:cNvGrpSpPr/>
          <p:nvPr/>
        </p:nvGrpSpPr>
        <p:grpSpPr>
          <a:xfrm>
            <a:off x="6922931" y="4149080"/>
            <a:ext cx="512137" cy="458153"/>
            <a:chOff x="-140912" y="3512188"/>
            <a:chExt cx="1042986" cy="933045"/>
          </a:xfrm>
        </p:grpSpPr>
        <p:grpSp>
          <p:nvGrpSpPr>
            <p:cNvPr id="354" name="グループ化 353"/>
            <p:cNvGrpSpPr/>
            <p:nvPr/>
          </p:nvGrpSpPr>
          <p:grpSpPr>
            <a:xfrm>
              <a:off x="-140912" y="3512188"/>
              <a:ext cx="552805" cy="927486"/>
              <a:chOff x="-828600" y="3354320"/>
              <a:chExt cx="1609681" cy="1074174"/>
            </a:xfrm>
          </p:grpSpPr>
          <p:sp>
            <p:nvSpPr>
              <p:cNvPr id="358" name="円弧 357"/>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9" name="円弧 358"/>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55" name="グループ化 354"/>
            <p:cNvGrpSpPr/>
            <p:nvPr/>
          </p:nvGrpSpPr>
          <p:grpSpPr>
            <a:xfrm flipH="1">
              <a:off x="349269" y="3517747"/>
              <a:ext cx="552805" cy="927486"/>
              <a:chOff x="-828600" y="3354320"/>
              <a:chExt cx="1609681" cy="1074174"/>
            </a:xfrm>
          </p:grpSpPr>
          <p:sp>
            <p:nvSpPr>
              <p:cNvPr id="356" name="円弧 355"/>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7" name="円弧 356"/>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360" name="グループ化 359"/>
          <p:cNvGrpSpPr/>
          <p:nvPr/>
        </p:nvGrpSpPr>
        <p:grpSpPr>
          <a:xfrm>
            <a:off x="6835819" y="4222882"/>
            <a:ext cx="512137" cy="458153"/>
            <a:chOff x="-140912" y="3512188"/>
            <a:chExt cx="1042986" cy="933045"/>
          </a:xfrm>
        </p:grpSpPr>
        <p:grpSp>
          <p:nvGrpSpPr>
            <p:cNvPr id="361" name="グループ化 360"/>
            <p:cNvGrpSpPr/>
            <p:nvPr/>
          </p:nvGrpSpPr>
          <p:grpSpPr>
            <a:xfrm>
              <a:off x="-140912" y="3512188"/>
              <a:ext cx="552805" cy="927486"/>
              <a:chOff x="-828600" y="3354320"/>
              <a:chExt cx="1609681" cy="1074174"/>
            </a:xfrm>
          </p:grpSpPr>
          <p:sp>
            <p:nvSpPr>
              <p:cNvPr id="365" name="円弧 364"/>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6" name="円弧 365"/>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62" name="グループ化 361"/>
            <p:cNvGrpSpPr/>
            <p:nvPr/>
          </p:nvGrpSpPr>
          <p:grpSpPr>
            <a:xfrm flipH="1">
              <a:off x="349269" y="3517747"/>
              <a:ext cx="552805" cy="927486"/>
              <a:chOff x="-828600" y="3354320"/>
              <a:chExt cx="1609681" cy="1074174"/>
            </a:xfrm>
          </p:grpSpPr>
          <p:sp>
            <p:nvSpPr>
              <p:cNvPr id="363" name="円弧 362"/>
              <p:cNvSpPr/>
              <p:nvPr/>
            </p:nvSpPr>
            <p:spPr>
              <a:xfrm>
                <a:off x="-828600" y="3354320"/>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4" name="円弧 363"/>
              <p:cNvSpPr/>
              <p:nvPr/>
            </p:nvSpPr>
            <p:spPr>
              <a:xfrm>
                <a:off x="-673191" y="3367268"/>
                <a:ext cx="1454272" cy="1061226"/>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cxnSp>
        <p:nvCxnSpPr>
          <p:cNvPr id="369" name="直線矢印コネクタ 368"/>
          <p:cNvCxnSpPr/>
          <p:nvPr/>
        </p:nvCxnSpPr>
        <p:spPr>
          <a:xfrm>
            <a:off x="7653885" y="4106955"/>
            <a:ext cx="0" cy="681785"/>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5" name="直線矢印コネクタ 374"/>
          <p:cNvCxnSpPr/>
          <p:nvPr/>
        </p:nvCxnSpPr>
        <p:spPr>
          <a:xfrm>
            <a:off x="7944024" y="3870778"/>
            <a:ext cx="0" cy="681785"/>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380" name="テキスト ボックス 379"/>
          <p:cNvSpPr txBox="1"/>
          <p:nvPr/>
        </p:nvSpPr>
        <p:spPr>
          <a:xfrm>
            <a:off x="7973758" y="3902225"/>
            <a:ext cx="1126602" cy="369332"/>
          </a:xfrm>
          <a:prstGeom prst="rect">
            <a:avLst/>
          </a:prstGeom>
          <a:noFill/>
        </p:spPr>
        <p:txBody>
          <a:bodyPr wrap="square" rtlCol="0">
            <a:spAutoFit/>
          </a:bodyPr>
          <a:lstStyle/>
          <a:p>
            <a:r>
              <a:rPr kumimoji="1" lang="ja-JP" altLang="en-US" b="1" dirty="0" smtClean="0">
                <a:solidFill>
                  <a:srgbClr val="0033CC"/>
                </a:solidFill>
              </a:rPr>
              <a:t>雨水</a:t>
            </a:r>
            <a:r>
              <a:rPr lang="ja-JP" altLang="en-US" b="1" dirty="0" smtClean="0">
                <a:solidFill>
                  <a:srgbClr val="0033CC"/>
                </a:solidFill>
              </a:rPr>
              <a:t>浸透</a:t>
            </a:r>
            <a:endParaRPr lang="en-US" altLang="ja-JP" b="1" dirty="0" smtClean="0">
              <a:solidFill>
                <a:srgbClr val="0033CC"/>
              </a:solidFill>
            </a:endParaRPr>
          </a:p>
        </p:txBody>
      </p:sp>
    </p:spTree>
    <p:extLst>
      <p:ext uri="{BB962C8B-B14F-4D97-AF65-F5344CB8AC3E}">
        <p14:creationId xmlns:p14="http://schemas.microsoft.com/office/powerpoint/2010/main" val="1420430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テキスト ボックス 156"/>
          <p:cNvSpPr txBox="1"/>
          <p:nvPr/>
        </p:nvSpPr>
        <p:spPr bwMode="auto">
          <a:xfrm>
            <a:off x="4744176" y="2318078"/>
            <a:ext cx="2852160" cy="2479074"/>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gn="just">
              <a:spcAft>
                <a:spcPts val="0"/>
              </a:spcAft>
              <a:defRPr/>
            </a:pPr>
            <a:r>
              <a:rPr lang="en-US" sz="1050" kern="100">
                <a:latin typeface="ＭＳ ゴシック" panose="020B0609070205080204" pitchFamily="49" charset="-128"/>
                <a:ea typeface="ＭＳ ゴシック" panose="020B0609070205080204" pitchFamily="49" charset="-128"/>
                <a:cs typeface="Times New Roman"/>
              </a:rPr>
              <a:t> </a:t>
            </a:r>
            <a:endParaRPr lang="ja-JP" sz="1050" kern="100">
              <a:latin typeface="ＭＳ ゴシック" panose="020B0609070205080204" pitchFamily="49" charset="-128"/>
              <a:ea typeface="ＭＳ ゴシック" panose="020B0609070205080204" pitchFamily="49" charset="-128"/>
              <a:cs typeface="Times New Roman"/>
            </a:endParaRPr>
          </a:p>
          <a:p>
            <a:pPr algn="just">
              <a:spcAft>
                <a:spcPts val="0"/>
              </a:spcAft>
              <a:defRPr/>
            </a:pPr>
            <a:r>
              <a:rPr lang="en-US" sz="1050" kern="100">
                <a:latin typeface="ＭＳ ゴシック" panose="020B0609070205080204" pitchFamily="49" charset="-128"/>
                <a:ea typeface="ＭＳ ゴシック" panose="020B0609070205080204" pitchFamily="49" charset="-128"/>
                <a:cs typeface="Times New Roman"/>
              </a:rPr>
              <a:t> </a:t>
            </a:r>
            <a:endParaRPr lang="ja-JP" sz="1050" kern="100">
              <a:latin typeface="ＭＳ ゴシック" panose="020B0609070205080204" pitchFamily="49" charset="-128"/>
              <a:ea typeface="ＭＳ ゴシック" panose="020B0609070205080204" pitchFamily="49" charset="-128"/>
              <a:cs typeface="Times New Roman"/>
            </a:endParaRPr>
          </a:p>
        </p:txBody>
      </p:sp>
      <p:sp>
        <p:nvSpPr>
          <p:cNvPr id="2" name="タイトル 1"/>
          <p:cNvSpPr>
            <a:spLocks noGrp="1"/>
          </p:cNvSpPr>
          <p:nvPr>
            <p:ph type="title"/>
          </p:nvPr>
        </p:nvSpPr>
        <p:spPr/>
        <p:txBody>
          <a:bodyPr>
            <a:noAutofit/>
          </a:bodyPr>
          <a:lstStyle/>
          <a:p>
            <a:r>
              <a:rPr kumimoji="1" lang="ja-JP" altLang="en-US" sz="3600" dirty="0" smtClean="0">
                <a:latin typeface="ＭＳ ゴシック" panose="020B0609070205080204" pitchFamily="49" charset="-128"/>
                <a:ea typeface="ＭＳ ゴシック" panose="020B0609070205080204" pitchFamily="49" charset="-128"/>
              </a:rPr>
              <a:t>平成</a:t>
            </a:r>
            <a:r>
              <a:rPr kumimoji="1" lang="en-US" altLang="ja-JP" sz="3600" dirty="0" smtClean="0">
                <a:latin typeface="ＭＳ ゴシック" panose="020B0609070205080204" pitchFamily="49" charset="-128"/>
                <a:ea typeface="ＭＳ ゴシック" panose="020B0609070205080204" pitchFamily="49" charset="-128"/>
              </a:rPr>
              <a:t>28</a:t>
            </a:r>
            <a:r>
              <a:rPr kumimoji="1" lang="ja-JP" altLang="en-US" sz="3600" dirty="0" smtClean="0">
                <a:latin typeface="ＭＳ ゴシック" panose="020B0609070205080204" pitchFamily="49" charset="-128"/>
                <a:ea typeface="ＭＳ ゴシック" panose="020B0609070205080204" pitchFamily="49" charset="-128"/>
              </a:rPr>
              <a:t>年度の調査地</a:t>
            </a:r>
            <a:endParaRPr kumimoji="1" lang="ja-JP" altLang="en-US" sz="36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7</a:t>
            </a:fld>
            <a:endParaRPr kumimoji="1" lang="ja-JP" altLang="en-US"/>
          </a:p>
        </p:txBody>
      </p:sp>
      <p:pic>
        <p:nvPicPr>
          <p:cNvPr id="5" name="Picture 45" descr="D:\KinamiK\Desktop\森林防災機能対策事業実施予定箇所20160208（全体 暫定版）20160609 03（流木対策のみ）.tif"/>
          <p:cNvPicPr>
            <a:picLocks noChangeAspect="1" noChangeArrowheads="1"/>
          </p:cNvPicPr>
          <p:nvPr/>
        </p:nvPicPr>
        <p:blipFill>
          <a:blip r:embed="rId2">
            <a:extLst>
              <a:ext uri="{28A0092B-C50C-407E-A947-70E740481C1C}">
                <a14:useLocalDpi xmlns:a14="http://schemas.microsoft.com/office/drawing/2010/main" val="0"/>
              </a:ext>
            </a:extLst>
          </a:blip>
          <a:srcRect l="4602" t="7590" r="7967" b="9416"/>
          <a:stretch>
            <a:fillRect/>
          </a:stretch>
        </p:blipFill>
        <p:spPr bwMode="auto">
          <a:xfrm>
            <a:off x="798550" y="1331695"/>
            <a:ext cx="3716944" cy="499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円/楕円 37"/>
          <p:cNvSpPr>
            <a:spLocks noChangeArrowheads="1"/>
          </p:cNvSpPr>
          <p:nvPr/>
        </p:nvSpPr>
        <p:spPr bwMode="auto">
          <a:xfrm rot="2604238">
            <a:off x="2807305" y="2559163"/>
            <a:ext cx="113879" cy="114813"/>
          </a:xfrm>
          <a:prstGeom prst="ellipse">
            <a:avLst/>
          </a:prstGeom>
          <a:solidFill>
            <a:srgbClr val="FFFFFF"/>
          </a:solidFill>
          <a:ln w="25400" algn="ctr">
            <a:solidFill>
              <a:srgbClr val="FF0000"/>
            </a:solidFill>
            <a:round/>
            <a:headEnd/>
            <a:tailEnd/>
          </a:ln>
        </p:spPr>
        <p:txBody>
          <a:bodyPr anchor="ctr"/>
          <a:lstStyle/>
          <a:p>
            <a:endParaRPr lang="ja-JP" altLang="en-US">
              <a:latin typeface="ＭＳ ゴシック" panose="020B0609070205080204" pitchFamily="49" charset="-128"/>
              <a:ea typeface="ＭＳ ゴシック" panose="020B0609070205080204" pitchFamily="49" charset="-128"/>
            </a:endParaRPr>
          </a:p>
        </p:txBody>
      </p:sp>
      <p:sp>
        <p:nvSpPr>
          <p:cNvPr id="16" name="円/楕円 50"/>
          <p:cNvSpPr>
            <a:spLocks noChangeArrowheads="1"/>
          </p:cNvSpPr>
          <p:nvPr/>
        </p:nvSpPr>
        <p:spPr bwMode="auto">
          <a:xfrm rot="2604238">
            <a:off x="2841842" y="2254863"/>
            <a:ext cx="112946" cy="113879"/>
          </a:xfrm>
          <a:prstGeom prst="ellipse">
            <a:avLst/>
          </a:prstGeom>
          <a:solidFill>
            <a:srgbClr val="0033CC"/>
          </a:solidFill>
          <a:ln w="25400" algn="ctr">
            <a:solidFill>
              <a:srgbClr val="FF0000"/>
            </a:solidFill>
            <a:round/>
            <a:headEnd/>
            <a:tailEnd/>
          </a:ln>
        </p:spPr>
        <p:txBody>
          <a:bodyPr anchor="ctr"/>
          <a:lstStyle/>
          <a:p>
            <a:endParaRPr lang="ja-JP" altLang="en-US">
              <a:latin typeface="ＭＳ ゴシック" panose="020B0609070205080204" pitchFamily="49" charset="-128"/>
              <a:ea typeface="ＭＳ ゴシック" panose="020B0609070205080204" pitchFamily="49" charset="-128"/>
            </a:endParaRPr>
          </a:p>
        </p:txBody>
      </p:sp>
      <p:sp>
        <p:nvSpPr>
          <p:cNvPr id="17" name="円/楕円 51"/>
          <p:cNvSpPr>
            <a:spLocks noChangeArrowheads="1"/>
          </p:cNvSpPr>
          <p:nvPr/>
        </p:nvSpPr>
        <p:spPr bwMode="auto">
          <a:xfrm rot="2604238">
            <a:off x="4120650" y="3278843"/>
            <a:ext cx="112946" cy="114812"/>
          </a:xfrm>
          <a:prstGeom prst="ellipse">
            <a:avLst/>
          </a:prstGeom>
          <a:solidFill>
            <a:srgbClr val="0033CC"/>
          </a:solidFill>
          <a:ln w="25400" algn="ctr">
            <a:solidFill>
              <a:srgbClr val="FF0000"/>
            </a:solidFill>
            <a:round/>
            <a:headEnd/>
            <a:tailEnd/>
          </a:ln>
        </p:spPr>
        <p:txBody>
          <a:bodyPr anchor="ctr"/>
          <a:lstStyle/>
          <a:p>
            <a:endParaRPr lang="ja-JP" altLang="en-US">
              <a:latin typeface="ＭＳ ゴシック" panose="020B0609070205080204" pitchFamily="49" charset="-128"/>
              <a:ea typeface="ＭＳ ゴシック" panose="020B0609070205080204" pitchFamily="49" charset="-128"/>
            </a:endParaRPr>
          </a:p>
        </p:txBody>
      </p:sp>
      <p:sp>
        <p:nvSpPr>
          <p:cNvPr id="18" name="円/楕円 52"/>
          <p:cNvSpPr>
            <a:spLocks noChangeArrowheads="1"/>
          </p:cNvSpPr>
          <p:nvPr/>
        </p:nvSpPr>
        <p:spPr bwMode="auto">
          <a:xfrm rot="2604238">
            <a:off x="3900359" y="3398323"/>
            <a:ext cx="112946" cy="113879"/>
          </a:xfrm>
          <a:prstGeom prst="ellipse">
            <a:avLst/>
          </a:prstGeom>
          <a:solidFill>
            <a:srgbClr val="FFFFFF"/>
          </a:solidFill>
          <a:ln w="25400" algn="ctr">
            <a:solidFill>
              <a:srgbClr val="FF0000"/>
            </a:solidFill>
            <a:round/>
            <a:headEnd/>
            <a:tailEnd/>
          </a:ln>
        </p:spPr>
        <p:txBody>
          <a:bodyPr anchor="ctr"/>
          <a:lstStyle/>
          <a:p>
            <a:endParaRPr lang="ja-JP" altLang="en-US">
              <a:latin typeface="ＭＳ ゴシック" panose="020B0609070205080204" pitchFamily="49" charset="-128"/>
              <a:ea typeface="ＭＳ ゴシック" panose="020B0609070205080204" pitchFamily="49" charset="-128"/>
            </a:endParaRPr>
          </a:p>
        </p:txBody>
      </p:sp>
      <p:sp>
        <p:nvSpPr>
          <p:cNvPr id="19" name="円/楕円 53"/>
          <p:cNvSpPr>
            <a:spLocks noChangeArrowheads="1"/>
          </p:cNvSpPr>
          <p:nvPr/>
        </p:nvSpPr>
        <p:spPr bwMode="auto">
          <a:xfrm rot="2604238">
            <a:off x="3908760" y="5091576"/>
            <a:ext cx="112946" cy="113879"/>
          </a:xfrm>
          <a:prstGeom prst="ellipse">
            <a:avLst/>
          </a:prstGeom>
          <a:solidFill>
            <a:srgbClr val="FFFFFF"/>
          </a:solidFill>
          <a:ln w="25400" algn="ctr">
            <a:solidFill>
              <a:srgbClr val="FF0000"/>
            </a:solidFill>
            <a:round/>
            <a:headEnd/>
            <a:tailEnd/>
          </a:ln>
        </p:spPr>
        <p:txBody>
          <a:bodyPr anchor="ctr"/>
          <a:lstStyle/>
          <a:p>
            <a:endParaRPr lang="ja-JP" altLang="en-US">
              <a:latin typeface="ＭＳ ゴシック" panose="020B0609070205080204" pitchFamily="49" charset="-128"/>
              <a:ea typeface="ＭＳ ゴシック" panose="020B0609070205080204" pitchFamily="49" charset="-128"/>
            </a:endParaRPr>
          </a:p>
        </p:txBody>
      </p:sp>
      <p:sp>
        <p:nvSpPr>
          <p:cNvPr id="20" name="円/楕円 54"/>
          <p:cNvSpPr>
            <a:spLocks noChangeArrowheads="1"/>
          </p:cNvSpPr>
          <p:nvPr/>
        </p:nvSpPr>
        <p:spPr bwMode="auto">
          <a:xfrm rot="2604238">
            <a:off x="3773412" y="5184920"/>
            <a:ext cx="112946" cy="113879"/>
          </a:xfrm>
          <a:prstGeom prst="ellipse">
            <a:avLst/>
          </a:prstGeom>
          <a:solidFill>
            <a:srgbClr val="0033CC"/>
          </a:solidFill>
          <a:ln w="25400" algn="ctr">
            <a:solidFill>
              <a:srgbClr val="FF0000"/>
            </a:solidFill>
            <a:round/>
            <a:headEnd/>
            <a:tailEnd/>
          </a:ln>
        </p:spPr>
        <p:txBody>
          <a:bodyPr anchor="ctr"/>
          <a:lstStyle/>
          <a:p>
            <a:endParaRPr lang="ja-JP" altLang="en-US">
              <a:latin typeface="ＭＳ ゴシック" panose="020B0609070205080204" pitchFamily="49" charset="-128"/>
              <a:ea typeface="ＭＳ ゴシック" panose="020B0609070205080204" pitchFamily="49" charset="-128"/>
            </a:endParaRPr>
          </a:p>
        </p:txBody>
      </p:sp>
      <p:sp>
        <p:nvSpPr>
          <p:cNvPr id="21" name="円/楕円 55"/>
          <p:cNvSpPr>
            <a:spLocks noChangeArrowheads="1"/>
          </p:cNvSpPr>
          <p:nvPr/>
        </p:nvSpPr>
        <p:spPr bwMode="auto">
          <a:xfrm rot="2604238">
            <a:off x="3104138" y="5395876"/>
            <a:ext cx="112946" cy="114812"/>
          </a:xfrm>
          <a:prstGeom prst="ellipse">
            <a:avLst/>
          </a:prstGeom>
          <a:solidFill>
            <a:srgbClr val="0033CC"/>
          </a:solidFill>
          <a:ln w="25400" algn="ctr">
            <a:solidFill>
              <a:srgbClr val="FF0000"/>
            </a:solidFill>
            <a:round/>
            <a:headEnd/>
            <a:tailEnd/>
          </a:ln>
        </p:spPr>
        <p:txBody>
          <a:bodyPr anchor="ctr"/>
          <a:lstStyle/>
          <a:p>
            <a:endParaRPr lang="ja-JP" altLang="en-US">
              <a:latin typeface="ＭＳ ゴシック" panose="020B0609070205080204" pitchFamily="49" charset="-128"/>
              <a:ea typeface="ＭＳ ゴシック" panose="020B0609070205080204" pitchFamily="49" charset="-128"/>
            </a:endParaRPr>
          </a:p>
        </p:txBody>
      </p:sp>
      <p:sp>
        <p:nvSpPr>
          <p:cNvPr id="22" name="円/楕円 56"/>
          <p:cNvSpPr>
            <a:spLocks noChangeArrowheads="1"/>
          </p:cNvSpPr>
          <p:nvPr/>
        </p:nvSpPr>
        <p:spPr bwMode="auto">
          <a:xfrm rot="2604238">
            <a:off x="2723296" y="5607766"/>
            <a:ext cx="112946" cy="114813"/>
          </a:xfrm>
          <a:prstGeom prst="ellipse">
            <a:avLst/>
          </a:prstGeom>
          <a:solidFill>
            <a:srgbClr val="FFFFFF"/>
          </a:solidFill>
          <a:ln w="25400" algn="ctr">
            <a:solidFill>
              <a:srgbClr val="FF0000"/>
            </a:solidFill>
            <a:round/>
            <a:headEnd/>
            <a:tailEnd/>
          </a:ln>
        </p:spPr>
        <p:txBody>
          <a:bodyPr anchor="ctr"/>
          <a:lstStyle/>
          <a:p>
            <a:endParaRPr lang="ja-JP" altLang="en-US">
              <a:latin typeface="ＭＳ ゴシック" panose="020B0609070205080204" pitchFamily="49" charset="-128"/>
              <a:ea typeface="ＭＳ ゴシック" panose="020B0609070205080204" pitchFamily="49" charset="-128"/>
            </a:endParaRPr>
          </a:p>
        </p:txBody>
      </p:sp>
      <p:cxnSp>
        <p:nvCxnSpPr>
          <p:cNvPr id="33" name="直線矢印コネクタ 32"/>
          <p:cNvCxnSpPr/>
          <p:nvPr/>
        </p:nvCxnSpPr>
        <p:spPr>
          <a:xfrm>
            <a:off x="1835696" y="1556792"/>
            <a:ext cx="981877" cy="67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2012951" y="2204864"/>
            <a:ext cx="796222" cy="365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2610349" y="3068960"/>
            <a:ext cx="1486032" cy="2677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2818160" y="3455262"/>
            <a:ext cx="1057930" cy="13992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2610349" y="4437112"/>
            <a:ext cx="1274142" cy="6606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flipV="1">
            <a:off x="2898315" y="5737514"/>
            <a:ext cx="1147074" cy="4312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flipV="1">
            <a:off x="3247420" y="5517232"/>
            <a:ext cx="1268074" cy="1622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4096381" y="5877272"/>
            <a:ext cx="2206625" cy="6445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岸和田市</a:t>
            </a:r>
            <a:r>
              <a:rPr lang="zh-TW" altLang="en-US" sz="20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相川</a:t>
            </a:r>
            <a:endParaRPr lang="en-US" altLang="zh-TW" sz="20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5" name="正方形/長方形 54"/>
          <p:cNvSpPr/>
          <p:nvPr/>
        </p:nvSpPr>
        <p:spPr>
          <a:xfrm>
            <a:off x="4515494" y="5372770"/>
            <a:ext cx="2206625" cy="6134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和泉市仏</a:t>
            </a:r>
            <a:r>
              <a:rPr lang="zh-TW" altLang="en-US" sz="20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並</a:t>
            </a:r>
            <a:r>
              <a:rPr lang="zh-TW" altLang="en-US"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町</a:t>
            </a:r>
            <a:endParaRPr lang="en-US" altLang="zh-TW" sz="20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6" name="正方形/長方形 55"/>
          <p:cNvSpPr/>
          <p:nvPr/>
        </p:nvSpPr>
        <p:spPr>
          <a:xfrm>
            <a:off x="557213" y="4337379"/>
            <a:ext cx="2911475" cy="5778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千早赤阪村水分</a:t>
            </a:r>
            <a:endParaRPr lang="en-US" altLang="ja-JP"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endParaRPr lang="en-US" altLang="ja-JP" sz="20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千早赤阪村</a:t>
            </a:r>
            <a:r>
              <a:rPr lang="ja-JP" altLang="en-US" sz="20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水分</a:t>
            </a:r>
            <a:r>
              <a:rPr lang="ja-JP" altLang="en-US"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中代</a:t>
            </a:r>
            <a:endPar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7" name="正方形/長方形 56"/>
          <p:cNvSpPr/>
          <p:nvPr/>
        </p:nvSpPr>
        <p:spPr>
          <a:xfrm>
            <a:off x="1105748" y="2985502"/>
            <a:ext cx="2376487" cy="60968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交野市私市</a:t>
            </a:r>
            <a:endParaRPr lang="en-US" altLang="zh-TW"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endParaRPr lang="en-US" altLang="zh-TW" sz="20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zh-TW" altLang="en-US"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四條畷</a:t>
            </a:r>
            <a:r>
              <a:rPr lang="zh-TW" altLang="en-US" sz="20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市</a:t>
            </a:r>
            <a:r>
              <a:rPr lang="zh-TW" altLang="en-US"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南野</a:t>
            </a:r>
            <a:endParaRPr lang="en-US" altLang="ja-JP" sz="20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59" name="正方形/長方形 58"/>
          <p:cNvSpPr/>
          <p:nvPr/>
        </p:nvSpPr>
        <p:spPr>
          <a:xfrm>
            <a:off x="395536" y="1412776"/>
            <a:ext cx="1886479" cy="79208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豊能町吉川</a:t>
            </a:r>
            <a:endParaRPr lang="en-US" altLang="ja-JP"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endParaRPr lang="en-US" altLang="ja-JP" sz="20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池田市伏</a:t>
            </a:r>
            <a:r>
              <a:rPr lang="ja-JP" altLang="en-US" sz="20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尾</a:t>
            </a:r>
            <a:r>
              <a:rPr lang="ja-JP" altLang="en-US" sz="20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町</a:t>
            </a:r>
            <a:endPar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cxnSp>
        <p:nvCxnSpPr>
          <p:cNvPr id="60" name="直線矢印コネクタ 59"/>
          <p:cNvCxnSpPr/>
          <p:nvPr/>
        </p:nvCxnSpPr>
        <p:spPr>
          <a:xfrm>
            <a:off x="3080136" y="5063471"/>
            <a:ext cx="626968" cy="1652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円/楕円 51"/>
          <p:cNvSpPr>
            <a:spLocks noChangeArrowheads="1"/>
          </p:cNvSpPr>
          <p:nvPr/>
        </p:nvSpPr>
        <p:spPr bwMode="auto">
          <a:xfrm rot="2604238">
            <a:off x="5083124" y="2931042"/>
            <a:ext cx="112946" cy="114812"/>
          </a:xfrm>
          <a:prstGeom prst="ellipse">
            <a:avLst/>
          </a:prstGeom>
          <a:solidFill>
            <a:srgbClr val="0033CC"/>
          </a:solidFill>
          <a:ln w="25400" algn="ctr">
            <a:solidFill>
              <a:srgbClr val="FF0000"/>
            </a:solidFill>
            <a:round/>
            <a:headEnd/>
            <a:tailEnd/>
          </a:ln>
        </p:spPr>
        <p:txBody>
          <a:bodyPr anchor="ctr"/>
          <a:lstStyle/>
          <a:p>
            <a:endParaRPr lang="ja-JP" altLang="en-US">
              <a:latin typeface="ＭＳ ゴシック" panose="020B0609070205080204" pitchFamily="49" charset="-128"/>
              <a:ea typeface="ＭＳ ゴシック" panose="020B0609070205080204" pitchFamily="49" charset="-128"/>
            </a:endParaRPr>
          </a:p>
        </p:txBody>
      </p:sp>
      <p:sp>
        <p:nvSpPr>
          <p:cNvPr id="63" name="円/楕円 52"/>
          <p:cNvSpPr>
            <a:spLocks noChangeArrowheads="1"/>
          </p:cNvSpPr>
          <p:nvPr/>
        </p:nvSpPr>
        <p:spPr bwMode="auto">
          <a:xfrm rot="2604238">
            <a:off x="5082804" y="4299999"/>
            <a:ext cx="112946" cy="113879"/>
          </a:xfrm>
          <a:prstGeom prst="ellipse">
            <a:avLst/>
          </a:prstGeom>
          <a:solidFill>
            <a:srgbClr val="FFFFFF"/>
          </a:solidFill>
          <a:ln w="25400" algn="ctr">
            <a:solidFill>
              <a:srgbClr val="FF0000"/>
            </a:solidFill>
            <a:round/>
            <a:headEnd/>
            <a:tailEnd/>
          </a:ln>
        </p:spPr>
        <p:txBody>
          <a:bodyPr anchor="ctr"/>
          <a:lstStyle/>
          <a:p>
            <a:endParaRPr lang="ja-JP" altLang="en-US">
              <a:latin typeface="ＭＳ ゴシック" panose="020B0609070205080204" pitchFamily="49" charset="-128"/>
              <a:ea typeface="ＭＳ ゴシック" panose="020B0609070205080204" pitchFamily="49" charset="-128"/>
            </a:endParaRPr>
          </a:p>
        </p:txBody>
      </p:sp>
      <p:sp>
        <p:nvSpPr>
          <p:cNvPr id="64" name="正方形/長方形 63"/>
          <p:cNvSpPr/>
          <p:nvPr/>
        </p:nvSpPr>
        <p:spPr>
          <a:xfrm>
            <a:off x="5292080" y="2877642"/>
            <a:ext cx="3265821" cy="133508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流木調査</a:t>
            </a:r>
            <a:r>
              <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（１</a:t>
            </a:r>
            <a:r>
              <a:rPr lang="ja-JP" altLang="en-US"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en-US" altLang="ja-JP"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流木調査（２）</a:t>
            </a:r>
            <a:endParaRPr lang="en-US" altLang="ja-JP"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植生調査</a:t>
            </a:r>
            <a:endParaRPr lang="en-US" altLang="ja-JP"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endParaRPr lang="en-US" altLang="ja-JP"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endParaRPr lang="en-US" altLang="ja-JP"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流木調査（１）</a:t>
            </a:r>
            <a:endParaRPr lang="en-US" altLang="ja-JP"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defRPr/>
            </a:pPr>
            <a:r>
              <a:rPr lang="ja-JP" altLang="en-US" sz="20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植生調査</a:t>
            </a:r>
            <a:endParaRPr lang="ja-JP" altLang="en-US" sz="20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Tree>
    <p:extLst>
      <p:ext uri="{BB962C8B-B14F-4D97-AF65-F5344CB8AC3E}">
        <p14:creationId xmlns:p14="http://schemas.microsoft.com/office/powerpoint/2010/main" val="421727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二等辺三角形 8"/>
          <p:cNvSpPr/>
          <p:nvPr/>
        </p:nvSpPr>
        <p:spPr>
          <a:xfrm rot="10800000">
            <a:off x="5499156" y="2322382"/>
            <a:ext cx="2517202" cy="114814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2" name="正方形/長方形 91"/>
          <p:cNvSpPr/>
          <p:nvPr/>
        </p:nvSpPr>
        <p:spPr bwMode="gray">
          <a:xfrm>
            <a:off x="5398862" y="2153762"/>
            <a:ext cx="2736305"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Autofit/>
          </a:bodyPr>
          <a:lstStyle/>
          <a:p>
            <a:r>
              <a:rPr kumimoji="1" lang="ja-JP" altLang="en-US" sz="3600" dirty="0" smtClean="0"/>
              <a:t>調査方法①（流木調査）</a:t>
            </a:r>
            <a:endParaRPr kumimoji="1" lang="ja-JP" altLang="en-US" sz="3600" dirty="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8</a:t>
            </a:fld>
            <a:endParaRPr kumimoji="1" lang="ja-JP" altLang="en-US"/>
          </a:p>
        </p:txBody>
      </p:sp>
      <p:pic>
        <p:nvPicPr>
          <p:cNvPr id="7" name="Picture 2" descr="C:\Users\1-DoiY\Pictures\OLYMPUS Viewer 3\2016_11_14\20161114_0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11148" y="1556792"/>
            <a:ext cx="3811816" cy="285923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p:cNvCxnSpPr/>
          <p:nvPr/>
        </p:nvCxnSpPr>
        <p:spPr>
          <a:xfrm flipV="1">
            <a:off x="6454141" y="3176340"/>
            <a:ext cx="614581" cy="7927"/>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0" name="グループ化 49"/>
          <p:cNvGrpSpPr/>
          <p:nvPr/>
        </p:nvGrpSpPr>
        <p:grpSpPr>
          <a:xfrm flipH="1">
            <a:off x="6390679" y="2268605"/>
            <a:ext cx="193651" cy="912304"/>
            <a:chOff x="1403648" y="4460912"/>
            <a:chExt cx="288032" cy="912304"/>
          </a:xfrm>
        </p:grpSpPr>
        <p:sp>
          <p:nvSpPr>
            <p:cNvPr id="51" name="二等辺三角形 50"/>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2" name="直線コネクタ 51"/>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flipH="1">
            <a:off x="7625704" y="1686456"/>
            <a:ext cx="193651" cy="912304"/>
            <a:chOff x="1403648" y="4460912"/>
            <a:chExt cx="288032" cy="912304"/>
          </a:xfrm>
        </p:grpSpPr>
        <p:sp>
          <p:nvSpPr>
            <p:cNvPr id="63" name="二等辺三角形 62"/>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64" name="直線コネクタ 63"/>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5" name="グループ化 64"/>
          <p:cNvGrpSpPr/>
          <p:nvPr/>
        </p:nvGrpSpPr>
        <p:grpSpPr>
          <a:xfrm flipH="1">
            <a:off x="7316319" y="1955731"/>
            <a:ext cx="193651" cy="912304"/>
            <a:chOff x="1403648" y="4460912"/>
            <a:chExt cx="288032" cy="912304"/>
          </a:xfrm>
        </p:grpSpPr>
        <p:sp>
          <p:nvSpPr>
            <p:cNvPr id="66" name="二等辺三角形 65"/>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67" name="直線コネクタ 66"/>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8" name="グループ化 67"/>
          <p:cNvGrpSpPr/>
          <p:nvPr/>
        </p:nvGrpSpPr>
        <p:grpSpPr>
          <a:xfrm flipH="1">
            <a:off x="7099142" y="2241819"/>
            <a:ext cx="193651" cy="912304"/>
            <a:chOff x="1403648" y="4460912"/>
            <a:chExt cx="288032" cy="912304"/>
          </a:xfrm>
        </p:grpSpPr>
        <p:sp>
          <p:nvSpPr>
            <p:cNvPr id="69" name="二等辺三角形 68"/>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70" name="直線コネクタ 69"/>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74" name="グループ化 73"/>
          <p:cNvGrpSpPr/>
          <p:nvPr/>
        </p:nvGrpSpPr>
        <p:grpSpPr>
          <a:xfrm flipH="1">
            <a:off x="6089297" y="2077611"/>
            <a:ext cx="193651" cy="912304"/>
            <a:chOff x="1403648" y="4460912"/>
            <a:chExt cx="288032" cy="912304"/>
          </a:xfrm>
        </p:grpSpPr>
        <p:sp>
          <p:nvSpPr>
            <p:cNvPr id="75" name="二等辺三角形 74"/>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76" name="直線コネクタ 75"/>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2" name="グループ化 81"/>
          <p:cNvGrpSpPr/>
          <p:nvPr/>
        </p:nvGrpSpPr>
        <p:grpSpPr>
          <a:xfrm rot="14802293" flipH="1">
            <a:off x="6829988" y="2628726"/>
            <a:ext cx="193651" cy="912304"/>
            <a:chOff x="1403648" y="4460912"/>
            <a:chExt cx="288032" cy="912304"/>
          </a:xfrm>
          <a:solidFill>
            <a:schemeClr val="accent6">
              <a:lumMod val="50000"/>
            </a:schemeClr>
          </a:solidFill>
        </p:grpSpPr>
        <p:sp>
          <p:nvSpPr>
            <p:cNvPr id="83" name="二等辺三角形 82"/>
            <p:cNvSpPr/>
            <p:nvPr/>
          </p:nvSpPr>
          <p:spPr>
            <a:xfrm>
              <a:off x="1403648" y="4460912"/>
              <a:ext cx="288032" cy="480256"/>
            </a:xfrm>
            <a:prstGeom prst="triangle">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4" name="直線コネクタ 83"/>
            <p:cNvCxnSpPr/>
            <p:nvPr/>
          </p:nvCxnSpPr>
          <p:spPr>
            <a:xfrm>
              <a:off x="1547664" y="4941168"/>
              <a:ext cx="0" cy="43204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5" name="グループ化 84"/>
          <p:cNvGrpSpPr/>
          <p:nvPr/>
        </p:nvGrpSpPr>
        <p:grpSpPr>
          <a:xfrm rot="9942139" flipH="1">
            <a:off x="6647929" y="3087050"/>
            <a:ext cx="115512" cy="392212"/>
            <a:chOff x="1403648" y="4460911"/>
            <a:chExt cx="288032" cy="912305"/>
          </a:xfrm>
          <a:solidFill>
            <a:schemeClr val="accent6">
              <a:lumMod val="50000"/>
            </a:schemeClr>
          </a:solidFill>
        </p:grpSpPr>
        <p:sp>
          <p:nvSpPr>
            <p:cNvPr id="86" name="二等辺三角形 85"/>
            <p:cNvSpPr/>
            <p:nvPr/>
          </p:nvSpPr>
          <p:spPr>
            <a:xfrm>
              <a:off x="1403648" y="4460911"/>
              <a:ext cx="288032" cy="480256"/>
            </a:xfrm>
            <a:prstGeom prst="triangle">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7" name="直線コネクタ 86"/>
            <p:cNvCxnSpPr/>
            <p:nvPr/>
          </p:nvCxnSpPr>
          <p:spPr>
            <a:xfrm>
              <a:off x="1547664" y="4941168"/>
              <a:ext cx="0" cy="43204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8" name="グループ化 87"/>
          <p:cNvGrpSpPr/>
          <p:nvPr/>
        </p:nvGrpSpPr>
        <p:grpSpPr>
          <a:xfrm flipH="1">
            <a:off x="5844858" y="1785667"/>
            <a:ext cx="193651" cy="912304"/>
            <a:chOff x="1403648" y="4460912"/>
            <a:chExt cx="288032" cy="912304"/>
          </a:xfrm>
        </p:grpSpPr>
        <p:sp>
          <p:nvSpPr>
            <p:cNvPr id="89" name="二等辺三角形 88"/>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90" name="直線コネクタ 89"/>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91" name="テキスト ボックス 90"/>
          <p:cNvSpPr txBox="1"/>
          <p:nvPr/>
        </p:nvSpPr>
        <p:spPr>
          <a:xfrm>
            <a:off x="1291285" y="4513808"/>
            <a:ext cx="3051542" cy="338554"/>
          </a:xfrm>
          <a:prstGeom prst="rect">
            <a:avLst/>
          </a:prstGeom>
          <a:noFill/>
        </p:spPr>
        <p:txBody>
          <a:bodyPr wrap="square" rtlCol="0">
            <a:spAutoFit/>
          </a:bodyPr>
          <a:lstStyle/>
          <a:p>
            <a:r>
              <a:rPr kumimoji="1" lang="ja-JP" altLang="en-US" sz="1600" dirty="0" smtClean="0"/>
              <a:t>デジタルコンパスによる測量</a:t>
            </a:r>
            <a:endParaRPr kumimoji="1" lang="ja-JP" altLang="en-US" sz="1600" dirty="0"/>
          </a:p>
        </p:txBody>
      </p:sp>
      <p:grpSp>
        <p:nvGrpSpPr>
          <p:cNvPr id="94" name="グループ化 93"/>
          <p:cNvGrpSpPr/>
          <p:nvPr/>
        </p:nvGrpSpPr>
        <p:grpSpPr>
          <a:xfrm rot="4984384" flipH="1">
            <a:off x="6761345" y="2048542"/>
            <a:ext cx="199385" cy="1516355"/>
            <a:chOff x="1403648" y="4460912"/>
            <a:chExt cx="288032" cy="912304"/>
          </a:xfrm>
          <a:solidFill>
            <a:schemeClr val="tx1"/>
          </a:solidFill>
        </p:grpSpPr>
        <p:sp>
          <p:nvSpPr>
            <p:cNvPr id="95" name="二等辺三角形 94"/>
            <p:cNvSpPr/>
            <p:nvPr/>
          </p:nvSpPr>
          <p:spPr>
            <a:xfrm>
              <a:off x="1403648" y="4460912"/>
              <a:ext cx="288032" cy="480256"/>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96" name="直線コネクタ 95"/>
            <p:cNvCxnSpPr/>
            <p:nvPr/>
          </p:nvCxnSpPr>
          <p:spPr>
            <a:xfrm>
              <a:off x="1547664" y="4941168"/>
              <a:ext cx="0" cy="432048"/>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8" name="直線矢印コネクタ 7"/>
          <p:cNvCxnSpPr/>
          <p:nvPr/>
        </p:nvCxnSpPr>
        <p:spPr>
          <a:xfrm flipV="1">
            <a:off x="6033095" y="2854855"/>
            <a:ext cx="357584" cy="4372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300252" y="3292136"/>
            <a:ext cx="526561" cy="369332"/>
          </a:xfrm>
          <a:prstGeom prst="rect">
            <a:avLst/>
          </a:prstGeom>
          <a:noFill/>
        </p:spPr>
        <p:txBody>
          <a:bodyPr wrap="square" rtlCol="0">
            <a:spAutoFit/>
          </a:bodyPr>
          <a:lstStyle/>
          <a:p>
            <a:r>
              <a:rPr kumimoji="1" lang="ja-JP" altLang="en-US" b="1" dirty="0" smtClean="0"/>
              <a:t>②</a:t>
            </a:r>
            <a:endParaRPr kumimoji="1" lang="ja-JP" altLang="en-US" b="1" dirty="0"/>
          </a:p>
        </p:txBody>
      </p:sp>
      <p:cxnSp>
        <p:nvCxnSpPr>
          <p:cNvPr id="44" name="直線矢印コネクタ 43"/>
          <p:cNvCxnSpPr/>
          <p:nvPr/>
        </p:nvCxnSpPr>
        <p:spPr>
          <a:xfrm flipH="1" flipV="1">
            <a:off x="7097476" y="3037582"/>
            <a:ext cx="279924" cy="3166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5665323" y="3147293"/>
            <a:ext cx="526561" cy="369332"/>
          </a:xfrm>
          <a:prstGeom prst="rect">
            <a:avLst/>
          </a:prstGeom>
          <a:noFill/>
        </p:spPr>
        <p:txBody>
          <a:bodyPr wrap="square" rtlCol="0">
            <a:spAutoFit/>
          </a:bodyPr>
          <a:lstStyle/>
          <a:p>
            <a:r>
              <a:rPr kumimoji="1" lang="ja-JP" altLang="en-US" b="1" dirty="0" smtClean="0"/>
              <a:t>①</a:t>
            </a:r>
            <a:endParaRPr kumimoji="1" lang="ja-JP" altLang="en-US" b="1" dirty="0"/>
          </a:p>
        </p:txBody>
      </p:sp>
      <p:cxnSp>
        <p:nvCxnSpPr>
          <p:cNvPr id="46" name="直線矢印コネクタ 45"/>
          <p:cNvCxnSpPr/>
          <p:nvPr/>
        </p:nvCxnSpPr>
        <p:spPr>
          <a:xfrm flipH="1" flipV="1">
            <a:off x="6768185" y="3476800"/>
            <a:ext cx="279924" cy="3166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6987244" y="3652217"/>
            <a:ext cx="526561" cy="369332"/>
          </a:xfrm>
          <a:prstGeom prst="rect">
            <a:avLst/>
          </a:prstGeom>
          <a:noFill/>
        </p:spPr>
        <p:txBody>
          <a:bodyPr wrap="square" rtlCol="0">
            <a:spAutoFit/>
          </a:bodyPr>
          <a:lstStyle/>
          <a:p>
            <a:r>
              <a:rPr kumimoji="1" lang="ja-JP" altLang="en-US" b="1" dirty="0" smtClean="0"/>
              <a:t>③</a:t>
            </a:r>
            <a:endParaRPr kumimoji="1" lang="ja-JP" altLang="en-US" b="1" dirty="0"/>
          </a:p>
        </p:txBody>
      </p:sp>
      <p:sp>
        <p:nvSpPr>
          <p:cNvPr id="48" name="テキスト ボックス 47"/>
          <p:cNvSpPr txBox="1"/>
          <p:nvPr/>
        </p:nvSpPr>
        <p:spPr>
          <a:xfrm>
            <a:off x="5143134" y="3867477"/>
            <a:ext cx="3912015" cy="984885"/>
          </a:xfrm>
          <a:prstGeom prst="rect">
            <a:avLst/>
          </a:prstGeom>
          <a:noFill/>
        </p:spPr>
        <p:txBody>
          <a:bodyPr wrap="square" rtlCol="0">
            <a:spAutoFit/>
          </a:bodyPr>
          <a:lstStyle/>
          <a:p>
            <a:r>
              <a:rPr kumimoji="1" lang="ja-JP" altLang="en-US" sz="1600" dirty="0" smtClean="0"/>
              <a:t>（倒木の分類）</a:t>
            </a:r>
            <a:endParaRPr kumimoji="1" lang="en-US" altLang="ja-JP" sz="1600" dirty="0" smtClean="0"/>
          </a:p>
          <a:p>
            <a:r>
              <a:rPr lang="ja-JP" altLang="en-US" sz="1400" dirty="0" smtClean="0"/>
              <a:t>①倒木が渓流をまたいでいる</a:t>
            </a:r>
            <a:endParaRPr lang="en-US" altLang="ja-JP" sz="1400" dirty="0" smtClean="0"/>
          </a:p>
          <a:p>
            <a:r>
              <a:rPr kumimoji="1" lang="ja-JP" altLang="en-US" sz="1400" dirty="0" smtClean="0"/>
              <a:t>②先端もしくは根元の一部が渓流内にある</a:t>
            </a:r>
            <a:endParaRPr kumimoji="1" lang="en-US" altLang="ja-JP" sz="1400" dirty="0" smtClean="0"/>
          </a:p>
          <a:p>
            <a:r>
              <a:rPr lang="ja-JP" altLang="en-US" sz="1400" dirty="0" smtClean="0"/>
              <a:t>③先端から根元まですべて渓流内にある</a:t>
            </a:r>
            <a:endParaRPr kumimoji="1" lang="ja-JP" altLang="en-US" sz="1400" dirty="0"/>
          </a:p>
        </p:txBody>
      </p:sp>
      <p:sp>
        <p:nvSpPr>
          <p:cNvPr id="49" name="角丸四角形 48"/>
          <p:cNvSpPr/>
          <p:nvPr/>
        </p:nvSpPr>
        <p:spPr>
          <a:xfrm>
            <a:off x="448280" y="5301209"/>
            <a:ext cx="8640960" cy="8640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b="1" dirty="0">
              <a:solidFill>
                <a:schemeClr val="bg1"/>
              </a:solidFill>
              <a:latin typeface="ＭＳ ゴシック" pitchFamily="49" charset="-128"/>
              <a:ea typeface="ＭＳ ゴシック" pitchFamily="49" charset="-128"/>
            </a:endParaRPr>
          </a:p>
        </p:txBody>
      </p:sp>
      <p:sp>
        <p:nvSpPr>
          <p:cNvPr id="53" name="角丸四角形 52"/>
          <p:cNvSpPr/>
          <p:nvPr/>
        </p:nvSpPr>
        <p:spPr>
          <a:xfrm>
            <a:off x="555778" y="5024901"/>
            <a:ext cx="1442523" cy="420323"/>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ja-JP" altLang="en-US" sz="2400" dirty="0">
                <a:solidFill>
                  <a:prstClr val="black"/>
                </a:solidFill>
              </a:rPr>
              <a:t>調査項目</a:t>
            </a:r>
            <a:endParaRPr lang="en-US" altLang="ja-JP" sz="2400" dirty="0">
              <a:solidFill>
                <a:prstClr val="black"/>
              </a:solidFill>
            </a:endParaRPr>
          </a:p>
        </p:txBody>
      </p:sp>
      <p:sp>
        <p:nvSpPr>
          <p:cNvPr id="54" name="テキスト ボックス 53"/>
          <p:cNvSpPr txBox="1"/>
          <p:nvPr/>
        </p:nvSpPr>
        <p:spPr>
          <a:xfrm>
            <a:off x="611560" y="5190291"/>
            <a:ext cx="8532440" cy="830997"/>
          </a:xfrm>
          <a:prstGeom prst="rect">
            <a:avLst/>
          </a:prstGeom>
          <a:noFill/>
        </p:spPr>
        <p:txBody>
          <a:bodyPr wrap="square" rtlCol="0">
            <a:spAutoFit/>
          </a:bodyPr>
          <a:lstStyle/>
          <a:p>
            <a:endParaRPr kumimoji="1" lang="en-US" altLang="ja-JP" sz="2400" dirty="0" smtClean="0"/>
          </a:p>
          <a:p>
            <a:r>
              <a:rPr lang="ja-JP" altLang="en-US" sz="2400" dirty="0" smtClean="0"/>
              <a:t>渓</a:t>
            </a:r>
            <a:r>
              <a:rPr lang="ja-JP" altLang="en-US" sz="2400" dirty="0"/>
              <a:t>床および渓岸</a:t>
            </a:r>
            <a:r>
              <a:rPr lang="ja-JP" altLang="en-US" sz="2400" dirty="0" smtClean="0"/>
              <a:t>付近の</a:t>
            </a:r>
            <a:r>
              <a:rPr lang="ja-JP" altLang="en-US" sz="2400" b="1" dirty="0" smtClean="0"/>
              <a:t>倒木</a:t>
            </a:r>
            <a:r>
              <a:rPr lang="ja-JP" altLang="en-US" sz="2400" b="1" dirty="0"/>
              <a:t>及び</a:t>
            </a:r>
            <a:r>
              <a:rPr lang="ja-JP" altLang="en-US" sz="2400" b="1" dirty="0" smtClean="0"/>
              <a:t>立木の位置</a:t>
            </a:r>
            <a:r>
              <a:rPr lang="ja-JP" altLang="en-US" sz="2400" b="1" dirty="0"/>
              <a:t>、直径、長さ、樹種</a:t>
            </a:r>
            <a:endParaRPr kumimoji="1" lang="ja-JP" altLang="en-US" sz="2400" b="1" dirty="0"/>
          </a:p>
        </p:txBody>
      </p:sp>
    </p:spTree>
    <p:extLst>
      <p:ext uri="{BB962C8B-B14F-4D97-AF65-F5344CB8AC3E}">
        <p14:creationId xmlns:p14="http://schemas.microsoft.com/office/powerpoint/2010/main" val="2490018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a:xfrm>
            <a:off x="448280" y="4941169"/>
            <a:ext cx="8640960" cy="12961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b="1" dirty="0">
              <a:solidFill>
                <a:schemeClr val="bg1"/>
              </a:solidFill>
              <a:latin typeface="ＭＳ ゴシック" pitchFamily="49" charset="-128"/>
              <a:ea typeface="ＭＳ ゴシック" pitchFamily="49" charset="-128"/>
            </a:endParaRPr>
          </a:p>
        </p:txBody>
      </p:sp>
      <p:sp>
        <p:nvSpPr>
          <p:cNvPr id="2" name="タイトル 1"/>
          <p:cNvSpPr>
            <a:spLocks noGrp="1"/>
          </p:cNvSpPr>
          <p:nvPr>
            <p:ph type="title"/>
          </p:nvPr>
        </p:nvSpPr>
        <p:spPr/>
        <p:txBody>
          <a:bodyPr>
            <a:noAutofit/>
          </a:bodyPr>
          <a:lstStyle/>
          <a:p>
            <a:r>
              <a:rPr kumimoji="1" lang="ja-JP" altLang="en-US" sz="3600" dirty="0" smtClean="0"/>
              <a:t>調査方法②（植生調査）</a:t>
            </a:r>
            <a:endParaRPr kumimoji="1" lang="ja-JP" altLang="en-US" sz="3600" dirty="0"/>
          </a:p>
        </p:txBody>
      </p:sp>
      <p:sp>
        <p:nvSpPr>
          <p:cNvPr id="4" name="スライド番号プレースホルダー 3"/>
          <p:cNvSpPr>
            <a:spLocks noGrp="1"/>
          </p:cNvSpPr>
          <p:nvPr>
            <p:ph type="sldNum" sz="quarter" idx="12"/>
          </p:nvPr>
        </p:nvSpPr>
        <p:spPr/>
        <p:txBody>
          <a:bodyPr/>
          <a:lstStyle/>
          <a:p>
            <a:fld id="{4FCDA5AF-9250-457C-8B3B-70A2AA15C9A3}" type="slidenum">
              <a:rPr kumimoji="1" lang="ja-JP" altLang="en-US" smtClean="0"/>
              <a:t>9</a:t>
            </a:fld>
            <a:endParaRPr kumimoji="1" lang="ja-JP" altLang="en-US"/>
          </a:p>
        </p:txBody>
      </p:sp>
      <p:sp>
        <p:nvSpPr>
          <p:cNvPr id="5" name="正方形/長方形 4"/>
          <p:cNvSpPr/>
          <p:nvPr/>
        </p:nvSpPr>
        <p:spPr>
          <a:xfrm>
            <a:off x="847682" y="1402100"/>
            <a:ext cx="3130252" cy="27363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 name="正方形/長方形 10"/>
          <p:cNvSpPr/>
          <p:nvPr/>
        </p:nvSpPr>
        <p:spPr>
          <a:xfrm>
            <a:off x="1546554" y="3922380"/>
            <a:ext cx="216024" cy="2160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2" name="正方形/長方形 11"/>
          <p:cNvSpPr/>
          <p:nvPr/>
        </p:nvSpPr>
        <p:spPr>
          <a:xfrm>
            <a:off x="1924596" y="3922380"/>
            <a:ext cx="216024" cy="2160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3" name="正方形/長方形 12"/>
          <p:cNvSpPr/>
          <p:nvPr/>
        </p:nvSpPr>
        <p:spPr>
          <a:xfrm>
            <a:off x="2302638" y="3922380"/>
            <a:ext cx="216024" cy="2160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4" name="正方形/長方形 13"/>
          <p:cNvSpPr/>
          <p:nvPr/>
        </p:nvSpPr>
        <p:spPr>
          <a:xfrm>
            <a:off x="2680680" y="3922380"/>
            <a:ext cx="216024" cy="2160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 name="正方形/長方形 14"/>
          <p:cNvSpPr/>
          <p:nvPr/>
        </p:nvSpPr>
        <p:spPr>
          <a:xfrm>
            <a:off x="3058722" y="3922380"/>
            <a:ext cx="216024" cy="2160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1852588" y="1052736"/>
            <a:ext cx="1656184" cy="369332"/>
          </a:xfrm>
          <a:prstGeom prst="rect">
            <a:avLst/>
          </a:prstGeom>
          <a:noFill/>
        </p:spPr>
        <p:txBody>
          <a:bodyPr wrap="square" rtlCol="0">
            <a:spAutoFit/>
          </a:bodyPr>
          <a:lstStyle/>
          <a:p>
            <a:r>
              <a:rPr kumimoji="1" lang="en-US" altLang="ja-JP" dirty="0" smtClean="0"/>
              <a:t>10m</a:t>
            </a:r>
            <a:endParaRPr kumimoji="1" lang="ja-JP" altLang="en-US" dirty="0"/>
          </a:p>
        </p:txBody>
      </p:sp>
      <p:sp>
        <p:nvSpPr>
          <p:cNvPr id="18" name="テキスト ボックス 17"/>
          <p:cNvSpPr txBox="1"/>
          <p:nvPr/>
        </p:nvSpPr>
        <p:spPr>
          <a:xfrm>
            <a:off x="1590440" y="4223983"/>
            <a:ext cx="3223468" cy="400110"/>
          </a:xfrm>
          <a:prstGeom prst="rect">
            <a:avLst/>
          </a:prstGeom>
          <a:noFill/>
        </p:spPr>
        <p:txBody>
          <a:bodyPr wrap="square" rtlCol="0">
            <a:spAutoFit/>
          </a:bodyPr>
          <a:lstStyle>
            <a:defPPr>
              <a:defRPr lang="ja-JP"/>
            </a:defPPr>
            <a:lvl1pPr algn="ct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ja-JP" altLang="en-US" dirty="0"/>
              <a:t>土砂受け箱</a:t>
            </a:r>
          </a:p>
        </p:txBody>
      </p:sp>
      <p:sp>
        <p:nvSpPr>
          <p:cNvPr id="19" name="正方形/長方形 18"/>
          <p:cNvSpPr/>
          <p:nvPr/>
        </p:nvSpPr>
        <p:spPr>
          <a:xfrm>
            <a:off x="4932040" y="1422068"/>
            <a:ext cx="3130252" cy="27363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0" name="正方形/長方形 19"/>
          <p:cNvSpPr/>
          <p:nvPr/>
        </p:nvSpPr>
        <p:spPr>
          <a:xfrm>
            <a:off x="5630912" y="3942348"/>
            <a:ext cx="216024" cy="2160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1" name="正方形/長方形 20"/>
          <p:cNvSpPr/>
          <p:nvPr/>
        </p:nvSpPr>
        <p:spPr>
          <a:xfrm>
            <a:off x="6008954" y="3942348"/>
            <a:ext cx="216024" cy="2160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2" name="正方形/長方形 21"/>
          <p:cNvSpPr/>
          <p:nvPr/>
        </p:nvSpPr>
        <p:spPr>
          <a:xfrm>
            <a:off x="6386996" y="3942348"/>
            <a:ext cx="216024" cy="2160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3" name="正方形/長方形 22"/>
          <p:cNvSpPr/>
          <p:nvPr/>
        </p:nvSpPr>
        <p:spPr>
          <a:xfrm>
            <a:off x="6765038" y="3942348"/>
            <a:ext cx="216024" cy="2160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4" name="正方形/長方形 23"/>
          <p:cNvSpPr/>
          <p:nvPr/>
        </p:nvSpPr>
        <p:spPr>
          <a:xfrm>
            <a:off x="7143080" y="3942348"/>
            <a:ext cx="216024" cy="2160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5" name="テキスト ボックス 24"/>
          <p:cNvSpPr txBox="1"/>
          <p:nvPr/>
        </p:nvSpPr>
        <p:spPr>
          <a:xfrm>
            <a:off x="5936946" y="1072704"/>
            <a:ext cx="1656184" cy="369332"/>
          </a:xfrm>
          <a:prstGeom prst="rect">
            <a:avLst/>
          </a:prstGeom>
          <a:noFill/>
        </p:spPr>
        <p:txBody>
          <a:bodyPr wrap="square" rtlCol="0">
            <a:spAutoFit/>
          </a:bodyPr>
          <a:lstStyle/>
          <a:p>
            <a:r>
              <a:rPr kumimoji="1" lang="en-US" altLang="ja-JP" dirty="0" smtClean="0"/>
              <a:t>10m</a:t>
            </a:r>
            <a:endParaRPr kumimoji="1" lang="ja-JP" altLang="en-US" dirty="0"/>
          </a:p>
        </p:txBody>
      </p:sp>
      <p:sp>
        <p:nvSpPr>
          <p:cNvPr id="27" name="テキスト ボックス 26"/>
          <p:cNvSpPr txBox="1"/>
          <p:nvPr/>
        </p:nvSpPr>
        <p:spPr>
          <a:xfrm>
            <a:off x="8062292" y="2605554"/>
            <a:ext cx="828092" cy="369332"/>
          </a:xfrm>
          <a:prstGeom prst="rect">
            <a:avLst/>
          </a:prstGeom>
          <a:noFill/>
        </p:spPr>
        <p:txBody>
          <a:bodyPr wrap="square" rtlCol="0">
            <a:spAutoFit/>
          </a:bodyPr>
          <a:lstStyle/>
          <a:p>
            <a:r>
              <a:rPr kumimoji="1" lang="en-US" altLang="ja-JP" dirty="0" smtClean="0"/>
              <a:t>10m</a:t>
            </a:r>
            <a:endParaRPr kumimoji="1" lang="ja-JP" altLang="en-US" dirty="0"/>
          </a:p>
        </p:txBody>
      </p:sp>
      <p:sp>
        <p:nvSpPr>
          <p:cNvPr id="39" name="テキスト ボックス 38"/>
          <p:cNvSpPr txBox="1"/>
          <p:nvPr/>
        </p:nvSpPr>
        <p:spPr>
          <a:xfrm>
            <a:off x="4701607" y="2224008"/>
            <a:ext cx="3544298" cy="400110"/>
          </a:xfrm>
          <a:prstGeom prst="rect">
            <a:avLst/>
          </a:prstGeom>
          <a:noFill/>
        </p:spPr>
        <p:txBody>
          <a:bodyPr wrap="square" rtlCol="0">
            <a:spAutoFit/>
          </a:bodyPr>
          <a:lstStyle/>
          <a:p>
            <a:pPr algn="ctr"/>
            <a:r>
              <a:rPr kumimoji="1" lang="ja-JP" altLang="en-US" sz="2000" dirty="0" smtClean="0"/>
              <a:t>対照区</a:t>
            </a:r>
            <a:endParaRPr kumimoji="1" lang="ja-JP" altLang="en-US" sz="2000" dirty="0"/>
          </a:p>
        </p:txBody>
      </p:sp>
      <p:sp>
        <p:nvSpPr>
          <p:cNvPr id="40" name="テキスト ボックス 39"/>
          <p:cNvSpPr txBox="1"/>
          <p:nvPr/>
        </p:nvSpPr>
        <p:spPr>
          <a:xfrm>
            <a:off x="631658" y="2149080"/>
            <a:ext cx="3436286" cy="707886"/>
          </a:xfrm>
          <a:prstGeom prst="rect">
            <a:avLst/>
          </a:prstGeom>
          <a:noFill/>
        </p:spPr>
        <p:txBody>
          <a:bodyPr wrap="square" rtlCol="0">
            <a:spAutoFit/>
          </a:bodyPr>
          <a:lstStyle/>
          <a:p>
            <a:pPr algn="ctr"/>
            <a:r>
              <a:rPr kumimoji="1" lang="ja-JP" altLang="en-US" sz="2000" dirty="0" smtClean="0"/>
              <a:t>強度伐採区</a:t>
            </a:r>
            <a:endParaRPr kumimoji="1" lang="en-US" altLang="ja-JP" sz="2000" dirty="0" smtClean="0"/>
          </a:p>
          <a:p>
            <a:pPr algn="ctr"/>
            <a:r>
              <a:rPr lang="ja-JP" altLang="en-US" sz="2000" dirty="0" smtClean="0"/>
              <a:t>（</a:t>
            </a:r>
            <a:r>
              <a:rPr lang="en-US" altLang="ja-JP" sz="2000" dirty="0" smtClean="0"/>
              <a:t>5</a:t>
            </a:r>
            <a:r>
              <a:rPr lang="ja-JP" altLang="en-US" sz="2000" dirty="0" smtClean="0"/>
              <a:t>割間伐）</a:t>
            </a:r>
            <a:endParaRPr kumimoji="1" lang="ja-JP" altLang="en-US" sz="2000" dirty="0"/>
          </a:p>
        </p:txBody>
      </p:sp>
      <p:sp>
        <p:nvSpPr>
          <p:cNvPr id="41" name="テキスト ボックス 40"/>
          <p:cNvSpPr txBox="1"/>
          <p:nvPr/>
        </p:nvSpPr>
        <p:spPr>
          <a:xfrm>
            <a:off x="555778" y="5085184"/>
            <a:ext cx="8532440" cy="1107996"/>
          </a:xfrm>
          <a:prstGeom prst="rect">
            <a:avLst/>
          </a:prstGeom>
          <a:noFill/>
        </p:spPr>
        <p:txBody>
          <a:bodyPr wrap="square" rtlCol="0">
            <a:spAutoFit/>
          </a:bodyPr>
          <a:lstStyle/>
          <a:p>
            <a:r>
              <a:rPr kumimoji="1" lang="ja-JP" altLang="en-US" sz="2200" dirty="0" smtClean="0"/>
              <a:t>・</a:t>
            </a:r>
            <a:r>
              <a:rPr kumimoji="1" lang="ja-JP" altLang="en-US" sz="2200" b="1" dirty="0" smtClean="0"/>
              <a:t>土砂移動量</a:t>
            </a:r>
            <a:r>
              <a:rPr kumimoji="1" lang="ja-JP" altLang="en-US" sz="2200" dirty="0" smtClean="0"/>
              <a:t>：１カ月間に土砂受け箱に流入した土砂</a:t>
            </a:r>
            <a:r>
              <a:rPr kumimoji="1" lang="ja-JP" altLang="en-US" sz="2200" dirty="0" smtClean="0"/>
              <a:t>の重量を測定</a:t>
            </a:r>
            <a:r>
              <a:rPr kumimoji="1" lang="ja-JP" altLang="en-US" sz="2200" dirty="0" smtClean="0"/>
              <a:t>　　</a:t>
            </a:r>
            <a:endParaRPr kumimoji="1" lang="en-US" altLang="ja-JP" sz="2200" dirty="0" smtClean="0"/>
          </a:p>
          <a:p>
            <a:r>
              <a:rPr lang="ja-JP" altLang="en-US" sz="2200" dirty="0" smtClean="0"/>
              <a:t>・</a:t>
            </a:r>
            <a:r>
              <a:rPr lang="ja-JP" altLang="en-US" sz="2200" b="1" dirty="0" smtClean="0"/>
              <a:t>浸　透　能</a:t>
            </a:r>
            <a:r>
              <a:rPr lang="ja-JP" altLang="en-US" sz="2200" dirty="0" smtClean="0"/>
              <a:t>：</a:t>
            </a:r>
            <a:r>
              <a:rPr lang="ja-JP" altLang="en-US" sz="2200" dirty="0" smtClean="0"/>
              <a:t>強度伐採区と対照区で簡易式人工降雨装置で</a:t>
            </a:r>
            <a:r>
              <a:rPr lang="ja-JP" altLang="en-US" sz="2200" dirty="0" smtClean="0"/>
              <a:t>測定</a:t>
            </a:r>
            <a:endParaRPr lang="en-US" altLang="ja-JP" sz="2200" dirty="0" smtClean="0"/>
          </a:p>
          <a:p>
            <a:r>
              <a:rPr lang="ja-JP" altLang="en-US" sz="2200" dirty="0" smtClean="0"/>
              <a:t>・</a:t>
            </a:r>
            <a:r>
              <a:rPr lang="ja-JP" altLang="en-US" sz="2200" b="1" dirty="0"/>
              <a:t>林床被覆率</a:t>
            </a:r>
            <a:r>
              <a:rPr lang="ja-JP" altLang="en-US" sz="2200" dirty="0"/>
              <a:t>：箱の直上</a:t>
            </a:r>
            <a:r>
              <a:rPr lang="en-US" altLang="ja-JP" sz="2200" dirty="0"/>
              <a:t>50㎝×50㎝</a:t>
            </a:r>
            <a:r>
              <a:rPr lang="ja-JP" altLang="en-US" sz="2200" dirty="0"/>
              <a:t>で植生・落葉等が覆う割合を測定　　</a:t>
            </a:r>
            <a:endParaRPr kumimoji="1" lang="ja-JP" altLang="en-US" sz="2200" dirty="0"/>
          </a:p>
        </p:txBody>
      </p:sp>
      <p:sp>
        <p:nvSpPr>
          <p:cNvPr id="43" name="下カーブ矢印 42"/>
          <p:cNvSpPr/>
          <p:nvPr/>
        </p:nvSpPr>
        <p:spPr>
          <a:xfrm rot="15572734">
            <a:off x="1195104" y="4103133"/>
            <a:ext cx="447962" cy="250233"/>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grpSp>
        <p:nvGrpSpPr>
          <p:cNvPr id="44" name="グループ化 43"/>
          <p:cNvGrpSpPr/>
          <p:nvPr/>
        </p:nvGrpSpPr>
        <p:grpSpPr>
          <a:xfrm flipH="1">
            <a:off x="3538585" y="2026509"/>
            <a:ext cx="193651" cy="912304"/>
            <a:chOff x="1403648" y="4460912"/>
            <a:chExt cx="288032" cy="912304"/>
          </a:xfrm>
        </p:grpSpPr>
        <p:sp>
          <p:nvSpPr>
            <p:cNvPr id="45" name="二等辺三角形 44"/>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6" name="直線コネクタ 45"/>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7" name="グループ化 46"/>
          <p:cNvGrpSpPr/>
          <p:nvPr/>
        </p:nvGrpSpPr>
        <p:grpSpPr>
          <a:xfrm flipH="1">
            <a:off x="1298527" y="1594461"/>
            <a:ext cx="193651" cy="912304"/>
            <a:chOff x="1403648" y="4460912"/>
            <a:chExt cx="288032" cy="912304"/>
          </a:xfrm>
        </p:grpSpPr>
        <p:sp>
          <p:nvSpPr>
            <p:cNvPr id="48" name="二等辺三角形 47"/>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49" name="直線コネクタ 48"/>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flipH="1">
            <a:off x="1634120" y="2757354"/>
            <a:ext cx="193651" cy="912304"/>
            <a:chOff x="1403648" y="4460912"/>
            <a:chExt cx="288032" cy="912304"/>
          </a:xfrm>
        </p:grpSpPr>
        <p:sp>
          <p:nvSpPr>
            <p:cNvPr id="51" name="二等辺三角形 50"/>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2" name="直線コネクタ 51"/>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flipH="1">
            <a:off x="2943661" y="2803164"/>
            <a:ext cx="193651" cy="912304"/>
            <a:chOff x="1403648" y="4460912"/>
            <a:chExt cx="288032" cy="912304"/>
          </a:xfrm>
        </p:grpSpPr>
        <p:sp>
          <p:nvSpPr>
            <p:cNvPr id="54" name="二等辺三角形 53"/>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5" name="直線コネクタ 54"/>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6" name="グループ化 55"/>
          <p:cNvGrpSpPr/>
          <p:nvPr/>
        </p:nvGrpSpPr>
        <p:grpSpPr>
          <a:xfrm flipH="1">
            <a:off x="2676679" y="1257370"/>
            <a:ext cx="193651" cy="912304"/>
            <a:chOff x="1403648" y="4460912"/>
            <a:chExt cx="288032" cy="912304"/>
          </a:xfrm>
        </p:grpSpPr>
        <p:sp>
          <p:nvSpPr>
            <p:cNvPr id="57" name="二等辺三角形 56"/>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58" name="直線コネクタ 57"/>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p:cNvGrpSpPr/>
          <p:nvPr/>
        </p:nvGrpSpPr>
        <p:grpSpPr>
          <a:xfrm flipH="1">
            <a:off x="5434888" y="1162413"/>
            <a:ext cx="193651" cy="912304"/>
            <a:chOff x="1403648" y="4460912"/>
            <a:chExt cx="288032" cy="912304"/>
          </a:xfrm>
        </p:grpSpPr>
        <p:sp>
          <p:nvSpPr>
            <p:cNvPr id="60" name="二等辺三角形 59"/>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61" name="直線コネクタ 60"/>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flipH="1">
            <a:off x="5988954" y="1354333"/>
            <a:ext cx="193651" cy="912304"/>
            <a:chOff x="1403648" y="4460912"/>
            <a:chExt cx="288032" cy="912304"/>
          </a:xfrm>
        </p:grpSpPr>
        <p:sp>
          <p:nvSpPr>
            <p:cNvPr id="63" name="二等辺三角形 62"/>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64" name="直線コネクタ 63"/>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5" name="グループ化 64"/>
          <p:cNvGrpSpPr/>
          <p:nvPr/>
        </p:nvGrpSpPr>
        <p:grpSpPr>
          <a:xfrm flipH="1">
            <a:off x="6765038" y="1115000"/>
            <a:ext cx="193651" cy="912304"/>
            <a:chOff x="1403648" y="4460912"/>
            <a:chExt cx="288032" cy="912304"/>
          </a:xfrm>
        </p:grpSpPr>
        <p:sp>
          <p:nvSpPr>
            <p:cNvPr id="66" name="二等辺三角形 65"/>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67" name="直線コネクタ 66"/>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8" name="グループ化 67"/>
          <p:cNvGrpSpPr/>
          <p:nvPr/>
        </p:nvGrpSpPr>
        <p:grpSpPr>
          <a:xfrm flipH="1">
            <a:off x="7057441" y="1892983"/>
            <a:ext cx="193651" cy="912304"/>
            <a:chOff x="1403648" y="4460912"/>
            <a:chExt cx="288032" cy="912304"/>
          </a:xfrm>
        </p:grpSpPr>
        <p:sp>
          <p:nvSpPr>
            <p:cNvPr id="69" name="二等辺三角形 68"/>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70" name="直線コネクタ 69"/>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p:cNvGrpSpPr/>
          <p:nvPr/>
        </p:nvGrpSpPr>
        <p:grpSpPr>
          <a:xfrm flipH="1">
            <a:off x="5241237" y="2056405"/>
            <a:ext cx="193651" cy="912304"/>
            <a:chOff x="1403648" y="4460912"/>
            <a:chExt cx="288032" cy="912304"/>
          </a:xfrm>
        </p:grpSpPr>
        <p:sp>
          <p:nvSpPr>
            <p:cNvPr id="72" name="二等辺三角形 71"/>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73" name="直線コネクタ 72"/>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74" name="グループ化 73"/>
          <p:cNvGrpSpPr/>
          <p:nvPr/>
        </p:nvGrpSpPr>
        <p:grpSpPr>
          <a:xfrm flipH="1">
            <a:off x="5861358" y="2211666"/>
            <a:ext cx="193651" cy="912304"/>
            <a:chOff x="1403648" y="4460912"/>
            <a:chExt cx="288032" cy="912304"/>
          </a:xfrm>
        </p:grpSpPr>
        <p:sp>
          <p:nvSpPr>
            <p:cNvPr id="75" name="二等辺三角形 74"/>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76" name="直線コネクタ 75"/>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77" name="グループ化 76"/>
          <p:cNvGrpSpPr/>
          <p:nvPr/>
        </p:nvGrpSpPr>
        <p:grpSpPr>
          <a:xfrm flipH="1">
            <a:off x="6603020" y="2587861"/>
            <a:ext cx="193651" cy="912304"/>
            <a:chOff x="1403648" y="4460912"/>
            <a:chExt cx="288032" cy="912304"/>
          </a:xfrm>
        </p:grpSpPr>
        <p:sp>
          <p:nvSpPr>
            <p:cNvPr id="78" name="二等辺三角形 77"/>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79" name="直線コネクタ 78"/>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0" name="グループ化 79"/>
          <p:cNvGrpSpPr/>
          <p:nvPr/>
        </p:nvGrpSpPr>
        <p:grpSpPr>
          <a:xfrm flipH="1">
            <a:off x="7759570" y="2092547"/>
            <a:ext cx="193651" cy="912304"/>
            <a:chOff x="1403648" y="4460912"/>
            <a:chExt cx="288032" cy="912304"/>
          </a:xfrm>
        </p:grpSpPr>
        <p:sp>
          <p:nvSpPr>
            <p:cNvPr id="81" name="二等辺三角形 80"/>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2" name="直線コネクタ 81"/>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3" name="グループ化 82"/>
          <p:cNvGrpSpPr/>
          <p:nvPr/>
        </p:nvGrpSpPr>
        <p:grpSpPr>
          <a:xfrm flipH="1">
            <a:off x="5407677" y="2938813"/>
            <a:ext cx="193651" cy="912304"/>
            <a:chOff x="1403648" y="4460912"/>
            <a:chExt cx="288032" cy="912304"/>
          </a:xfrm>
        </p:grpSpPr>
        <p:sp>
          <p:nvSpPr>
            <p:cNvPr id="84" name="二等辺三角形 83"/>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5" name="直線コネクタ 84"/>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6" name="グループ化 85"/>
          <p:cNvGrpSpPr/>
          <p:nvPr/>
        </p:nvGrpSpPr>
        <p:grpSpPr>
          <a:xfrm flipH="1">
            <a:off x="7593130" y="2962917"/>
            <a:ext cx="193651" cy="912304"/>
            <a:chOff x="1403648" y="4460912"/>
            <a:chExt cx="288032" cy="912304"/>
          </a:xfrm>
        </p:grpSpPr>
        <p:sp>
          <p:nvSpPr>
            <p:cNvPr id="87" name="二等辺三角形 86"/>
            <p:cNvSpPr/>
            <p:nvPr/>
          </p:nvSpPr>
          <p:spPr>
            <a:xfrm>
              <a:off x="1403648" y="4460912"/>
              <a:ext cx="288032" cy="48025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cxnSp>
          <p:nvCxnSpPr>
            <p:cNvPr id="88" name="直線コネクタ 87"/>
            <p:cNvCxnSpPr/>
            <p:nvPr/>
          </p:nvCxnSpPr>
          <p:spPr>
            <a:xfrm>
              <a:off x="1547664" y="4941168"/>
              <a:ext cx="0" cy="4320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89" name="角丸四角形 88"/>
          <p:cNvSpPr/>
          <p:nvPr/>
        </p:nvSpPr>
        <p:spPr>
          <a:xfrm>
            <a:off x="555778" y="4664861"/>
            <a:ext cx="1442523" cy="420323"/>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ja-JP" altLang="en-US" sz="2400" dirty="0">
                <a:solidFill>
                  <a:prstClr val="black"/>
                </a:solidFill>
              </a:rPr>
              <a:t>調査項目</a:t>
            </a:r>
            <a:endParaRPr lang="en-US" altLang="ja-JP" sz="2400" dirty="0">
              <a:solidFill>
                <a:prstClr val="black"/>
              </a:solidFill>
            </a:endParaRPr>
          </a:p>
        </p:txBody>
      </p:sp>
      <p:sp>
        <p:nvSpPr>
          <p:cNvPr id="90" name="テキスト ボックス 89"/>
          <p:cNvSpPr txBox="1"/>
          <p:nvPr/>
        </p:nvSpPr>
        <p:spPr>
          <a:xfrm>
            <a:off x="3995936" y="2555612"/>
            <a:ext cx="828092" cy="369332"/>
          </a:xfrm>
          <a:prstGeom prst="rect">
            <a:avLst/>
          </a:prstGeom>
          <a:noFill/>
        </p:spPr>
        <p:txBody>
          <a:bodyPr wrap="square" rtlCol="0">
            <a:spAutoFit/>
          </a:bodyPr>
          <a:lstStyle/>
          <a:p>
            <a:r>
              <a:rPr kumimoji="1" lang="en-US" altLang="ja-JP" dirty="0" smtClean="0"/>
              <a:t>10m</a:t>
            </a:r>
            <a:endParaRPr kumimoji="1" lang="ja-JP" altLang="en-US" dirty="0"/>
          </a:p>
        </p:txBody>
      </p:sp>
    </p:spTree>
    <p:extLst>
      <p:ext uri="{BB962C8B-B14F-4D97-AF65-F5344CB8AC3E}">
        <p14:creationId xmlns:p14="http://schemas.microsoft.com/office/powerpoint/2010/main" val="921583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5046</TotalTime>
  <Words>590</Words>
  <Application>Microsoft Office PowerPoint</Application>
  <PresentationFormat>画面に合わせる (4:3)</PresentationFormat>
  <Paragraphs>153</Paragraphs>
  <Slides>11</Slides>
  <Notes>0</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Office ​​テーマ</vt:lpstr>
      <vt:lpstr>流木対策効果検証調査について</vt:lpstr>
      <vt:lpstr>近年の災害の状況と対策</vt:lpstr>
      <vt:lpstr>危険渓流の流木対策事業</vt:lpstr>
      <vt:lpstr>効果検証について</vt:lpstr>
      <vt:lpstr>効果検証①（流木調査）</vt:lpstr>
      <vt:lpstr>効果検証②（植生調査）</vt:lpstr>
      <vt:lpstr>平成28年度の調査地</vt:lpstr>
      <vt:lpstr>調査方法①（流木調査）</vt:lpstr>
      <vt:lpstr>調査方法②（植生調査）</vt:lpstr>
      <vt:lpstr>調査項目①（土砂移動量）</vt:lpstr>
      <vt:lpstr>調査項目②（浸透能調査）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小野本 徳人</dc:creator>
  <cp:lastModifiedBy>木南　克規</cp:lastModifiedBy>
  <cp:revision>342</cp:revision>
  <cp:lastPrinted>2016-11-22T10:09:52Z</cp:lastPrinted>
  <dcterms:created xsi:type="dcterms:W3CDTF">2012-04-16T09:03:35Z</dcterms:created>
  <dcterms:modified xsi:type="dcterms:W3CDTF">2016-11-22T10:19:07Z</dcterms:modified>
</cp:coreProperties>
</file>