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6858000" cy="9144000" type="screen4x3"/>
  <p:notesSz cx="6797675" cy="99282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09" autoAdjust="0"/>
    <p:restoredTop sz="96318" autoAdjust="0"/>
  </p:normalViewPr>
  <p:slideViewPr>
    <p:cSldViewPr>
      <p:cViewPr>
        <p:scale>
          <a:sx n="150" d="100"/>
          <a:sy n="150" d="100"/>
        </p:scale>
        <p:origin x="1704" y="-36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7047"/>
          </a:xfrm>
          <a:prstGeom prst="rect">
            <a:avLst/>
          </a:prstGeom>
        </p:spPr>
        <p:txBody>
          <a:bodyPr vert="horz" lIns="91467" tIns="45734" rIns="91467" bIns="4573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899" y="0"/>
            <a:ext cx="2946189" cy="497047"/>
          </a:xfrm>
          <a:prstGeom prst="rect">
            <a:avLst/>
          </a:prstGeom>
        </p:spPr>
        <p:txBody>
          <a:bodyPr vert="horz" lIns="91467" tIns="45734" rIns="91467" bIns="45734" rtlCol="0"/>
          <a:lstStyle>
            <a:lvl1pPr algn="r">
              <a:defRPr sz="1200"/>
            </a:lvl1pPr>
          </a:lstStyle>
          <a:p>
            <a:fld id="{CE9EE10C-9AFD-42FA-A221-55B1F0BAB3C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67" tIns="45734" rIns="91467" bIns="4573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8317"/>
            <a:ext cx="5438140" cy="3909675"/>
          </a:xfrm>
          <a:prstGeom prst="rect">
            <a:avLst/>
          </a:prstGeom>
        </p:spPr>
        <p:txBody>
          <a:bodyPr vert="horz" lIns="91467" tIns="45734" rIns="91467" bIns="4573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31180"/>
            <a:ext cx="2946189" cy="497046"/>
          </a:xfrm>
          <a:prstGeom prst="rect">
            <a:avLst/>
          </a:prstGeom>
        </p:spPr>
        <p:txBody>
          <a:bodyPr vert="horz" lIns="91467" tIns="45734" rIns="91467" bIns="4573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899" y="9431180"/>
            <a:ext cx="2946189" cy="497046"/>
          </a:xfrm>
          <a:prstGeom prst="rect">
            <a:avLst/>
          </a:prstGeom>
        </p:spPr>
        <p:txBody>
          <a:bodyPr vert="horz" lIns="91467" tIns="45734" rIns="91467" bIns="45734" rtlCol="0" anchor="b"/>
          <a:lstStyle>
            <a:lvl1pPr algn="r">
              <a:defRPr sz="1200"/>
            </a:lvl1pPr>
          </a:lstStyle>
          <a:p>
            <a:fld id="{BD425649-CA51-46A4-92AB-24F168D82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8404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25649-CA51-46A4-92AB-24F168D8214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562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FB57-D6AD-4B67-B29D-5DB39614A733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D617-0C8A-408C-9C92-777C963A03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281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FB57-D6AD-4B67-B29D-5DB39614A733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D617-0C8A-408C-9C92-777C963A03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336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FB57-D6AD-4B67-B29D-5DB39614A733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D617-0C8A-408C-9C92-777C963A03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8895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FB57-D6AD-4B67-B29D-5DB39614A733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D617-0C8A-408C-9C92-777C963A03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4147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FB57-D6AD-4B67-B29D-5DB39614A733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D617-0C8A-408C-9C92-777C963A03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36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FB57-D6AD-4B67-B29D-5DB39614A733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D617-0C8A-408C-9C92-777C963A03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8728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FB57-D6AD-4B67-B29D-5DB39614A733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D617-0C8A-408C-9C92-777C963A03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66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FB57-D6AD-4B67-B29D-5DB39614A733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D617-0C8A-408C-9C92-777C963A03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5816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FB57-D6AD-4B67-B29D-5DB39614A733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D617-0C8A-408C-9C92-777C963A03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6827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FB57-D6AD-4B67-B29D-5DB39614A733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D617-0C8A-408C-9C92-777C963A03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969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FB57-D6AD-4B67-B29D-5DB39614A733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3D617-0C8A-408C-9C92-777C963A03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187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6FB57-D6AD-4B67-B29D-5DB39614A733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3D617-0C8A-408C-9C92-777C963A03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966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" name="表 4">
            <a:extLst>
              <a:ext uri="{FF2B5EF4-FFF2-40B4-BE49-F238E27FC236}">
                <a16:creationId xmlns:a16="http://schemas.microsoft.com/office/drawing/2014/main" id="{25A55C38-C7BE-47F4-89C7-1D771CB841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132465"/>
              </p:ext>
            </p:extLst>
          </p:nvPr>
        </p:nvGraphicFramePr>
        <p:xfrm>
          <a:off x="321121" y="6372235"/>
          <a:ext cx="6264000" cy="246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29006609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6412148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35336762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59708795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9430173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49309897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800303688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472237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611458336"/>
                    </a:ext>
                  </a:extLst>
                </a:gridCol>
              </a:tblGrid>
              <a:tr h="324000">
                <a:tc gridSpan="2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2025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R7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）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2026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R8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）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2027</a:t>
                      </a:r>
                    </a:p>
                    <a:p>
                      <a:pPr algn="ctr">
                        <a:lnSpc>
                          <a:spcPts val="900"/>
                        </a:lnSpc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R9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2028</a:t>
                      </a:r>
                    </a:p>
                    <a:p>
                      <a:pPr algn="ctr">
                        <a:lnSpc>
                          <a:spcPts val="900"/>
                        </a:lnSpc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R10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2029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R11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2030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R12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2031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R13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5540219"/>
                  </a:ext>
                </a:extLst>
              </a:tr>
              <a:tr h="404920">
                <a:tc gridSpan="2"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現行</a:t>
                      </a:r>
                      <a:endParaRPr kumimoji="1" lang="en-US" altLang="ja-JP" sz="105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105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システム</a:t>
                      </a:r>
                    </a:p>
                  </a:txBody>
                  <a:tcPr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314804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r>
                        <a:rPr kumimoji="1" lang="ja-JP" altLang="en-US" sz="1050" b="1" u="sng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次期</a:t>
                      </a:r>
                      <a:endParaRPr kumimoji="1" lang="en-US" altLang="ja-JP" sz="1050" b="1" u="sng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1050" b="1" u="sng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システム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0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人事</a:t>
                      </a:r>
                      <a:endParaRPr kumimoji="1" lang="en-US" altLang="ja-JP" sz="10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0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給与</a:t>
                      </a:r>
                      <a:endParaRPr kumimoji="1" lang="en-US" altLang="ja-JP" sz="10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0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庶務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5286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物品調達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495873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財務会計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6071074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endParaRPr kumimoji="1" lang="ja-JP" altLang="en-US" sz="1200" b="1" u="sng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データ連携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441923"/>
                  </a:ext>
                </a:extLst>
              </a:tr>
            </a:tbl>
          </a:graphicData>
        </a:graphic>
      </p:graphicFrame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28674C1-4716-46D0-942A-860BF64AD415}"/>
              </a:ext>
            </a:extLst>
          </p:cNvPr>
          <p:cNvSpPr/>
          <p:nvPr/>
        </p:nvSpPr>
        <p:spPr>
          <a:xfrm>
            <a:off x="188640" y="3247483"/>
            <a:ext cx="1583879" cy="2443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1400"/>
              </a:lnSpc>
              <a:spcBef>
                <a:spcPts val="300"/>
              </a:spcBef>
            </a:pPr>
            <a:r>
              <a:rPr lang="ja-JP" altLang="en-US" sz="1100" b="1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事業概要</a:t>
            </a:r>
            <a:endParaRPr lang="en-US" altLang="ja-JP" sz="1100" b="1" u="sng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DB4683E5-DF15-4694-9B50-68C36D75C2E6}"/>
              </a:ext>
            </a:extLst>
          </p:cNvPr>
          <p:cNvSpPr/>
          <p:nvPr/>
        </p:nvSpPr>
        <p:spPr>
          <a:xfrm>
            <a:off x="328727" y="4884403"/>
            <a:ext cx="6264000" cy="1251366"/>
          </a:xfrm>
          <a:prstGeom prst="roundRect">
            <a:avLst>
              <a:gd name="adj" fmla="val 2978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AB69034-BCBD-40EB-8D62-BEC6E6123C40}"/>
              </a:ext>
            </a:extLst>
          </p:cNvPr>
          <p:cNvSpPr txBox="1"/>
          <p:nvPr/>
        </p:nvSpPr>
        <p:spPr>
          <a:xfrm>
            <a:off x="266626" y="444364"/>
            <a:ext cx="32368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令和８年度当初予算</a:t>
            </a:r>
            <a:endParaRPr kumimoji="1" lang="en-US" altLang="ja-JP" sz="12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600" b="1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総務事務システム更改事業費</a:t>
            </a:r>
            <a:endParaRPr lang="en-US" altLang="ja-JP" sz="1600" b="1" u="sng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51AE82F-2113-4BA9-99AD-3991CA98F3B0}"/>
              </a:ext>
            </a:extLst>
          </p:cNvPr>
          <p:cNvSpPr txBox="1"/>
          <p:nvPr/>
        </p:nvSpPr>
        <p:spPr>
          <a:xfrm>
            <a:off x="261158" y="914707"/>
            <a:ext cx="5402558" cy="457778"/>
          </a:xfrm>
          <a:prstGeom prst="rect">
            <a:avLst/>
          </a:prstGeom>
          <a:noFill/>
          <a:ln>
            <a:noFill/>
          </a:ln>
        </p:spPr>
        <p:txBody>
          <a:bodyPr wrap="square" bIns="0" rtlCol="0" anchor="t" anchorCtr="0">
            <a:noAutofit/>
          </a:bodyPr>
          <a:lstStyle/>
          <a:p>
            <a:r>
              <a:rPr lang="zh-TW" altLang="en-US" sz="1600" b="1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当初予算額：</a:t>
            </a:r>
            <a:r>
              <a:rPr lang="ja-JP" altLang="en-US" sz="1600" b="1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４７８，５００千円</a:t>
            </a:r>
            <a:endParaRPr lang="en-US" altLang="ja-JP" sz="1600" b="1" u="sng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100" b="1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（債務負担行為：令和８～９年度 ７７，０００千円）</a:t>
            </a:r>
            <a:endParaRPr lang="en-US" altLang="ja-JP" sz="1100" b="1" u="sng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D6A967DF-9A06-43FC-9C51-4A1A43E3A38C}"/>
              </a:ext>
            </a:extLst>
          </p:cNvPr>
          <p:cNvSpPr/>
          <p:nvPr/>
        </p:nvSpPr>
        <p:spPr>
          <a:xfrm>
            <a:off x="328030" y="1647865"/>
            <a:ext cx="6264697" cy="1584000"/>
          </a:xfrm>
          <a:prstGeom prst="roundRect">
            <a:avLst>
              <a:gd name="adj" fmla="val 2978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marL="72000">
              <a:lnSpc>
                <a:spcPts val="1300"/>
              </a:lnSpc>
            </a:pPr>
            <a:r>
              <a:rPr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人事、給与、庶務、財務会計、物品調達といった府庁内部の事務処理を効率的に行うために平成</a:t>
            </a:r>
            <a:r>
              <a:rPr lang="en-US" altLang="ja-JP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16</a:t>
            </a:r>
            <a:r>
              <a:rPr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年より稼働している総務事務システムは、サーバ等機器の更新や制度改正等に対応するために、これまで改修を繰り返してきた結果、システムが複雑化し、改修の対応に時間がかかるなどの課題がある。</a:t>
            </a:r>
            <a:endParaRPr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72000">
              <a:lnSpc>
                <a:spcPts val="1300"/>
              </a:lnSpc>
            </a:pPr>
            <a:r>
              <a:rPr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これらの課題を解決する</a:t>
            </a:r>
            <a:r>
              <a:rPr lang="ja-JP" altLang="en-US" sz="1100" b="0" i="0" dirty="0">
                <a:solidFill>
                  <a:schemeClr val="tx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とともに、さらなる事務の適正な執行や効率化を図る</a:t>
            </a:r>
            <a:r>
              <a:rPr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ため、制度や業務の見直しを行った上で、システム更改を行う。更改にあたっては、既存製品を組み合わせてシステムを再構成し、分離したシステム同士が円滑にデータ連携できるよう共通の連携基盤を整備する。</a:t>
            </a:r>
            <a:endParaRPr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72000">
              <a:lnSpc>
                <a:spcPts val="1300"/>
              </a:lnSpc>
            </a:pPr>
            <a:r>
              <a:rPr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令和７年度は、システム構成や更改スケジュール等を精査する調査検討を実施している。</a:t>
            </a:r>
            <a:endParaRPr kumimoji="1" lang="ja-JP" altLang="en-US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3" name="四角形: 角を丸くする 42">
            <a:extLst>
              <a:ext uri="{FF2B5EF4-FFF2-40B4-BE49-F238E27FC236}">
                <a16:creationId xmlns:a16="http://schemas.microsoft.com/office/drawing/2014/main" id="{465B1DA1-FD87-45E8-8517-6ACA9B9DBAAC}"/>
              </a:ext>
            </a:extLst>
          </p:cNvPr>
          <p:cNvSpPr/>
          <p:nvPr/>
        </p:nvSpPr>
        <p:spPr>
          <a:xfrm>
            <a:off x="328727" y="3497212"/>
            <a:ext cx="6264000" cy="1080000"/>
          </a:xfrm>
          <a:prstGeom prst="roundRect">
            <a:avLst>
              <a:gd name="adj" fmla="val 2978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marL="72000">
              <a:lnSpc>
                <a:spcPts val="1300"/>
              </a:lnSpc>
            </a:pPr>
            <a:r>
              <a:rPr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令和８年度は、総務事務システムの更改に向け、機能や性能、セキュリティ等、次期システムに求める要件を策定するとともに、人事や物品調達、データ連携に関して、技術的実現性の検証や具体機能の確認・整理を行うため、実機検証を実施する。</a:t>
            </a:r>
            <a:endParaRPr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72000">
              <a:lnSpc>
                <a:spcPts val="1300"/>
              </a:lnSpc>
            </a:pPr>
            <a:r>
              <a:rPr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これらの検討に当たっての調査や技術面での支援について、自治体のシステムに精通したコンサル事業者に委託する。</a:t>
            </a:r>
            <a:endParaRPr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72000">
              <a:lnSpc>
                <a:spcPts val="1300"/>
              </a:lnSpc>
            </a:pPr>
            <a:r>
              <a:rPr lang="en-US" altLang="ja-JP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財務会計は、庁内外</a:t>
            </a:r>
            <a:r>
              <a:rPr lang="en-US" altLang="ja-JP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</a:t>
            </a:r>
            <a:r>
              <a:rPr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以上のシステムとの調整等が必要なため、２年にわたり要件定義を実施</a:t>
            </a:r>
            <a:endParaRPr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9391EECC-E479-40DF-8956-45C10A245091}"/>
              </a:ext>
            </a:extLst>
          </p:cNvPr>
          <p:cNvSpPr/>
          <p:nvPr/>
        </p:nvSpPr>
        <p:spPr>
          <a:xfrm>
            <a:off x="2275754" y="8274577"/>
            <a:ext cx="666000" cy="8861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2075"/>
            <a:endParaRPr kumimoji="1" lang="en-US" altLang="ja-JP" sz="1200" b="1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CD735D89-3575-4E8A-86FE-36F617F4F940}"/>
              </a:ext>
            </a:extLst>
          </p:cNvPr>
          <p:cNvSpPr txBox="1"/>
          <p:nvPr/>
        </p:nvSpPr>
        <p:spPr>
          <a:xfrm>
            <a:off x="303787" y="4928635"/>
            <a:ext cx="12091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b="1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現行システム</a:t>
            </a:r>
            <a:endParaRPr kumimoji="1" lang="en-US" altLang="ja-JP" sz="1050" b="1" u="sng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C50BF1E6-5EF0-424E-8F11-A442523ACB2C}"/>
              </a:ext>
            </a:extLst>
          </p:cNvPr>
          <p:cNvSpPr txBox="1"/>
          <p:nvPr/>
        </p:nvSpPr>
        <p:spPr>
          <a:xfrm>
            <a:off x="3497185" y="4959951"/>
            <a:ext cx="1155951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b="1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次期システム</a:t>
            </a:r>
            <a:endParaRPr kumimoji="1" lang="en-US" altLang="ja-JP" sz="1050" b="1" u="sng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" name="二等辺三角形 11">
            <a:extLst>
              <a:ext uri="{FF2B5EF4-FFF2-40B4-BE49-F238E27FC236}">
                <a16:creationId xmlns:a16="http://schemas.microsoft.com/office/drawing/2014/main" id="{B6257D65-EF29-4AF7-913E-F5863C322BFA}"/>
              </a:ext>
            </a:extLst>
          </p:cNvPr>
          <p:cNvSpPr/>
          <p:nvPr/>
        </p:nvSpPr>
        <p:spPr>
          <a:xfrm rot="5400000">
            <a:off x="3024694" y="5619066"/>
            <a:ext cx="537249" cy="160750"/>
          </a:xfrm>
          <a:prstGeom prst="triangle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380BAA3D-8026-4FA3-B92C-4D9C8629319E}"/>
              </a:ext>
            </a:extLst>
          </p:cNvPr>
          <p:cNvGrpSpPr/>
          <p:nvPr/>
        </p:nvGrpSpPr>
        <p:grpSpPr>
          <a:xfrm>
            <a:off x="548889" y="5403532"/>
            <a:ext cx="693985" cy="473125"/>
            <a:chOff x="548680" y="5533983"/>
            <a:chExt cx="693985" cy="473125"/>
          </a:xfrm>
        </p:grpSpPr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D9F584D4-89A2-4D2C-B27E-FD222C7C127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984" y="5740537"/>
              <a:ext cx="288000" cy="266571"/>
            </a:xfrm>
            <a:prstGeom prst="rect">
              <a:avLst/>
            </a:prstGeom>
          </p:spPr>
        </p:pic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147C9474-3376-4280-BC89-5193DC420A0F}"/>
                </a:ext>
              </a:extLst>
            </p:cNvPr>
            <p:cNvSpPr txBox="1"/>
            <p:nvPr/>
          </p:nvSpPr>
          <p:spPr>
            <a:xfrm>
              <a:off x="548680" y="5533983"/>
              <a:ext cx="604617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10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職員</a:t>
              </a:r>
              <a:endParaRPr kumimoji="1" lang="en-US" altLang="ja-JP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19" name="直線矢印コネクタ 18">
              <a:extLst>
                <a:ext uri="{FF2B5EF4-FFF2-40B4-BE49-F238E27FC236}">
                  <a16:creationId xmlns:a16="http://schemas.microsoft.com/office/drawing/2014/main" id="{A0E24BCF-B8F6-4A98-818A-3B7672BA1EA6}"/>
                </a:ext>
              </a:extLst>
            </p:cNvPr>
            <p:cNvCxnSpPr/>
            <p:nvPr/>
          </p:nvCxnSpPr>
          <p:spPr>
            <a:xfrm>
              <a:off x="954665" y="5812554"/>
              <a:ext cx="2880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2020C673-0079-4297-8C12-058B4B12FA99}"/>
              </a:ext>
            </a:extLst>
          </p:cNvPr>
          <p:cNvGrpSpPr/>
          <p:nvPr/>
        </p:nvGrpSpPr>
        <p:grpSpPr>
          <a:xfrm>
            <a:off x="3585424" y="5388693"/>
            <a:ext cx="767715" cy="535376"/>
            <a:chOff x="3573016" y="5526909"/>
            <a:chExt cx="767715" cy="535376"/>
          </a:xfrm>
        </p:grpSpPr>
        <p:pic>
          <p:nvPicPr>
            <p:cNvPr id="56" name="図 55">
              <a:extLst>
                <a:ext uri="{FF2B5EF4-FFF2-40B4-BE49-F238E27FC236}">
                  <a16:creationId xmlns:a16="http://schemas.microsoft.com/office/drawing/2014/main" id="{90BF2E2C-736F-4741-BBB3-9F1F79EC522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48412" y="5733463"/>
              <a:ext cx="288000" cy="266571"/>
            </a:xfrm>
            <a:prstGeom prst="rect">
              <a:avLst/>
            </a:prstGeom>
          </p:spPr>
        </p:pic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5E5018D0-EE62-412B-8D95-F6435E822B8F}"/>
                </a:ext>
              </a:extLst>
            </p:cNvPr>
            <p:cNvSpPr txBox="1"/>
            <p:nvPr/>
          </p:nvSpPr>
          <p:spPr>
            <a:xfrm>
              <a:off x="3573016" y="5526909"/>
              <a:ext cx="604617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10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職員</a:t>
              </a:r>
              <a:endParaRPr kumimoji="1" lang="en-US" altLang="ja-JP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58" name="直線矢印コネクタ 57">
              <a:extLst>
                <a:ext uri="{FF2B5EF4-FFF2-40B4-BE49-F238E27FC236}">
                  <a16:creationId xmlns:a16="http://schemas.microsoft.com/office/drawing/2014/main" id="{3381CD32-65E9-4EBA-9400-C2F061F327CF}"/>
                </a:ext>
              </a:extLst>
            </p:cNvPr>
            <p:cNvCxnSpPr/>
            <p:nvPr/>
          </p:nvCxnSpPr>
          <p:spPr>
            <a:xfrm>
              <a:off x="4052731" y="5854608"/>
              <a:ext cx="2880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矢印コネクタ 63">
              <a:extLst>
                <a:ext uri="{FF2B5EF4-FFF2-40B4-BE49-F238E27FC236}">
                  <a16:creationId xmlns:a16="http://schemas.microsoft.com/office/drawing/2014/main" id="{5F127C9D-6B3D-4AFD-8EA3-65622959E39A}"/>
                </a:ext>
              </a:extLst>
            </p:cNvPr>
            <p:cNvCxnSpPr/>
            <p:nvPr/>
          </p:nvCxnSpPr>
          <p:spPr>
            <a:xfrm>
              <a:off x="4052731" y="5646930"/>
              <a:ext cx="2880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矢印コネクタ 65">
              <a:extLst>
                <a:ext uri="{FF2B5EF4-FFF2-40B4-BE49-F238E27FC236}">
                  <a16:creationId xmlns:a16="http://schemas.microsoft.com/office/drawing/2014/main" id="{B2374D29-CE0E-40C1-9214-F54A41639FEE}"/>
                </a:ext>
              </a:extLst>
            </p:cNvPr>
            <p:cNvCxnSpPr/>
            <p:nvPr/>
          </p:nvCxnSpPr>
          <p:spPr>
            <a:xfrm>
              <a:off x="4052731" y="6062285"/>
              <a:ext cx="2880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BF36B5F0-6DE8-42F7-972B-4D90925EB62C}"/>
              </a:ext>
            </a:extLst>
          </p:cNvPr>
          <p:cNvSpPr txBox="1"/>
          <p:nvPr/>
        </p:nvSpPr>
        <p:spPr>
          <a:xfrm>
            <a:off x="4399315" y="4908132"/>
            <a:ext cx="22768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488" indent="-90488">
              <a:buFont typeface="Arial" panose="020B0604020202020204" pitchFamily="34" charset="0"/>
              <a:buChar char="•"/>
            </a:pPr>
            <a:r>
              <a:rPr lang="ja-JP" altLang="en-US" sz="9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システム分離し、既存製品を活用</a:t>
            </a:r>
            <a:endParaRPr lang="en-US" altLang="ja-JP" sz="9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90488" indent="-90488">
              <a:buFont typeface="Arial" panose="020B0604020202020204" pitchFamily="34" charset="0"/>
              <a:buChar char="•"/>
            </a:pPr>
            <a:r>
              <a:rPr kumimoji="1" lang="ja-JP" altLang="en-US" sz="9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データ連携基盤により</a:t>
            </a:r>
            <a:r>
              <a:rPr lang="ja-JP" altLang="en-US" sz="9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データ連携を効率化</a:t>
            </a:r>
            <a:endParaRPr kumimoji="1" lang="ja-JP" altLang="en-US" sz="9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D1313D11-7488-4FAF-98F6-C10329F316BE}"/>
              </a:ext>
            </a:extLst>
          </p:cNvPr>
          <p:cNvSpPr txBox="1"/>
          <p:nvPr/>
        </p:nvSpPr>
        <p:spPr>
          <a:xfrm>
            <a:off x="1362088" y="4947874"/>
            <a:ext cx="151630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488" indent="-90488">
              <a:buFont typeface="Arial" panose="020B0604020202020204" pitchFamily="34" charset="0"/>
              <a:buChar char="•"/>
            </a:pPr>
            <a:r>
              <a:rPr lang="ja-JP" altLang="en-US" sz="9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１つのシステムとして運用</a:t>
            </a:r>
            <a:endParaRPr kumimoji="1" lang="ja-JP" altLang="en-US" sz="9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矢印: 五方向 14">
            <a:extLst>
              <a:ext uri="{FF2B5EF4-FFF2-40B4-BE49-F238E27FC236}">
                <a16:creationId xmlns:a16="http://schemas.microsoft.com/office/drawing/2014/main" id="{566A5D27-B0BB-4AF3-A174-CE50A3A0117D}"/>
              </a:ext>
            </a:extLst>
          </p:cNvPr>
          <p:cNvSpPr/>
          <p:nvPr/>
        </p:nvSpPr>
        <p:spPr>
          <a:xfrm>
            <a:off x="1556234" y="6747363"/>
            <a:ext cx="5004000" cy="252000"/>
          </a:xfrm>
          <a:prstGeom prst="homePlate">
            <a:avLst>
              <a:gd name="adj" fmla="val 12013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運用　</a:t>
            </a:r>
            <a:r>
              <a:rPr lang="en-US" altLang="ja-JP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順次システム移行</a:t>
            </a:r>
            <a:endParaRPr lang="en-US" altLang="ja-JP" sz="1200" b="1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5" name="矢印: 五方向 34">
            <a:extLst>
              <a:ext uri="{FF2B5EF4-FFF2-40B4-BE49-F238E27FC236}">
                <a16:creationId xmlns:a16="http://schemas.microsoft.com/office/drawing/2014/main" id="{956DAC56-522D-49BB-818F-6975A6127BF6}"/>
              </a:ext>
            </a:extLst>
          </p:cNvPr>
          <p:cNvSpPr/>
          <p:nvPr/>
        </p:nvSpPr>
        <p:spPr>
          <a:xfrm>
            <a:off x="5843197" y="8100372"/>
            <a:ext cx="720000" cy="252000"/>
          </a:xfrm>
          <a:prstGeom prst="homePlate">
            <a:avLst>
              <a:gd name="adj" fmla="val 24753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運用</a:t>
            </a:r>
          </a:p>
        </p:txBody>
      </p:sp>
      <p:sp>
        <p:nvSpPr>
          <p:cNvPr id="31" name="矢印: 五方向 30">
            <a:extLst>
              <a:ext uri="{FF2B5EF4-FFF2-40B4-BE49-F238E27FC236}">
                <a16:creationId xmlns:a16="http://schemas.microsoft.com/office/drawing/2014/main" id="{735622D5-7442-4FF7-B461-9DAA7395B2BD}"/>
              </a:ext>
            </a:extLst>
          </p:cNvPr>
          <p:cNvSpPr/>
          <p:nvPr/>
        </p:nvSpPr>
        <p:spPr>
          <a:xfrm>
            <a:off x="3634387" y="8100372"/>
            <a:ext cx="2262826" cy="252000"/>
          </a:xfrm>
          <a:prstGeom prst="homePlate">
            <a:avLst>
              <a:gd name="adj" fmla="val 24753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導入</a:t>
            </a:r>
          </a:p>
        </p:txBody>
      </p:sp>
      <p:sp>
        <p:nvSpPr>
          <p:cNvPr id="26" name="矢印: 五方向 25">
            <a:extLst>
              <a:ext uri="{FF2B5EF4-FFF2-40B4-BE49-F238E27FC236}">
                <a16:creationId xmlns:a16="http://schemas.microsoft.com/office/drawing/2014/main" id="{9522B383-D089-410F-B89D-4558A17421D0}"/>
              </a:ext>
            </a:extLst>
          </p:cNvPr>
          <p:cNvSpPr/>
          <p:nvPr/>
        </p:nvSpPr>
        <p:spPr>
          <a:xfrm>
            <a:off x="2267069" y="8113756"/>
            <a:ext cx="1455737" cy="252000"/>
          </a:xfrm>
          <a:prstGeom prst="homePlate">
            <a:avLst>
              <a:gd name="adj" fmla="val 20343"/>
            </a:avLst>
          </a:prstGeom>
          <a:solidFill>
            <a:schemeClr val="accent6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2075"/>
            <a:endParaRPr kumimoji="1" lang="en-US" altLang="ja-JP" sz="1200" b="1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ECC4074B-0896-4900-91C5-F0ADDEF70805}"/>
              </a:ext>
            </a:extLst>
          </p:cNvPr>
          <p:cNvGrpSpPr/>
          <p:nvPr/>
        </p:nvGrpSpPr>
        <p:grpSpPr>
          <a:xfrm>
            <a:off x="2214369" y="7163785"/>
            <a:ext cx="863157" cy="1020311"/>
            <a:chOff x="2214369" y="7374022"/>
            <a:chExt cx="863157" cy="1020311"/>
          </a:xfrm>
        </p:grpSpPr>
        <p:sp>
          <p:nvSpPr>
            <p:cNvPr id="88" name="矢印: 五方向 87">
              <a:extLst>
                <a:ext uri="{FF2B5EF4-FFF2-40B4-BE49-F238E27FC236}">
                  <a16:creationId xmlns:a16="http://schemas.microsoft.com/office/drawing/2014/main" id="{6B7C0A95-ED06-43C6-A4C8-EFF025C4E57A}"/>
                </a:ext>
              </a:extLst>
            </p:cNvPr>
            <p:cNvSpPr/>
            <p:nvPr/>
          </p:nvSpPr>
          <p:spPr>
            <a:xfrm>
              <a:off x="2267070" y="7374022"/>
              <a:ext cx="720000" cy="1020311"/>
            </a:xfrm>
            <a:prstGeom prst="homePlate">
              <a:avLst>
                <a:gd name="adj" fmla="val 6524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92075"/>
              <a:endParaRPr kumimoji="1" lang="en-US" altLang="ja-JP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F132E16F-C515-4F49-B440-E281BA5B18B9}"/>
                </a:ext>
              </a:extLst>
            </p:cNvPr>
            <p:cNvSpPr txBox="1"/>
            <p:nvPr/>
          </p:nvSpPr>
          <p:spPr>
            <a:xfrm>
              <a:off x="2214369" y="7842529"/>
              <a:ext cx="863157" cy="5184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kumimoji="1" lang="ja-JP" altLang="en-US" sz="12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要件定義</a:t>
              </a:r>
              <a:r>
                <a:rPr lang="ja-JP" altLang="en-US" sz="12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実機検証</a:t>
              </a:r>
              <a:endParaRPr kumimoji="1" lang="en-US" altLang="ja-JP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AED16FD2-A05F-444F-80DB-8182ECC311C5}"/>
              </a:ext>
            </a:extLst>
          </p:cNvPr>
          <p:cNvGrpSpPr/>
          <p:nvPr/>
        </p:nvGrpSpPr>
        <p:grpSpPr>
          <a:xfrm>
            <a:off x="1512887" y="7163786"/>
            <a:ext cx="831937" cy="1563769"/>
            <a:chOff x="1512887" y="7374023"/>
            <a:chExt cx="831937" cy="1563769"/>
          </a:xfrm>
        </p:grpSpPr>
        <p:sp>
          <p:nvSpPr>
            <p:cNvPr id="106" name="矢印: 五方向 105">
              <a:extLst>
                <a:ext uri="{FF2B5EF4-FFF2-40B4-BE49-F238E27FC236}">
                  <a16:creationId xmlns:a16="http://schemas.microsoft.com/office/drawing/2014/main" id="{AE27DD55-D670-4A78-AEB7-263FEC5CF203}"/>
                </a:ext>
              </a:extLst>
            </p:cNvPr>
            <p:cNvSpPr/>
            <p:nvPr/>
          </p:nvSpPr>
          <p:spPr>
            <a:xfrm>
              <a:off x="1562273" y="7374023"/>
              <a:ext cx="720000" cy="1563769"/>
            </a:xfrm>
            <a:prstGeom prst="homePlate">
              <a:avLst>
                <a:gd name="adj" fmla="val 24753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9AEC0899-61FA-4358-9A76-5C15F8DB2196}"/>
                </a:ext>
              </a:extLst>
            </p:cNvPr>
            <p:cNvSpPr txBox="1"/>
            <p:nvPr/>
          </p:nvSpPr>
          <p:spPr>
            <a:xfrm>
              <a:off x="1512887" y="7992306"/>
              <a:ext cx="831937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12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調査検討</a:t>
              </a:r>
              <a:endParaRPr kumimoji="1" lang="en-US" altLang="ja-JP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sp>
        <p:nvSpPr>
          <p:cNvPr id="84" name="矢印: 五方向 83">
            <a:extLst>
              <a:ext uri="{FF2B5EF4-FFF2-40B4-BE49-F238E27FC236}">
                <a16:creationId xmlns:a16="http://schemas.microsoft.com/office/drawing/2014/main" id="{C755AE12-9DED-47A2-AB46-1E08837FD1F9}"/>
              </a:ext>
            </a:extLst>
          </p:cNvPr>
          <p:cNvSpPr/>
          <p:nvPr/>
        </p:nvSpPr>
        <p:spPr>
          <a:xfrm>
            <a:off x="3002814" y="7709153"/>
            <a:ext cx="720000" cy="252000"/>
          </a:xfrm>
          <a:prstGeom prst="homePlate">
            <a:avLst>
              <a:gd name="adj" fmla="val 24753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導入</a:t>
            </a:r>
          </a:p>
        </p:txBody>
      </p:sp>
      <p:sp>
        <p:nvSpPr>
          <p:cNvPr id="73" name="矢印: 五方向 72">
            <a:extLst>
              <a:ext uri="{FF2B5EF4-FFF2-40B4-BE49-F238E27FC236}">
                <a16:creationId xmlns:a16="http://schemas.microsoft.com/office/drawing/2014/main" id="{E64F2E05-C6B0-415F-A17B-2627FFAA70D3}"/>
              </a:ext>
            </a:extLst>
          </p:cNvPr>
          <p:cNvSpPr/>
          <p:nvPr/>
        </p:nvSpPr>
        <p:spPr>
          <a:xfrm>
            <a:off x="2267070" y="8347932"/>
            <a:ext cx="720000" cy="364480"/>
          </a:xfrm>
          <a:prstGeom prst="homePlate">
            <a:avLst>
              <a:gd name="adj" fmla="val 6524"/>
            </a:avLst>
          </a:prstGeom>
          <a:solidFill>
            <a:schemeClr val="accent6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2075"/>
            <a:endParaRPr kumimoji="1" lang="en-US" altLang="ja-JP" sz="1200" b="1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40F8C281-F7C3-4136-9943-86B482268BF0}"/>
              </a:ext>
            </a:extLst>
          </p:cNvPr>
          <p:cNvSpPr/>
          <p:nvPr/>
        </p:nvSpPr>
        <p:spPr>
          <a:xfrm>
            <a:off x="2283406" y="8122324"/>
            <a:ext cx="684000" cy="252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2075"/>
            <a:endParaRPr kumimoji="1" lang="en-US" altLang="ja-JP" sz="1200" b="1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5" name="矢印: 五方向 74">
            <a:extLst>
              <a:ext uri="{FF2B5EF4-FFF2-40B4-BE49-F238E27FC236}">
                <a16:creationId xmlns:a16="http://schemas.microsoft.com/office/drawing/2014/main" id="{B4D1DDB2-EC00-4FD3-A92B-7E32B0AEF0D9}"/>
              </a:ext>
            </a:extLst>
          </p:cNvPr>
          <p:cNvSpPr/>
          <p:nvPr/>
        </p:nvSpPr>
        <p:spPr>
          <a:xfrm>
            <a:off x="3656685" y="8460412"/>
            <a:ext cx="2916000" cy="252000"/>
          </a:xfrm>
          <a:prstGeom prst="homePlate">
            <a:avLst>
              <a:gd name="adj" fmla="val 24753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kumimoji="1"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運用</a:t>
            </a:r>
          </a:p>
        </p:txBody>
      </p:sp>
      <p:sp>
        <p:nvSpPr>
          <p:cNvPr id="76" name="矢印: 五方向 75">
            <a:extLst>
              <a:ext uri="{FF2B5EF4-FFF2-40B4-BE49-F238E27FC236}">
                <a16:creationId xmlns:a16="http://schemas.microsoft.com/office/drawing/2014/main" id="{7C8E0227-928C-4E9E-B4C6-CC0E21392D9F}"/>
              </a:ext>
            </a:extLst>
          </p:cNvPr>
          <p:cNvSpPr/>
          <p:nvPr/>
        </p:nvSpPr>
        <p:spPr>
          <a:xfrm>
            <a:off x="3002814" y="8460412"/>
            <a:ext cx="720000" cy="252000"/>
          </a:xfrm>
          <a:prstGeom prst="homePlate">
            <a:avLst>
              <a:gd name="adj" fmla="val 24753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導入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26F68E4-C585-4E91-A652-A738A0170A75}"/>
              </a:ext>
            </a:extLst>
          </p:cNvPr>
          <p:cNvSpPr/>
          <p:nvPr/>
        </p:nvSpPr>
        <p:spPr>
          <a:xfrm>
            <a:off x="2242466" y="7132798"/>
            <a:ext cx="1480340" cy="1594757"/>
          </a:xfrm>
          <a:custGeom>
            <a:avLst/>
            <a:gdLst>
              <a:gd name="connsiteX0" fmla="*/ 0 w 1103009"/>
              <a:gd name="connsiteY0" fmla="*/ 0 h 1282144"/>
              <a:gd name="connsiteX1" fmla="*/ 1103009 w 1103009"/>
              <a:gd name="connsiteY1" fmla="*/ 0 h 1282144"/>
              <a:gd name="connsiteX2" fmla="*/ 1103009 w 1103009"/>
              <a:gd name="connsiteY2" fmla="*/ 1282144 h 1282144"/>
              <a:gd name="connsiteX3" fmla="*/ 0 w 1103009"/>
              <a:gd name="connsiteY3" fmla="*/ 1282144 h 1282144"/>
              <a:gd name="connsiteX4" fmla="*/ 0 w 1103009"/>
              <a:gd name="connsiteY4" fmla="*/ 0 h 1282144"/>
              <a:gd name="connsiteX0" fmla="*/ 0 w 1103009"/>
              <a:gd name="connsiteY0" fmla="*/ 0 h 1282144"/>
              <a:gd name="connsiteX1" fmla="*/ 1103009 w 1103009"/>
              <a:gd name="connsiteY1" fmla="*/ 0 h 1282144"/>
              <a:gd name="connsiteX2" fmla="*/ 1093966 w 1103009"/>
              <a:gd name="connsiteY2" fmla="*/ 714028 h 1282144"/>
              <a:gd name="connsiteX3" fmla="*/ 1103009 w 1103009"/>
              <a:gd name="connsiteY3" fmla="*/ 1282144 h 1282144"/>
              <a:gd name="connsiteX4" fmla="*/ 0 w 1103009"/>
              <a:gd name="connsiteY4" fmla="*/ 1282144 h 1282144"/>
              <a:gd name="connsiteX5" fmla="*/ 0 w 1103009"/>
              <a:gd name="connsiteY5" fmla="*/ 0 h 1282144"/>
              <a:gd name="connsiteX0" fmla="*/ 0 w 1103009"/>
              <a:gd name="connsiteY0" fmla="*/ 0 h 1282144"/>
              <a:gd name="connsiteX1" fmla="*/ 1103009 w 1103009"/>
              <a:gd name="connsiteY1" fmla="*/ 0 h 1282144"/>
              <a:gd name="connsiteX2" fmla="*/ 1093966 w 1103009"/>
              <a:gd name="connsiteY2" fmla="*/ 714028 h 1282144"/>
              <a:gd name="connsiteX3" fmla="*/ 1084441 w 1103009"/>
              <a:gd name="connsiteY3" fmla="*/ 1066453 h 1282144"/>
              <a:gd name="connsiteX4" fmla="*/ 1103009 w 1103009"/>
              <a:gd name="connsiteY4" fmla="*/ 1282144 h 1282144"/>
              <a:gd name="connsiteX5" fmla="*/ 0 w 1103009"/>
              <a:gd name="connsiteY5" fmla="*/ 1282144 h 1282144"/>
              <a:gd name="connsiteX6" fmla="*/ 0 w 1103009"/>
              <a:gd name="connsiteY6" fmla="*/ 0 h 1282144"/>
              <a:gd name="connsiteX0" fmla="*/ 0 w 1103009"/>
              <a:gd name="connsiteY0" fmla="*/ 0 h 1282144"/>
              <a:gd name="connsiteX1" fmla="*/ 1103009 w 1103009"/>
              <a:gd name="connsiteY1" fmla="*/ 0 h 1282144"/>
              <a:gd name="connsiteX2" fmla="*/ 1093966 w 1103009"/>
              <a:gd name="connsiteY2" fmla="*/ 714028 h 1282144"/>
              <a:gd name="connsiteX3" fmla="*/ 1074916 w 1103009"/>
              <a:gd name="connsiteY3" fmla="*/ 818803 h 1282144"/>
              <a:gd name="connsiteX4" fmla="*/ 1084441 w 1103009"/>
              <a:gd name="connsiteY4" fmla="*/ 1066453 h 1282144"/>
              <a:gd name="connsiteX5" fmla="*/ 1103009 w 1103009"/>
              <a:gd name="connsiteY5" fmla="*/ 1282144 h 1282144"/>
              <a:gd name="connsiteX6" fmla="*/ 0 w 1103009"/>
              <a:gd name="connsiteY6" fmla="*/ 1282144 h 1282144"/>
              <a:gd name="connsiteX7" fmla="*/ 0 w 1103009"/>
              <a:gd name="connsiteY7" fmla="*/ 0 h 1282144"/>
              <a:gd name="connsiteX0" fmla="*/ 0 w 1713091"/>
              <a:gd name="connsiteY0" fmla="*/ 0 h 1282144"/>
              <a:gd name="connsiteX1" fmla="*/ 1103009 w 1713091"/>
              <a:gd name="connsiteY1" fmla="*/ 0 h 1282144"/>
              <a:gd name="connsiteX2" fmla="*/ 1093966 w 1713091"/>
              <a:gd name="connsiteY2" fmla="*/ 714028 h 1282144"/>
              <a:gd name="connsiteX3" fmla="*/ 1713091 w 1713091"/>
              <a:gd name="connsiteY3" fmla="*/ 733078 h 1282144"/>
              <a:gd name="connsiteX4" fmla="*/ 1084441 w 1713091"/>
              <a:gd name="connsiteY4" fmla="*/ 1066453 h 1282144"/>
              <a:gd name="connsiteX5" fmla="*/ 1103009 w 1713091"/>
              <a:gd name="connsiteY5" fmla="*/ 1282144 h 1282144"/>
              <a:gd name="connsiteX6" fmla="*/ 0 w 1713091"/>
              <a:gd name="connsiteY6" fmla="*/ 1282144 h 1282144"/>
              <a:gd name="connsiteX7" fmla="*/ 0 w 1713091"/>
              <a:gd name="connsiteY7" fmla="*/ 0 h 1282144"/>
              <a:gd name="connsiteX0" fmla="*/ 0 w 1713091"/>
              <a:gd name="connsiteY0" fmla="*/ 0 h 1282144"/>
              <a:gd name="connsiteX1" fmla="*/ 1103009 w 1713091"/>
              <a:gd name="connsiteY1" fmla="*/ 0 h 1282144"/>
              <a:gd name="connsiteX2" fmla="*/ 1093966 w 1713091"/>
              <a:gd name="connsiteY2" fmla="*/ 714028 h 1282144"/>
              <a:gd name="connsiteX3" fmla="*/ 1713091 w 1713091"/>
              <a:gd name="connsiteY3" fmla="*/ 733078 h 1282144"/>
              <a:gd name="connsiteX4" fmla="*/ 1322566 w 1713091"/>
              <a:gd name="connsiteY4" fmla="*/ 933103 h 1282144"/>
              <a:gd name="connsiteX5" fmla="*/ 1084441 w 1713091"/>
              <a:gd name="connsiteY5" fmla="*/ 1066453 h 1282144"/>
              <a:gd name="connsiteX6" fmla="*/ 1103009 w 1713091"/>
              <a:gd name="connsiteY6" fmla="*/ 1282144 h 1282144"/>
              <a:gd name="connsiteX7" fmla="*/ 0 w 1713091"/>
              <a:gd name="connsiteY7" fmla="*/ 1282144 h 1282144"/>
              <a:gd name="connsiteX8" fmla="*/ 0 w 1713091"/>
              <a:gd name="connsiteY8" fmla="*/ 0 h 1282144"/>
              <a:gd name="connsiteX0" fmla="*/ 0 w 1751191"/>
              <a:gd name="connsiteY0" fmla="*/ 0 h 1282144"/>
              <a:gd name="connsiteX1" fmla="*/ 1103009 w 1751191"/>
              <a:gd name="connsiteY1" fmla="*/ 0 h 1282144"/>
              <a:gd name="connsiteX2" fmla="*/ 1093966 w 1751191"/>
              <a:gd name="connsiteY2" fmla="*/ 714028 h 1282144"/>
              <a:gd name="connsiteX3" fmla="*/ 1713091 w 1751191"/>
              <a:gd name="connsiteY3" fmla="*/ 733078 h 1282144"/>
              <a:gd name="connsiteX4" fmla="*/ 1751191 w 1751191"/>
              <a:gd name="connsiteY4" fmla="*/ 933103 h 1282144"/>
              <a:gd name="connsiteX5" fmla="*/ 1084441 w 1751191"/>
              <a:gd name="connsiteY5" fmla="*/ 1066453 h 1282144"/>
              <a:gd name="connsiteX6" fmla="*/ 1103009 w 1751191"/>
              <a:gd name="connsiteY6" fmla="*/ 1282144 h 1282144"/>
              <a:gd name="connsiteX7" fmla="*/ 0 w 1751191"/>
              <a:gd name="connsiteY7" fmla="*/ 1282144 h 1282144"/>
              <a:gd name="connsiteX8" fmla="*/ 0 w 1751191"/>
              <a:gd name="connsiteY8" fmla="*/ 0 h 1282144"/>
              <a:gd name="connsiteX0" fmla="*/ 0 w 1751191"/>
              <a:gd name="connsiteY0" fmla="*/ 0 h 1282144"/>
              <a:gd name="connsiteX1" fmla="*/ 1103009 w 1751191"/>
              <a:gd name="connsiteY1" fmla="*/ 0 h 1282144"/>
              <a:gd name="connsiteX2" fmla="*/ 1093966 w 1751191"/>
              <a:gd name="connsiteY2" fmla="*/ 714028 h 1282144"/>
              <a:gd name="connsiteX3" fmla="*/ 1713091 w 1751191"/>
              <a:gd name="connsiteY3" fmla="*/ 733078 h 1282144"/>
              <a:gd name="connsiteX4" fmla="*/ 1751191 w 1751191"/>
              <a:gd name="connsiteY4" fmla="*/ 933103 h 1282144"/>
              <a:gd name="connsiteX5" fmla="*/ 1065391 w 1751191"/>
              <a:gd name="connsiteY5" fmla="*/ 952153 h 1282144"/>
              <a:gd name="connsiteX6" fmla="*/ 1103009 w 1751191"/>
              <a:gd name="connsiteY6" fmla="*/ 1282144 h 1282144"/>
              <a:gd name="connsiteX7" fmla="*/ 0 w 1751191"/>
              <a:gd name="connsiteY7" fmla="*/ 1282144 h 1282144"/>
              <a:gd name="connsiteX8" fmla="*/ 0 w 1751191"/>
              <a:gd name="connsiteY8" fmla="*/ 0 h 1282144"/>
              <a:gd name="connsiteX0" fmla="*/ 0 w 1713091"/>
              <a:gd name="connsiteY0" fmla="*/ 0 h 1282144"/>
              <a:gd name="connsiteX1" fmla="*/ 1103009 w 1713091"/>
              <a:gd name="connsiteY1" fmla="*/ 0 h 1282144"/>
              <a:gd name="connsiteX2" fmla="*/ 1093966 w 1713091"/>
              <a:gd name="connsiteY2" fmla="*/ 714028 h 1282144"/>
              <a:gd name="connsiteX3" fmla="*/ 1713091 w 1713091"/>
              <a:gd name="connsiteY3" fmla="*/ 733078 h 1282144"/>
              <a:gd name="connsiteX4" fmla="*/ 1713091 w 1713091"/>
              <a:gd name="connsiteY4" fmla="*/ 933103 h 1282144"/>
              <a:gd name="connsiteX5" fmla="*/ 1065391 w 1713091"/>
              <a:gd name="connsiteY5" fmla="*/ 952153 h 1282144"/>
              <a:gd name="connsiteX6" fmla="*/ 1103009 w 1713091"/>
              <a:gd name="connsiteY6" fmla="*/ 1282144 h 1282144"/>
              <a:gd name="connsiteX7" fmla="*/ 0 w 1713091"/>
              <a:gd name="connsiteY7" fmla="*/ 1282144 h 1282144"/>
              <a:gd name="connsiteX8" fmla="*/ 0 w 1713091"/>
              <a:gd name="connsiteY8" fmla="*/ 0 h 1282144"/>
              <a:gd name="connsiteX0" fmla="*/ 0 w 1713091"/>
              <a:gd name="connsiteY0" fmla="*/ 0 h 1282144"/>
              <a:gd name="connsiteX1" fmla="*/ 1103009 w 1713091"/>
              <a:gd name="connsiteY1" fmla="*/ 0 h 1282144"/>
              <a:gd name="connsiteX2" fmla="*/ 1093966 w 1713091"/>
              <a:gd name="connsiteY2" fmla="*/ 714028 h 1282144"/>
              <a:gd name="connsiteX3" fmla="*/ 1713091 w 1713091"/>
              <a:gd name="connsiteY3" fmla="*/ 733078 h 1282144"/>
              <a:gd name="connsiteX4" fmla="*/ 1713091 w 1713091"/>
              <a:gd name="connsiteY4" fmla="*/ 933103 h 1282144"/>
              <a:gd name="connsiteX5" fmla="*/ 1093966 w 1713091"/>
              <a:gd name="connsiteY5" fmla="*/ 952153 h 1282144"/>
              <a:gd name="connsiteX6" fmla="*/ 1103009 w 1713091"/>
              <a:gd name="connsiteY6" fmla="*/ 1282144 h 1282144"/>
              <a:gd name="connsiteX7" fmla="*/ 0 w 1713091"/>
              <a:gd name="connsiteY7" fmla="*/ 1282144 h 1282144"/>
              <a:gd name="connsiteX8" fmla="*/ 0 w 1713091"/>
              <a:gd name="connsiteY8" fmla="*/ 0 h 1282144"/>
              <a:gd name="connsiteX0" fmla="*/ 0 w 1817866"/>
              <a:gd name="connsiteY0" fmla="*/ 0 h 1282144"/>
              <a:gd name="connsiteX1" fmla="*/ 1103009 w 1817866"/>
              <a:gd name="connsiteY1" fmla="*/ 0 h 1282144"/>
              <a:gd name="connsiteX2" fmla="*/ 1093966 w 1817866"/>
              <a:gd name="connsiteY2" fmla="*/ 714028 h 1282144"/>
              <a:gd name="connsiteX3" fmla="*/ 1713091 w 1817866"/>
              <a:gd name="connsiteY3" fmla="*/ 733078 h 1282144"/>
              <a:gd name="connsiteX4" fmla="*/ 1817866 w 1817866"/>
              <a:gd name="connsiteY4" fmla="*/ 961678 h 1282144"/>
              <a:gd name="connsiteX5" fmla="*/ 1093966 w 1817866"/>
              <a:gd name="connsiteY5" fmla="*/ 952153 h 1282144"/>
              <a:gd name="connsiteX6" fmla="*/ 1103009 w 1817866"/>
              <a:gd name="connsiteY6" fmla="*/ 1282144 h 1282144"/>
              <a:gd name="connsiteX7" fmla="*/ 0 w 1817866"/>
              <a:gd name="connsiteY7" fmla="*/ 1282144 h 1282144"/>
              <a:gd name="connsiteX8" fmla="*/ 0 w 1817866"/>
              <a:gd name="connsiteY8" fmla="*/ 0 h 1282144"/>
              <a:gd name="connsiteX0" fmla="*/ 0 w 1751191"/>
              <a:gd name="connsiteY0" fmla="*/ 0 h 1282144"/>
              <a:gd name="connsiteX1" fmla="*/ 1103009 w 1751191"/>
              <a:gd name="connsiteY1" fmla="*/ 0 h 1282144"/>
              <a:gd name="connsiteX2" fmla="*/ 1093966 w 1751191"/>
              <a:gd name="connsiteY2" fmla="*/ 714028 h 1282144"/>
              <a:gd name="connsiteX3" fmla="*/ 1713091 w 1751191"/>
              <a:gd name="connsiteY3" fmla="*/ 733078 h 1282144"/>
              <a:gd name="connsiteX4" fmla="*/ 1751191 w 1751191"/>
              <a:gd name="connsiteY4" fmla="*/ 961678 h 1282144"/>
              <a:gd name="connsiteX5" fmla="*/ 1093966 w 1751191"/>
              <a:gd name="connsiteY5" fmla="*/ 952153 h 1282144"/>
              <a:gd name="connsiteX6" fmla="*/ 1103009 w 1751191"/>
              <a:gd name="connsiteY6" fmla="*/ 1282144 h 1282144"/>
              <a:gd name="connsiteX7" fmla="*/ 0 w 1751191"/>
              <a:gd name="connsiteY7" fmla="*/ 1282144 h 1282144"/>
              <a:gd name="connsiteX8" fmla="*/ 0 w 1751191"/>
              <a:gd name="connsiteY8" fmla="*/ 0 h 1282144"/>
              <a:gd name="connsiteX0" fmla="*/ 0 w 1713091"/>
              <a:gd name="connsiteY0" fmla="*/ 0 h 1282144"/>
              <a:gd name="connsiteX1" fmla="*/ 1103009 w 1713091"/>
              <a:gd name="connsiteY1" fmla="*/ 0 h 1282144"/>
              <a:gd name="connsiteX2" fmla="*/ 1093966 w 1713091"/>
              <a:gd name="connsiteY2" fmla="*/ 714028 h 1282144"/>
              <a:gd name="connsiteX3" fmla="*/ 1713091 w 1713091"/>
              <a:gd name="connsiteY3" fmla="*/ 733078 h 1282144"/>
              <a:gd name="connsiteX4" fmla="*/ 1674991 w 1713091"/>
              <a:gd name="connsiteY4" fmla="*/ 961678 h 1282144"/>
              <a:gd name="connsiteX5" fmla="*/ 1093966 w 1713091"/>
              <a:gd name="connsiteY5" fmla="*/ 952153 h 1282144"/>
              <a:gd name="connsiteX6" fmla="*/ 1103009 w 1713091"/>
              <a:gd name="connsiteY6" fmla="*/ 1282144 h 1282144"/>
              <a:gd name="connsiteX7" fmla="*/ 0 w 1713091"/>
              <a:gd name="connsiteY7" fmla="*/ 1282144 h 1282144"/>
              <a:gd name="connsiteX8" fmla="*/ 0 w 1713091"/>
              <a:gd name="connsiteY8" fmla="*/ 0 h 1282144"/>
              <a:gd name="connsiteX0" fmla="*/ 0 w 1713091"/>
              <a:gd name="connsiteY0" fmla="*/ 0 h 1282144"/>
              <a:gd name="connsiteX1" fmla="*/ 1103009 w 1713091"/>
              <a:gd name="connsiteY1" fmla="*/ 0 h 1282144"/>
              <a:gd name="connsiteX2" fmla="*/ 1093966 w 1713091"/>
              <a:gd name="connsiteY2" fmla="*/ 714028 h 1282144"/>
              <a:gd name="connsiteX3" fmla="*/ 1713091 w 1713091"/>
              <a:gd name="connsiteY3" fmla="*/ 733078 h 1282144"/>
              <a:gd name="connsiteX4" fmla="*/ 1713091 w 1713091"/>
              <a:gd name="connsiteY4" fmla="*/ 961678 h 1282144"/>
              <a:gd name="connsiteX5" fmla="*/ 1093966 w 1713091"/>
              <a:gd name="connsiteY5" fmla="*/ 952153 h 1282144"/>
              <a:gd name="connsiteX6" fmla="*/ 1103009 w 1713091"/>
              <a:gd name="connsiteY6" fmla="*/ 1282144 h 1282144"/>
              <a:gd name="connsiteX7" fmla="*/ 0 w 1713091"/>
              <a:gd name="connsiteY7" fmla="*/ 1282144 h 1282144"/>
              <a:gd name="connsiteX8" fmla="*/ 0 w 1713091"/>
              <a:gd name="connsiteY8" fmla="*/ 0 h 1282144"/>
              <a:gd name="connsiteX0" fmla="*/ 0 w 1713091"/>
              <a:gd name="connsiteY0" fmla="*/ 0 h 1282144"/>
              <a:gd name="connsiteX1" fmla="*/ 1103009 w 1713091"/>
              <a:gd name="connsiteY1" fmla="*/ 0 h 1282144"/>
              <a:gd name="connsiteX2" fmla="*/ 1093966 w 1713091"/>
              <a:gd name="connsiteY2" fmla="*/ 752128 h 1282144"/>
              <a:gd name="connsiteX3" fmla="*/ 1713091 w 1713091"/>
              <a:gd name="connsiteY3" fmla="*/ 733078 h 1282144"/>
              <a:gd name="connsiteX4" fmla="*/ 1713091 w 1713091"/>
              <a:gd name="connsiteY4" fmla="*/ 961678 h 1282144"/>
              <a:gd name="connsiteX5" fmla="*/ 1093966 w 1713091"/>
              <a:gd name="connsiteY5" fmla="*/ 952153 h 1282144"/>
              <a:gd name="connsiteX6" fmla="*/ 1103009 w 1713091"/>
              <a:gd name="connsiteY6" fmla="*/ 1282144 h 1282144"/>
              <a:gd name="connsiteX7" fmla="*/ 0 w 1713091"/>
              <a:gd name="connsiteY7" fmla="*/ 1282144 h 1282144"/>
              <a:gd name="connsiteX8" fmla="*/ 0 w 1713091"/>
              <a:gd name="connsiteY8" fmla="*/ 0 h 1282144"/>
              <a:gd name="connsiteX0" fmla="*/ 0 w 1713091"/>
              <a:gd name="connsiteY0" fmla="*/ 0 h 1282144"/>
              <a:gd name="connsiteX1" fmla="*/ 1103009 w 1713091"/>
              <a:gd name="connsiteY1" fmla="*/ 0 h 1282144"/>
              <a:gd name="connsiteX2" fmla="*/ 1093966 w 1713091"/>
              <a:gd name="connsiteY2" fmla="*/ 752128 h 1282144"/>
              <a:gd name="connsiteX3" fmla="*/ 1713091 w 1713091"/>
              <a:gd name="connsiteY3" fmla="*/ 761653 h 1282144"/>
              <a:gd name="connsiteX4" fmla="*/ 1713091 w 1713091"/>
              <a:gd name="connsiteY4" fmla="*/ 961678 h 1282144"/>
              <a:gd name="connsiteX5" fmla="*/ 1093966 w 1713091"/>
              <a:gd name="connsiteY5" fmla="*/ 952153 h 1282144"/>
              <a:gd name="connsiteX6" fmla="*/ 1103009 w 1713091"/>
              <a:gd name="connsiteY6" fmla="*/ 1282144 h 1282144"/>
              <a:gd name="connsiteX7" fmla="*/ 0 w 1713091"/>
              <a:gd name="connsiteY7" fmla="*/ 1282144 h 1282144"/>
              <a:gd name="connsiteX8" fmla="*/ 0 w 1713091"/>
              <a:gd name="connsiteY8" fmla="*/ 0 h 1282144"/>
              <a:gd name="connsiteX0" fmla="*/ 0 w 1713091"/>
              <a:gd name="connsiteY0" fmla="*/ 0 h 1282144"/>
              <a:gd name="connsiteX1" fmla="*/ 1103009 w 1713091"/>
              <a:gd name="connsiteY1" fmla="*/ 0 h 1282144"/>
              <a:gd name="connsiteX2" fmla="*/ 1093966 w 1713091"/>
              <a:gd name="connsiteY2" fmla="*/ 752128 h 1282144"/>
              <a:gd name="connsiteX3" fmla="*/ 1703566 w 1713091"/>
              <a:gd name="connsiteY3" fmla="*/ 742603 h 1282144"/>
              <a:gd name="connsiteX4" fmla="*/ 1713091 w 1713091"/>
              <a:gd name="connsiteY4" fmla="*/ 961678 h 1282144"/>
              <a:gd name="connsiteX5" fmla="*/ 1093966 w 1713091"/>
              <a:gd name="connsiteY5" fmla="*/ 952153 h 1282144"/>
              <a:gd name="connsiteX6" fmla="*/ 1103009 w 1713091"/>
              <a:gd name="connsiteY6" fmla="*/ 1282144 h 1282144"/>
              <a:gd name="connsiteX7" fmla="*/ 0 w 1713091"/>
              <a:gd name="connsiteY7" fmla="*/ 1282144 h 1282144"/>
              <a:gd name="connsiteX8" fmla="*/ 0 w 1713091"/>
              <a:gd name="connsiteY8" fmla="*/ 0 h 1282144"/>
              <a:gd name="connsiteX0" fmla="*/ 0 w 1713091"/>
              <a:gd name="connsiteY0" fmla="*/ 0 h 1282144"/>
              <a:gd name="connsiteX1" fmla="*/ 1103009 w 1713091"/>
              <a:gd name="connsiteY1" fmla="*/ 0 h 1282144"/>
              <a:gd name="connsiteX2" fmla="*/ 1093966 w 1713091"/>
              <a:gd name="connsiteY2" fmla="*/ 752128 h 1282144"/>
              <a:gd name="connsiteX3" fmla="*/ 1703566 w 1713091"/>
              <a:gd name="connsiteY3" fmla="*/ 761653 h 1282144"/>
              <a:gd name="connsiteX4" fmla="*/ 1713091 w 1713091"/>
              <a:gd name="connsiteY4" fmla="*/ 961678 h 1282144"/>
              <a:gd name="connsiteX5" fmla="*/ 1093966 w 1713091"/>
              <a:gd name="connsiteY5" fmla="*/ 952153 h 1282144"/>
              <a:gd name="connsiteX6" fmla="*/ 1103009 w 1713091"/>
              <a:gd name="connsiteY6" fmla="*/ 1282144 h 1282144"/>
              <a:gd name="connsiteX7" fmla="*/ 0 w 1713091"/>
              <a:gd name="connsiteY7" fmla="*/ 1282144 h 1282144"/>
              <a:gd name="connsiteX8" fmla="*/ 0 w 1713091"/>
              <a:gd name="connsiteY8" fmla="*/ 0 h 1282144"/>
              <a:gd name="connsiteX0" fmla="*/ 0 w 1713091"/>
              <a:gd name="connsiteY0" fmla="*/ 0 h 1282144"/>
              <a:gd name="connsiteX1" fmla="*/ 1103009 w 1713091"/>
              <a:gd name="connsiteY1" fmla="*/ 0 h 1282144"/>
              <a:gd name="connsiteX2" fmla="*/ 1093966 w 1713091"/>
              <a:gd name="connsiteY2" fmla="*/ 752128 h 1282144"/>
              <a:gd name="connsiteX3" fmla="*/ 1703566 w 1713091"/>
              <a:gd name="connsiteY3" fmla="*/ 733078 h 1282144"/>
              <a:gd name="connsiteX4" fmla="*/ 1713091 w 1713091"/>
              <a:gd name="connsiteY4" fmla="*/ 961678 h 1282144"/>
              <a:gd name="connsiteX5" fmla="*/ 1093966 w 1713091"/>
              <a:gd name="connsiteY5" fmla="*/ 952153 h 1282144"/>
              <a:gd name="connsiteX6" fmla="*/ 1103009 w 1713091"/>
              <a:gd name="connsiteY6" fmla="*/ 1282144 h 1282144"/>
              <a:gd name="connsiteX7" fmla="*/ 0 w 1713091"/>
              <a:gd name="connsiteY7" fmla="*/ 1282144 h 1282144"/>
              <a:gd name="connsiteX8" fmla="*/ 0 w 1713091"/>
              <a:gd name="connsiteY8" fmla="*/ 0 h 1282144"/>
              <a:gd name="connsiteX0" fmla="*/ 0 w 1713091"/>
              <a:gd name="connsiteY0" fmla="*/ 0 h 1282144"/>
              <a:gd name="connsiteX1" fmla="*/ 1103009 w 1713091"/>
              <a:gd name="connsiteY1" fmla="*/ 0 h 1282144"/>
              <a:gd name="connsiteX2" fmla="*/ 1093966 w 1713091"/>
              <a:gd name="connsiteY2" fmla="*/ 752128 h 1282144"/>
              <a:gd name="connsiteX3" fmla="*/ 1684516 w 1713091"/>
              <a:gd name="connsiteY3" fmla="*/ 742603 h 1282144"/>
              <a:gd name="connsiteX4" fmla="*/ 1713091 w 1713091"/>
              <a:gd name="connsiteY4" fmla="*/ 961678 h 1282144"/>
              <a:gd name="connsiteX5" fmla="*/ 1093966 w 1713091"/>
              <a:gd name="connsiteY5" fmla="*/ 952153 h 1282144"/>
              <a:gd name="connsiteX6" fmla="*/ 1103009 w 1713091"/>
              <a:gd name="connsiteY6" fmla="*/ 1282144 h 1282144"/>
              <a:gd name="connsiteX7" fmla="*/ 0 w 1713091"/>
              <a:gd name="connsiteY7" fmla="*/ 1282144 h 1282144"/>
              <a:gd name="connsiteX8" fmla="*/ 0 w 1713091"/>
              <a:gd name="connsiteY8" fmla="*/ 0 h 1282144"/>
              <a:gd name="connsiteX0" fmla="*/ 0 w 1713091"/>
              <a:gd name="connsiteY0" fmla="*/ 0 h 1282144"/>
              <a:gd name="connsiteX1" fmla="*/ 1103009 w 1713091"/>
              <a:gd name="connsiteY1" fmla="*/ 0 h 1282144"/>
              <a:gd name="connsiteX2" fmla="*/ 1093966 w 1713091"/>
              <a:gd name="connsiteY2" fmla="*/ 752128 h 1282144"/>
              <a:gd name="connsiteX3" fmla="*/ 1684516 w 1713091"/>
              <a:gd name="connsiteY3" fmla="*/ 761653 h 1282144"/>
              <a:gd name="connsiteX4" fmla="*/ 1713091 w 1713091"/>
              <a:gd name="connsiteY4" fmla="*/ 961678 h 1282144"/>
              <a:gd name="connsiteX5" fmla="*/ 1093966 w 1713091"/>
              <a:gd name="connsiteY5" fmla="*/ 952153 h 1282144"/>
              <a:gd name="connsiteX6" fmla="*/ 1103009 w 1713091"/>
              <a:gd name="connsiteY6" fmla="*/ 1282144 h 1282144"/>
              <a:gd name="connsiteX7" fmla="*/ 0 w 1713091"/>
              <a:gd name="connsiteY7" fmla="*/ 1282144 h 1282144"/>
              <a:gd name="connsiteX8" fmla="*/ 0 w 1713091"/>
              <a:gd name="connsiteY8" fmla="*/ 0 h 1282144"/>
              <a:gd name="connsiteX0" fmla="*/ 0 w 1721387"/>
              <a:gd name="connsiteY0" fmla="*/ 0 h 1282144"/>
              <a:gd name="connsiteX1" fmla="*/ 1103009 w 1721387"/>
              <a:gd name="connsiteY1" fmla="*/ 0 h 1282144"/>
              <a:gd name="connsiteX2" fmla="*/ 1093966 w 1721387"/>
              <a:gd name="connsiteY2" fmla="*/ 752128 h 1282144"/>
              <a:gd name="connsiteX3" fmla="*/ 1721387 w 1721387"/>
              <a:gd name="connsiteY3" fmla="*/ 732157 h 1282144"/>
              <a:gd name="connsiteX4" fmla="*/ 1713091 w 1721387"/>
              <a:gd name="connsiteY4" fmla="*/ 961678 h 1282144"/>
              <a:gd name="connsiteX5" fmla="*/ 1093966 w 1721387"/>
              <a:gd name="connsiteY5" fmla="*/ 952153 h 1282144"/>
              <a:gd name="connsiteX6" fmla="*/ 1103009 w 1721387"/>
              <a:gd name="connsiteY6" fmla="*/ 1282144 h 1282144"/>
              <a:gd name="connsiteX7" fmla="*/ 0 w 1721387"/>
              <a:gd name="connsiteY7" fmla="*/ 1282144 h 1282144"/>
              <a:gd name="connsiteX8" fmla="*/ 0 w 1721387"/>
              <a:gd name="connsiteY8" fmla="*/ 0 h 1282144"/>
              <a:gd name="connsiteX0" fmla="*/ 0 w 1736136"/>
              <a:gd name="connsiteY0" fmla="*/ 0 h 1282144"/>
              <a:gd name="connsiteX1" fmla="*/ 1103009 w 1736136"/>
              <a:gd name="connsiteY1" fmla="*/ 0 h 1282144"/>
              <a:gd name="connsiteX2" fmla="*/ 1093966 w 1736136"/>
              <a:gd name="connsiteY2" fmla="*/ 752128 h 1282144"/>
              <a:gd name="connsiteX3" fmla="*/ 1736136 w 1736136"/>
              <a:gd name="connsiteY3" fmla="*/ 754280 h 1282144"/>
              <a:gd name="connsiteX4" fmla="*/ 1713091 w 1736136"/>
              <a:gd name="connsiteY4" fmla="*/ 961678 h 1282144"/>
              <a:gd name="connsiteX5" fmla="*/ 1093966 w 1736136"/>
              <a:gd name="connsiteY5" fmla="*/ 952153 h 1282144"/>
              <a:gd name="connsiteX6" fmla="*/ 1103009 w 1736136"/>
              <a:gd name="connsiteY6" fmla="*/ 1282144 h 1282144"/>
              <a:gd name="connsiteX7" fmla="*/ 0 w 1736136"/>
              <a:gd name="connsiteY7" fmla="*/ 1282144 h 1282144"/>
              <a:gd name="connsiteX8" fmla="*/ 0 w 1736136"/>
              <a:gd name="connsiteY8" fmla="*/ 0 h 1282144"/>
              <a:gd name="connsiteX0" fmla="*/ 0 w 1713091"/>
              <a:gd name="connsiteY0" fmla="*/ 0 h 1282144"/>
              <a:gd name="connsiteX1" fmla="*/ 1103009 w 1713091"/>
              <a:gd name="connsiteY1" fmla="*/ 0 h 1282144"/>
              <a:gd name="connsiteX2" fmla="*/ 1093966 w 1713091"/>
              <a:gd name="connsiteY2" fmla="*/ 752128 h 1282144"/>
              <a:gd name="connsiteX3" fmla="*/ 1706639 w 1713091"/>
              <a:gd name="connsiteY3" fmla="*/ 754280 h 1282144"/>
              <a:gd name="connsiteX4" fmla="*/ 1713091 w 1713091"/>
              <a:gd name="connsiteY4" fmla="*/ 961678 h 1282144"/>
              <a:gd name="connsiteX5" fmla="*/ 1093966 w 1713091"/>
              <a:gd name="connsiteY5" fmla="*/ 952153 h 1282144"/>
              <a:gd name="connsiteX6" fmla="*/ 1103009 w 1713091"/>
              <a:gd name="connsiteY6" fmla="*/ 1282144 h 1282144"/>
              <a:gd name="connsiteX7" fmla="*/ 0 w 1713091"/>
              <a:gd name="connsiteY7" fmla="*/ 1282144 h 1282144"/>
              <a:gd name="connsiteX8" fmla="*/ 0 w 1713091"/>
              <a:gd name="connsiteY8" fmla="*/ 0 h 1282144"/>
              <a:gd name="connsiteX0" fmla="*/ 0 w 2117354"/>
              <a:gd name="connsiteY0" fmla="*/ 0 h 1285692"/>
              <a:gd name="connsiteX1" fmla="*/ 1103009 w 2117354"/>
              <a:gd name="connsiteY1" fmla="*/ 0 h 1285692"/>
              <a:gd name="connsiteX2" fmla="*/ 1093966 w 2117354"/>
              <a:gd name="connsiteY2" fmla="*/ 752128 h 1285692"/>
              <a:gd name="connsiteX3" fmla="*/ 1706639 w 2117354"/>
              <a:gd name="connsiteY3" fmla="*/ 754280 h 1285692"/>
              <a:gd name="connsiteX4" fmla="*/ 1713091 w 2117354"/>
              <a:gd name="connsiteY4" fmla="*/ 961678 h 1285692"/>
              <a:gd name="connsiteX5" fmla="*/ 2117354 w 2117354"/>
              <a:gd name="connsiteY5" fmla="*/ 1285692 h 1285692"/>
              <a:gd name="connsiteX6" fmla="*/ 1103009 w 2117354"/>
              <a:gd name="connsiteY6" fmla="*/ 1282144 h 1285692"/>
              <a:gd name="connsiteX7" fmla="*/ 0 w 2117354"/>
              <a:gd name="connsiteY7" fmla="*/ 1282144 h 1285692"/>
              <a:gd name="connsiteX8" fmla="*/ 0 w 2117354"/>
              <a:gd name="connsiteY8" fmla="*/ 0 h 1285692"/>
              <a:gd name="connsiteX0" fmla="*/ 0 w 2144980"/>
              <a:gd name="connsiteY0" fmla="*/ 0 h 1285692"/>
              <a:gd name="connsiteX1" fmla="*/ 1103009 w 2144980"/>
              <a:gd name="connsiteY1" fmla="*/ 0 h 1285692"/>
              <a:gd name="connsiteX2" fmla="*/ 1093966 w 2144980"/>
              <a:gd name="connsiteY2" fmla="*/ 752128 h 1285692"/>
              <a:gd name="connsiteX3" fmla="*/ 1706639 w 2144980"/>
              <a:gd name="connsiteY3" fmla="*/ 754280 h 1285692"/>
              <a:gd name="connsiteX4" fmla="*/ 2144980 w 2144980"/>
              <a:gd name="connsiteY4" fmla="*/ 993144 h 1285692"/>
              <a:gd name="connsiteX5" fmla="*/ 2117354 w 2144980"/>
              <a:gd name="connsiteY5" fmla="*/ 1285692 h 1285692"/>
              <a:gd name="connsiteX6" fmla="*/ 1103009 w 2144980"/>
              <a:gd name="connsiteY6" fmla="*/ 1282144 h 1285692"/>
              <a:gd name="connsiteX7" fmla="*/ 0 w 2144980"/>
              <a:gd name="connsiteY7" fmla="*/ 1282144 h 1285692"/>
              <a:gd name="connsiteX8" fmla="*/ 0 w 2144980"/>
              <a:gd name="connsiteY8" fmla="*/ 0 h 1285692"/>
              <a:gd name="connsiteX0" fmla="*/ 0 w 2144980"/>
              <a:gd name="connsiteY0" fmla="*/ 0 h 1285692"/>
              <a:gd name="connsiteX1" fmla="*/ 1103009 w 2144980"/>
              <a:gd name="connsiteY1" fmla="*/ 0 h 1285692"/>
              <a:gd name="connsiteX2" fmla="*/ 1093966 w 2144980"/>
              <a:gd name="connsiteY2" fmla="*/ 752128 h 1285692"/>
              <a:gd name="connsiteX3" fmla="*/ 2144980 w 2144980"/>
              <a:gd name="connsiteY3" fmla="*/ 993144 h 1285692"/>
              <a:gd name="connsiteX4" fmla="*/ 2117354 w 2144980"/>
              <a:gd name="connsiteY4" fmla="*/ 1285692 h 1285692"/>
              <a:gd name="connsiteX5" fmla="*/ 1103009 w 2144980"/>
              <a:gd name="connsiteY5" fmla="*/ 1282144 h 1285692"/>
              <a:gd name="connsiteX6" fmla="*/ 0 w 2144980"/>
              <a:gd name="connsiteY6" fmla="*/ 1282144 h 1285692"/>
              <a:gd name="connsiteX7" fmla="*/ 0 w 2144980"/>
              <a:gd name="connsiteY7" fmla="*/ 0 h 1285692"/>
              <a:gd name="connsiteX0" fmla="*/ 0 w 2144980"/>
              <a:gd name="connsiteY0" fmla="*/ 0 h 1285692"/>
              <a:gd name="connsiteX1" fmla="*/ 1103009 w 2144980"/>
              <a:gd name="connsiteY1" fmla="*/ 0 h 1285692"/>
              <a:gd name="connsiteX2" fmla="*/ 1065799 w 2144980"/>
              <a:gd name="connsiteY2" fmla="*/ 978683 h 1285692"/>
              <a:gd name="connsiteX3" fmla="*/ 2144980 w 2144980"/>
              <a:gd name="connsiteY3" fmla="*/ 993144 h 1285692"/>
              <a:gd name="connsiteX4" fmla="*/ 2117354 w 2144980"/>
              <a:gd name="connsiteY4" fmla="*/ 1285692 h 1285692"/>
              <a:gd name="connsiteX5" fmla="*/ 1103009 w 2144980"/>
              <a:gd name="connsiteY5" fmla="*/ 1282144 h 1285692"/>
              <a:gd name="connsiteX6" fmla="*/ 0 w 2144980"/>
              <a:gd name="connsiteY6" fmla="*/ 1282144 h 1285692"/>
              <a:gd name="connsiteX7" fmla="*/ 0 w 2144980"/>
              <a:gd name="connsiteY7" fmla="*/ 0 h 1285692"/>
              <a:gd name="connsiteX0" fmla="*/ 0 w 2144980"/>
              <a:gd name="connsiteY0" fmla="*/ 0 h 1285692"/>
              <a:gd name="connsiteX1" fmla="*/ 1103009 w 2144980"/>
              <a:gd name="connsiteY1" fmla="*/ 0 h 1285692"/>
              <a:gd name="connsiteX2" fmla="*/ 1103354 w 2144980"/>
              <a:gd name="connsiteY2" fmla="*/ 978683 h 1285692"/>
              <a:gd name="connsiteX3" fmla="*/ 2144980 w 2144980"/>
              <a:gd name="connsiteY3" fmla="*/ 993144 h 1285692"/>
              <a:gd name="connsiteX4" fmla="*/ 2117354 w 2144980"/>
              <a:gd name="connsiteY4" fmla="*/ 1285692 h 1285692"/>
              <a:gd name="connsiteX5" fmla="*/ 1103009 w 2144980"/>
              <a:gd name="connsiteY5" fmla="*/ 1282144 h 1285692"/>
              <a:gd name="connsiteX6" fmla="*/ 0 w 2144980"/>
              <a:gd name="connsiteY6" fmla="*/ 1282144 h 1285692"/>
              <a:gd name="connsiteX7" fmla="*/ 0 w 2144980"/>
              <a:gd name="connsiteY7" fmla="*/ 0 h 1285692"/>
              <a:gd name="connsiteX0" fmla="*/ 0 w 2144980"/>
              <a:gd name="connsiteY0" fmla="*/ 0 h 1285692"/>
              <a:gd name="connsiteX1" fmla="*/ 1065453 w 2144980"/>
              <a:gd name="connsiteY1" fmla="*/ 0 h 1285692"/>
              <a:gd name="connsiteX2" fmla="*/ 1103354 w 2144980"/>
              <a:gd name="connsiteY2" fmla="*/ 978683 h 1285692"/>
              <a:gd name="connsiteX3" fmla="*/ 2144980 w 2144980"/>
              <a:gd name="connsiteY3" fmla="*/ 993144 h 1285692"/>
              <a:gd name="connsiteX4" fmla="*/ 2117354 w 2144980"/>
              <a:gd name="connsiteY4" fmla="*/ 1285692 h 1285692"/>
              <a:gd name="connsiteX5" fmla="*/ 1103009 w 2144980"/>
              <a:gd name="connsiteY5" fmla="*/ 1282144 h 1285692"/>
              <a:gd name="connsiteX6" fmla="*/ 0 w 2144980"/>
              <a:gd name="connsiteY6" fmla="*/ 1282144 h 1285692"/>
              <a:gd name="connsiteX7" fmla="*/ 0 w 2144980"/>
              <a:gd name="connsiteY7" fmla="*/ 0 h 1285692"/>
              <a:gd name="connsiteX0" fmla="*/ 0 w 2144980"/>
              <a:gd name="connsiteY0" fmla="*/ 0 h 1285692"/>
              <a:gd name="connsiteX1" fmla="*/ 1065453 w 2144980"/>
              <a:gd name="connsiteY1" fmla="*/ 0 h 1285692"/>
              <a:gd name="connsiteX2" fmla="*/ 1075188 w 2144980"/>
              <a:gd name="connsiteY2" fmla="*/ 978683 h 1285692"/>
              <a:gd name="connsiteX3" fmla="*/ 2144980 w 2144980"/>
              <a:gd name="connsiteY3" fmla="*/ 993144 h 1285692"/>
              <a:gd name="connsiteX4" fmla="*/ 2117354 w 2144980"/>
              <a:gd name="connsiteY4" fmla="*/ 1285692 h 1285692"/>
              <a:gd name="connsiteX5" fmla="*/ 1103009 w 2144980"/>
              <a:gd name="connsiteY5" fmla="*/ 1282144 h 1285692"/>
              <a:gd name="connsiteX6" fmla="*/ 0 w 2144980"/>
              <a:gd name="connsiteY6" fmla="*/ 1282144 h 1285692"/>
              <a:gd name="connsiteX7" fmla="*/ 0 w 2144980"/>
              <a:gd name="connsiteY7" fmla="*/ 0 h 1285692"/>
              <a:gd name="connsiteX0" fmla="*/ 0 w 2117354"/>
              <a:gd name="connsiteY0" fmla="*/ 0 h 1285692"/>
              <a:gd name="connsiteX1" fmla="*/ 1065453 w 2117354"/>
              <a:gd name="connsiteY1" fmla="*/ 0 h 1285692"/>
              <a:gd name="connsiteX2" fmla="*/ 1075188 w 2117354"/>
              <a:gd name="connsiteY2" fmla="*/ 978683 h 1285692"/>
              <a:gd name="connsiteX3" fmla="*/ 2116813 w 2117354"/>
              <a:gd name="connsiteY3" fmla="*/ 986850 h 1285692"/>
              <a:gd name="connsiteX4" fmla="*/ 2117354 w 2117354"/>
              <a:gd name="connsiteY4" fmla="*/ 1285692 h 1285692"/>
              <a:gd name="connsiteX5" fmla="*/ 1103009 w 2117354"/>
              <a:gd name="connsiteY5" fmla="*/ 1282144 h 1285692"/>
              <a:gd name="connsiteX6" fmla="*/ 0 w 2117354"/>
              <a:gd name="connsiteY6" fmla="*/ 1282144 h 1285692"/>
              <a:gd name="connsiteX7" fmla="*/ 0 w 2117354"/>
              <a:gd name="connsiteY7" fmla="*/ 0 h 1285692"/>
              <a:gd name="connsiteX0" fmla="*/ 0 w 2117354"/>
              <a:gd name="connsiteY0" fmla="*/ 0 h 1285692"/>
              <a:gd name="connsiteX1" fmla="*/ 1065453 w 2117354"/>
              <a:gd name="connsiteY1" fmla="*/ 0 h 1285692"/>
              <a:gd name="connsiteX2" fmla="*/ 1075188 w 2117354"/>
              <a:gd name="connsiteY2" fmla="*/ 978683 h 1285692"/>
              <a:gd name="connsiteX3" fmla="*/ 2116813 w 2117354"/>
              <a:gd name="connsiteY3" fmla="*/ 986850 h 1285692"/>
              <a:gd name="connsiteX4" fmla="*/ 2117354 w 2117354"/>
              <a:gd name="connsiteY4" fmla="*/ 1285692 h 1285692"/>
              <a:gd name="connsiteX5" fmla="*/ 1375521 w 2117354"/>
              <a:gd name="connsiteY5" fmla="*/ 1282068 h 1285692"/>
              <a:gd name="connsiteX6" fmla="*/ 1103009 w 2117354"/>
              <a:gd name="connsiteY6" fmla="*/ 1282144 h 1285692"/>
              <a:gd name="connsiteX7" fmla="*/ 0 w 2117354"/>
              <a:gd name="connsiteY7" fmla="*/ 1282144 h 1285692"/>
              <a:gd name="connsiteX8" fmla="*/ 0 w 2117354"/>
              <a:gd name="connsiteY8" fmla="*/ 0 h 1285692"/>
              <a:gd name="connsiteX0" fmla="*/ 0 w 2117354"/>
              <a:gd name="connsiteY0" fmla="*/ 0 h 1697495"/>
              <a:gd name="connsiteX1" fmla="*/ 1065453 w 2117354"/>
              <a:gd name="connsiteY1" fmla="*/ 0 h 1697495"/>
              <a:gd name="connsiteX2" fmla="*/ 1075188 w 2117354"/>
              <a:gd name="connsiteY2" fmla="*/ 978683 h 1697495"/>
              <a:gd name="connsiteX3" fmla="*/ 2116813 w 2117354"/>
              <a:gd name="connsiteY3" fmla="*/ 986850 h 1697495"/>
              <a:gd name="connsiteX4" fmla="*/ 2117354 w 2117354"/>
              <a:gd name="connsiteY4" fmla="*/ 1285692 h 1697495"/>
              <a:gd name="connsiteX5" fmla="*/ 1375521 w 2117354"/>
              <a:gd name="connsiteY5" fmla="*/ 1282068 h 1697495"/>
              <a:gd name="connsiteX6" fmla="*/ 1121787 w 2117354"/>
              <a:gd name="connsiteY6" fmla="*/ 1697495 h 1697495"/>
              <a:gd name="connsiteX7" fmla="*/ 0 w 2117354"/>
              <a:gd name="connsiteY7" fmla="*/ 1282144 h 1697495"/>
              <a:gd name="connsiteX8" fmla="*/ 0 w 2117354"/>
              <a:gd name="connsiteY8" fmla="*/ 0 h 1697495"/>
              <a:gd name="connsiteX0" fmla="*/ 0 w 2117354"/>
              <a:gd name="connsiteY0" fmla="*/ 0 h 1697495"/>
              <a:gd name="connsiteX1" fmla="*/ 1065453 w 2117354"/>
              <a:gd name="connsiteY1" fmla="*/ 0 h 1697495"/>
              <a:gd name="connsiteX2" fmla="*/ 1075188 w 2117354"/>
              <a:gd name="connsiteY2" fmla="*/ 978683 h 1697495"/>
              <a:gd name="connsiteX3" fmla="*/ 2116813 w 2117354"/>
              <a:gd name="connsiteY3" fmla="*/ 986850 h 1697495"/>
              <a:gd name="connsiteX4" fmla="*/ 2117354 w 2117354"/>
              <a:gd name="connsiteY4" fmla="*/ 1285692 h 1697495"/>
              <a:gd name="connsiteX5" fmla="*/ 1375521 w 2117354"/>
              <a:gd name="connsiteY5" fmla="*/ 1282068 h 1697495"/>
              <a:gd name="connsiteX6" fmla="*/ 1121787 w 2117354"/>
              <a:gd name="connsiteY6" fmla="*/ 1697495 h 1697495"/>
              <a:gd name="connsiteX7" fmla="*/ 511743 w 2117354"/>
              <a:gd name="connsiteY7" fmla="*/ 1464570 h 1697495"/>
              <a:gd name="connsiteX8" fmla="*/ 0 w 2117354"/>
              <a:gd name="connsiteY8" fmla="*/ 1282144 h 1697495"/>
              <a:gd name="connsiteX9" fmla="*/ 0 w 2117354"/>
              <a:gd name="connsiteY9" fmla="*/ 0 h 1697495"/>
              <a:gd name="connsiteX0" fmla="*/ 23423 w 2140777"/>
              <a:gd name="connsiteY0" fmla="*/ 0 h 1697495"/>
              <a:gd name="connsiteX1" fmla="*/ 1088876 w 2140777"/>
              <a:gd name="connsiteY1" fmla="*/ 0 h 1697495"/>
              <a:gd name="connsiteX2" fmla="*/ 1098611 w 2140777"/>
              <a:gd name="connsiteY2" fmla="*/ 978683 h 1697495"/>
              <a:gd name="connsiteX3" fmla="*/ 2140236 w 2140777"/>
              <a:gd name="connsiteY3" fmla="*/ 986850 h 1697495"/>
              <a:gd name="connsiteX4" fmla="*/ 2140777 w 2140777"/>
              <a:gd name="connsiteY4" fmla="*/ 1285692 h 1697495"/>
              <a:gd name="connsiteX5" fmla="*/ 1398944 w 2140777"/>
              <a:gd name="connsiteY5" fmla="*/ 1282068 h 1697495"/>
              <a:gd name="connsiteX6" fmla="*/ 1145210 w 2140777"/>
              <a:gd name="connsiteY6" fmla="*/ 1697495 h 1697495"/>
              <a:gd name="connsiteX7" fmla="*/ 0 w 2140777"/>
              <a:gd name="connsiteY7" fmla="*/ 1621900 h 1697495"/>
              <a:gd name="connsiteX8" fmla="*/ 23423 w 2140777"/>
              <a:gd name="connsiteY8" fmla="*/ 1282144 h 1697495"/>
              <a:gd name="connsiteX9" fmla="*/ 23423 w 2140777"/>
              <a:gd name="connsiteY9" fmla="*/ 0 h 1697495"/>
              <a:gd name="connsiteX0" fmla="*/ 23423 w 2140777"/>
              <a:gd name="connsiteY0" fmla="*/ 0 h 1621900"/>
              <a:gd name="connsiteX1" fmla="*/ 1088876 w 2140777"/>
              <a:gd name="connsiteY1" fmla="*/ 0 h 1621900"/>
              <a:gd name="connsiteX2" fmla="*/ 1098611 w 2140777"/>
              <a:gd name="connsiteY2" fmla="*/ 978683 h 1621900"/>
              <a:gd name="connsiteX3" fmla="*/ 2140236 w 2140777"/>
              <a:gd name="connsiteY3" fmla="*/ 986850 h 1621900"/>
              <a:gd name="connsiteX4" fmla="*/ 2140777 w 2140777"/>
              <a:gd name="connsiteY4" fmla="*/ 1285692 h 1621900"/>
              <a:gd name="connsiteX5" fmla="*/ 1398944 w 2140777"/>
              <a:gd name="connsiteY5" fmla="*/ 1282068 h 1621900"/>
              <a:gd name="connsiteX6" fmla="*/ 1117044 w 2140777"/>
              <a:gd name="connsiteY6" fmla="*/ 1603097 h 1621900"/>
              <a:gd name="connsiteX7" fmla="*/ 0 w 2140777"/>
              <a:gd name="connsiteY7" fmla="*/ 1621900 h 1621900"/>
              <a:gd name="connsiteX8" fmla="*/ 23423 w 2140777"/>
              <a:gd name="connsiteY8" fmla="*/ 1282144 h 1621900"/>
              <a:gd name="connsiteX9" fmla="*/ 23423 w 2140777"/>
              <a:gd name="connsiteY9" fmla="*/ 0 h 1621900"/>
              <a:gd name="connsiteX0" fmla="*/ 23423 w 2140777"/>
              <a:gd name="connsiteY0" fmla="*/ 0 h 1621900"/>
              <a:gd name="connsiteX1" fmla="*/ 1088876 w 2140777"/>
              <a:gd name="connsiteY1" fmla="*/ 0 h 1621900"/>
              <a:gd name="connsiteX2" fmla="*/ 1098611 w 2140777"/>
              <a:gd name="connsiteY2" fmla="*/ 978683 h 1621900"/>
              <a:gd name="connsiteX3" fmla="*/ 2140236 w 2140777"/>
              <a:gd name="connsiteY3" fmla="*/ 986850 h 1621900"/>
              <a:gd name="connsiteX4" fmla="*/ 2140777 w 2140777"/>
              <a:gd name="connsiteY4" fmla="*/ 1285692 h 1621900"/>
              <a:gd name="connsiteX5" fmla="*/ 1126666 w 2140777"/>
              <a:gd name="connsiteY5" fmla="*/ 1256896 h 1621900"/>
              <a:gd name="connsiteX6" fmla="*/ 1117044 w 2140777"/>
              <a:gd name="connsiteY6" fmla="*/ 1603097 h 1621900"/>
              <a:gd name="connsiteX7" fmla="*/ 0 w 2140777"/>
              <a:gd name="connsiteY7" fmla="*/ 1621900 h 1621900"/>
              <a:gd name="connsiteX8" fmla="*/ 23423 w 2140777"/>
              <a:gd name="connsiteY8" fmla="*/ 1282144 h 1621900"/>
              <a:gd name="connsiteX9" fmla="*/ 23423 w 2140777"/>
              <a:gd name="connsiteY9" fmla="*/ 0 h 1621900"/>
              <a:gd name="connsiteX0" fmla="*/ 23423 w 2140777"/>
              <a:gd name="connsiteY0" fmla="*/ 0 h 1621900"/>
              <a:gd name="connsiteX1" fmla="*/ 1088876 w 2140777"/>
              <a:gd name="connsiteY1" fmla="*/ 0 h 1621900"/>
              <a:gd name="connsiteX2" fmla="*/ 1098611 w 2140777"/>
              <a:gd name="connsiteY2" fmla="*/ 978683 h 1621900"/>
              <a:gd name="connsiteX3" fmla="*/ 2140236 w 2140777"/>
              <a:gd name="connsiteY3" fmla="*/ 986850 h 1621900"/>
              <a:gd name="connsiteX4" fmla="*/ 2140777 w 2140777"/>
              <a:gd name="connsiteY4" fmla="*/ 1285692 h 1621900"/>
              <a:gd name="connsiteX5" fmla="*/ 1126666 w 2140777"/>
              <a:gd name="connsiteY5" fmla="*/ 1256896 h 1621900"/>
              <a:gd name="connsiteX6" fmla="*/ 1135822 w 2140777"/>
              <a:gd name="connsiteY6" fmla="*/ 1615683 h 1621900"/>
              <a:gd name="connsiteX7" fmla="*/ 0 w 2140777"/>
              <a:gd name="connsiteY7" fmla="*/ 1621900 h 1621900"/>
              <a:gd name="connsiteX8" fmla="*/ 23423 w 2140777"/>
              <a:gd name="connsiteY8" fmla="*/ 1282144 h 1621900"/>
              <a:gd name="connsiteX9" fmla="*/ 23423 w 2140777"/>
              <a:gd name="connsiteY9" fmla="*/ 0 h 1621900"/>
              <a:gd name="connsiteX0" fmla="*/ 23423 w 2140777"/>
              <a:gd name="connsiteY0" fmla="*/ 0 h 1621900"/>
              <a:gd name="connsiteX1" fmla="*/ 1088876 w 2140777"/>
              <a:gd name="connsiteY1" fmla="*/ 0 h 1621900"/>
              <a:gd name="connsiteX2" fmla="*/ 1098611 w 2140777"/>
              <a:gd name="connsiteY2" fmla="*/ 978683 h 1621900"/>
              <a:gd name="connsiteX3" fmla="*/ 2140236 w 2140777"/>
              <a:gd name="connsiteY3" fmla="*/ 986850 h 1621900"/>
              <a:gd name="connsiteX4" fmla="*/ 2140777 w 2140777"/>
              <a:gd name="connsiteY4" fmla="*/ 1285692 h 1621900"/>
              <a:gd name="connsiteX5" fmla="*/ 1145444 w 2140777"/>
              <a:gd name="connsiteY5" fmla="*/ 1269482 h 1621900"/>
              <a:gd name="connsiteX6" fmla="*/ 1135822 w 2140777"/>
              <a:gd name="connsiteY6" fmla="*/ 1615683 h 1621900"/>
              <a:gd name="connsiteX7" fmla="*/ 0 w 2140777"/>
              <a:gd name="connsiteY7" fmla="*/ 1621900 h 1621900"/>
              <a:gd name="connsiteX8" fmla="*/ 23423 w 2140777"/>
              <a:gd name="connsiteY8" fmla="*/ 1282144 h 1621900"/>
              <a:gd name="connsiteX9" fmla="*/ 23423 w 2140777"/>
              <a:gd name="connsiteY9" fmla="*/ 0 h 1621900"/>
              <a:gd name="connsiteX0" fmla="*/ 23423 w 2140777"/>
              <a:gd name="connsiteY0" fmla="*/ 0 h 1621900"/>
              <a:gd name="connsiteX1" fmla="*/ 1088876 w 2140777"/>
              <a:gd name="connsiteY1" fmla="*/ 0 h 1621900"/>
              <a:gd name="connsiteX2" fmla="*/ 1098611 w 2140777"/>
              <a:gd name="connsiteY2" fmla="*/ 978683 h 1621900"/>
              <a:gd name="connsiteX3" fmla="*/ 2140236 w 2140777"/>
              <a:gd name="connsiteY3" fmla="*/ 986850 h 1621900"/>
              <a:gd name="connsiteX4" fmla="*/ 2140777 w 2140777"/>
              <a:gd name="connsiteY4" fmla="*/ 1285692 h 1621900"/>
              <a:gd name="connsiteX5" fmla="*/ 1136055 w 2140777"/>
              <a:gd name="connsiteY5" fmla="*/ 1288362 h 1621900"/>
              <a:gd name="connsiteX6" fmla="*/ 1135822 w 2140777"/>
              <a:gd name="connsiteY6" fmla="*/ 1615683 h 1621900"/>
              <a:gd name="connsiteX7" fmla="*/ 0 w 2140777"/>
              <a:gd name="connsiteY7" fmla="*/ 1621900 h 1621900"/>
              <a:gd name="connsiteX8" fmla="*/ 23423 w 2140777"/>
              <a:gd name="connsiteY8" fmla="*/ 1282144 h 1621900"/>
              <a:gd name="connsiteX9" fmla="*/ 23423 w 2140777"/>
              <a:gd name="connsiteY9" fmla="*/ 0 h 1621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40777" h="1621900">
                <a:moveTo>
                  <a:pt x="23423" y="0"/>
                </a:moveTo>
                <a:lnTo>
                  <a:pt x="1088876" y="0"/>
                </a:lnTo>
                <a:lnTo>
                  <a:pt x="1098611" y="978683"/>
                </a:lnTo>
                <a:lnTo>
                  <a:pt x="2140236" y="986850"/>
                </a:lnTo>
                <a:cubicBezTo>
                  <a:pt x="2140416" y="1086464"/>
                  <a:pt x="2140597" y="1186078"/>
                  <a:pt x="2140777" y="1285692"/>
                </a:cubicBezTo>
                <a:lnTo>
                  <a:pt x="1136055" y="1288362"/>
                </a:lnTo>
                <a:cubicBezTo>
                  <a:pt x="1135977" y="1397469"/>
                  <a:pt x="1135900" y="1506576"/>
                  <a:pt x="1135822" y="1615683"/>
                </a:cubicBezTo>
                <a:lnTo>
                  <a:pt x="0" y="1621900"/>
                </a:lnTo>
                <a:lnTo>
                  <a:pt x="23423" y="1282144"/>
                </a:lnTo>
                <a:lnTo>
                  <a:pt x="23423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837022A-0F7A-4F5F-B512-5E441211E874}"/>
              </a:ext>
            </a:extLst>
          </p:cNvPr>
          <p:cNvSpPr/>
          <p:nvPr/>
        </p:nvSpPr>
        <p:spPr>
          <a:xfrm>
            <a:off x="4653136" y="603602"/>
            <a:ext cx="1872208" cy="720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446088" algn="l"/>
              </a:tabLst>
            </a:pPr>
            <a:r>
              <a:rPr kumimoji="1" lang="ja-JP" altLang="en-US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担当　</a:t>
            </a:r>
            <a:r>
              <a:rPr kumimoji="1" lang="en-US" altLang="ja-JP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	</a:t>
            </a:r>
            <a:r>
              <a:rPr kumimoji="1" lang="ja-JP" altLang="en-US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：総務サービス課</a:t>
            </a:r>
            <a:endParaRPr kumimoji="1" lang="en-US" altLang="ja-JP" sz="10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tabLst>
                <a:tab pos="446088" algn="l"/>
              </a:tabLst>
            </a:pPr>
            <a:r>
              <a:rPr lang="ja-JP" altLang="en-US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担当者</a:t>
            </a:r>
            <a:r>
              <a:rPr lang="en-US" altLang="ja-JP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	</a:t>
            </a:r>
            <a:r>
              <a:rPr lang="ja-JP" altLang="en-US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：松尾、増田</a:t>
            </a:r>
            <a:endParaRPr lang="en-US" altLang="ja-JP" sz="10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tabLst>
                <a:tab pos="446088" algn="l"/>
              </a:tabLst>
            </a:pPr>
            <a:r>
              <a:rPr kumimoji="1" lang="ja-JP" altLang="en-US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内線</a:t>
            </a:r>
            <a:r>
              <a:rPr kumimoji="1" lang="en-US" altLang="ja-JP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	</a:t>
            </a:r>
            <a:r>
              <a:rPr kumimoji="1" lang="ja-JP" altLang="en-US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：</a:t>
            </a:r>
            <a:r>
              <a:rPr kumimoji="1" lang="en-US" altLang="ja-JP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6973</a:t>
            </a:r>
          </a:p>
          <a:p>
            <a:pPr>
              <a:tabLst>
                <a:tab pos="446088" algn="l"/>
              </a:tabLst>
            </a:pPr>
            <a:r>
              <a:rPr lang="ja-JP" altLang="en-US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直通</a:t>
            </a:r>
            <a:r>
              <a:rPr lang="en-US" altLang="ja-JP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	</a:t>
            </a:r>
            <a:r>
              <a:rPr lang="ja-JP" altLang="en-US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：</a:t>
            </a:r>
            <a:r>
              <a:rPr lang="en-US" altLang="ja-JP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06-6944-6973</a:t>
            </a:r>
            <a:endParaRPr kumimoji="1" lang="ja-JP" altLang="en-US" sz="10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4176805E-8A6D-42FD-A18A-AB6987E73525}"/>
              </a:ext>
            </a:extLst>
          </p:cNvPr>
          <p:cNvSpPr/>
          <p:nvPr/>
        </p:nvSpPr>
        <p:spPr>
          <a:xfrm>
            <a:off x="186977" y="6119862"/>
            <a:ext cx="1960995" cy="317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spcBef>
                <a:spcPts val="300"/>
              </a:spcBef>
            </a:pPr>
            <a:r>
              <a:rPr lang="ja-JP" altLang="en-US" sz="1100" b="1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更改</a:t>
            </a:r>
            <a:r>
              <a:rPr kumimoji="1" lang="ja-JP" altLang="en-US" sz="1100" b="1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スケジュール</a:t>
            </a:r>
            <a:endParaRPr kumimoji="1" lang="en-US" altLang="ja-JP" sz="1100" b="1" u="sng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E8E7D87D-9AF8-4AC2-AE74-58C32ECD9C10}"/>
              </a:ext>
            </a:extLst>
          </p:cNvPr>
          <p:cNvSpPr/>
          <p:nvPr/>
        </p:nvSpPr>
        <p:spPr>
          <a:xfrm>
            <a:off x="188640" y="1407846"/>
            <a:ext cx="1180681" cy="261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1400"/>
              </a:lnSpc>
              <a:spcBef>
                <a:spcPts val="300"/>
              </a:spcBef>
            </a:pPr>
            <a:r>
              <a:rPr lang="ja-JP" altLang="en-US" sz="1100" b="1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背景</a:t>
            </a:r>
            <a:endParaRPr lang="en-US" altLang="ja-JP" sz="1100" b="1" u="sng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8E3AFBFA-6B1C-4BA5-9BBD-9546C734A500}"/>
              </a:ext>
            </a:extLst>
          </p:cNvPr>
          <p:cNvSpPr/>
          <p:nvPr/>
        </p:nvSpPr>
        <p:spPr>
          <a:xfrm>
            <a:off x="186237" y="4636271"/>
            <a:ext cx="1756745" cy="1996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1400"/>
              </a:lnSpc>
              <a:spcBef>
                <a:spcPts val="300"/>
              </a:spcBef>
            </a:pPr>
            <a:r>
              <a:rPr lang="ja-JP" altLang="en-US" sz="1100" b="1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システム構成イメージ</a:t>
            </a:r>
            <a:endParaRPr lang="en-US" altLang="ja-JP" sz="1100" b="1" u="sng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5A5CA687-D407-457F-9827-23D5EC2CF73E}"/>
              </a:ext>
            </a:extLst>
          </p:cNvPr>
          <p:cNvGrpSpPr/>
          <p:nvPr/>
        </p:nvGrpSpPr>
        <p:grpSpPr>
          <a:xfrm>
            <a:off x="1394386" y="5230925"/>
            <a:ext cx="1645286" cy="812635"/>
            <a:chOff x="1369321" y="5372911"/>
            <a:chExt cx="1645286" cy="812635"/>
          </a:xfrm>
        </p:grpSpPr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DA85F95B-0773-42D7-9A34-6839FF7BF129}"/>
                </a:ext>
              </a:extLst>
            </p:cNvPr>
            <p:cNvGrpSpPr/>
            <p:nvPr/>
          </p:nvGrpSpPr>
          <p:grpSpPr>
            <a:xfrm>
              <a:off x="1369321" y="5372911"/>
              <a:ext cx="1645286" cy="812635"/>
              <a:chOff x="1369321" y="5372911"/>
              <a:chExt cx="1645286" cy="812635"/>
            </a:xfrm>
          </p:grpSpPr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423C38F9-8180-494F-A81F-60C866D7352B}"/>
                  </a:ext>
                </a:extLst>
              </p:cNvPr>
              <p:cNvSpPr/>
              <p:nvPr/>
            </p:nvSpPr>
            <p:spPr>
              <a:xfrm>
                <a:off x="1369321" y="5419949"/>
                <a:ext cx="1645286" cy="76559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D7DBF914-88DC-47E0-9194-6BC391256B18}"/>
                  </a:ext>
                </a:extLst>
              </p:cNvPr>
              <p:cNvSpPr txBox="1"/>
              <p:nvPr/>
            </p:nvSpPr>
            <p:spPr>
              <a:xfrm>
                <a:off x="1369321" y="5372911"/>
                <a:ext cx="1645286" cy="2539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ja-JP" altLang="en-US" sz="10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総務事務システム</a:t>
                </a:r>
                <a:endParaRPr kumimoji="1" lang="en-US" altLang="ja-JP" sz="10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86BF2223-9755-4829-8B9D-0BA7F55255C5}"/>
                </a:ext>
              </a:extLst>
            </p:cNvPr>
            <p:cNvGrpSpPr/>
            <p:nvPr/>
          </p:nvGrpSpPr>
          <p:grpSpPr>
            <a:xfrm>
              <a:off x="1441385" y="5603068"/>
              <a:ext cx="1512112" cy="540040"/>
              <a:chOff x="1441385" y="5603068"/>
              <a:chExt cx="1512112" cy="540040"/>
            </a:xfrm>
          </p:grpSpPr>
          <p:sp>
            <p:nvSpPr>
              <p:cNvPr id="81" name="正方形/長方形 80">
                <a:extLst>
                  <a:ext uri="{FF2B5EF4-FFF2-40B4-BE49-F238E27FC236}">
                    <a16:creationId xmlns:a16="http://schemas.microsoft.com/office/drawing/2014/main" id="{31AA5AE3-E7F1-4128-ABF7-696E5EBF2942}"/>
                  </a:ext>
                </a:extLst>
              </p:cNvPr>
              <p:cNvSpPr/>
              <p:nvPr/>
            </p:nvSpPr>
            <p:spPr>
              <a:xfrm>
                <a:off x="1441385" y="5603068"/>
                <a:ext cx="504000" cy="1800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ts val="1100"/>
                  </a:lnSpc>
                </a:pPr>
                <a:r>
                  <a:rPr kumimoji="1" lang="ja-JP" altLang="en-US" sz="1000" dirty="0">
                    <a:solidFill>
                      <a:schemeClr val="tx1"/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人事</a:t>
                </a:r>
              </a:p>
            </p:txBody>
          </p:sp>
          <p:sp>
            <p:nvSpPr>
              <p:cNvPr id="82" name="正方形/長方形 81">
                <a:extLst>
                  <a:ext uri="{FF2B5EF4-FFF2-40B4-BE49-F238E27FC236}">
                    <a16:creationId xmlns:a16="http://schemas.microsoft.com/office/drawing/2014/main" id="{D6BC8569-21FC-4330-BABE-DFE101CAAB24}"/>
                  </a:ext>
                </a:extLst>
              </p:cNvPr>
              <p:cNvSpPr/>
              <p:nvPr/>
            </p:nvSpPr>
            <p:spPr>
              <a:xfrm>
                <a:off x="1441497" y="5783108"/>
                <a:ext cx="1512000" cy="1800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ts val="1100"/>
                  </a:lnSpc>
                </a:pPr>
                <a:r>
                  <a:rPr lang="ja-JP" altLang="en-US" sz="1000" dirty="0">
                    <a:solidFill>
                      <a:schemeClr val="tx1"/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財務会計</a:t>
                </a:r>
                <a:endParaRPr kumimoji="1" lang="ja-JP" altLang="en-US" sz="10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  <p:sp>
            <p:nvSpPr>
              <p:cNvPr id="83" name="正方形/長方形 82">
                <a:extLst>
                  <a:ext uri="{FF2B5EF4-FFF2-40B4-BE49-F238E27FC236}">
                    <a16:creationId xmlns:a16="http://schemas.microsoft.com/office/drawing/2014/main" id="{F955F40A-45A5-475E-BEC6-687823EB7CA4}"/>
                  </a:ext>
                </a:extLst>
              </p:cNvPr>
              <p:cNvSpPr/>
              <p:nvPr/>
            </p:nvSpPr>
            <p:spPr>
              <a:xfrm>
                <a:off x="1441497" y="5963108"/>
                <a:ext cx="1512000" cy="1800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ts val="1100"/>
                  </a:lnSpc>
                </a:pPr>
                <a:r>
                  <a:rPr lang="ja-JP" altLang="en-US" sz="1000" dirty="0">
                    <a:solidFill>
                      <a:schemeClr val="tx1"/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物品調達</a:t>
                </a:r>
                <a:endParaRPr kumimoji="1" lang="ja-JP" altLang="en-US" sz="10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  <p:sp>
            <p:nvSpPr>
              <p:cNvPr id="85" name="正方形/長方形 84">
                <a:extLst>
                  <a:ext uri="{FF2B5EF4-FFF2-40B4-BE49-F238E27FC236}">
                    <a16:creationId xmlns:a16="http://schemas.microsoft.com/office/drawing/2014/main" id="{985071F8-EA48-486E-B2B8-F228938E790F}"/>
                  </a:ext>
                </a:extLst>
              </p:cNvPr>
              <p:cNvSpPr/>
              <p:nvPr/>
            </p:nvSpPr>
            <p:spPr>
              <a:xfrm>
                <a:off x="1945385" y="5603068"/>
                <a:ext cx="504000" cy="1800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ts val="1100"/>
                  </a:lnSpc>
                </a:pPr>
                <a:r>
                  <a:rPr kumimoji="1" lang="ja-JP" altLang="en-US" sz="1000" dirty="0">
                    <a:solidFill>
                      <a:schemeClr val="tx1"/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給与</a:t>
                </a:r>
              </a:p>
            </p:txBody>
          </p:sp>
          <p:sp>
            <p:nvSpPr>
              <p:cNvPr id="86" name="正方形/長方形 85">
                <a:extLst>
                  <a:ext uri="{FF2B5EF4-FFF2-40B4-BE49-F238E27FC236}">
                    <a16:creationId xmlns:a16="http://schemas.microsoft.com/office/drawing/2014/main" id="{9CE9D613-1A6D-4AC3-9A47-46974BAC15ED}"/>
                  </a:ext>
                </a:extLst>
              </p:cNvPr>
              <p:cNvSpPr/>
              <p:nvPr/>
            </p:nvSpPr>
            <p:spPr>
              <a:xfrm>
                <a:off x="2449497" y="5603068"/>
                <a:ext cx="504000" cy="1800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ts val="1100"/>
                  </a:lnSpc>
                </a:pPr>
                <a:r>
                  <a:rPr kumimoji="1" lang="ja-JP" altLang="en-US" sz="1000" dirty="0">
                    <a:solidFill>
                      <a:schemeClr val="tx1"/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庶務</a:t>
                </a:r>
              </a:p>
            </p:txBody>
          </p:sp>
        </p:grpSp>
      </p:grpSp>
      <p:sp>
        <p:nvSpPr>
          <p:cNvPr id="77" name="テキスト ボックス 2">
            <a:extLst>
              <a:ext uri="{FF2B5EF4-FFF2-40B4-BE49-F238E27FC236}">
                <a16:creationId xmlns:a16="http://schemas.microsoft.com/office/drawing/2014/main" id="{38C2B402-759C-43FD-A334-88E2733542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009" y="25146"/>
            <a:ext cx="1242225" cy="43626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dist">
              <a:lnSpc>
                <a:spcPct val="150000"/>
              </a:lnSpc>
            </a:pPr>
            <a:r>
              <a:rPr lang="ja-JP" sz="2000" kern="100" dirty="0">
                <a:effectLst/>
                <a:latin typeface="ＭＳ ゴシック" panose="020B0609070205080204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資料</a:t>
            </a:r>
            <a:r>
              <a:rPr lang="ja-JP" altLang="en-US" sz="2000" kern="100" dirty="0">
                <a:effectLst/>
                <a:latin typeface="ＭＳ ゴシック" panose="020B0609070205080204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３</a:t>
            </a:r>
            <a:endParaRPr lang="ja-JP" sz="105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87" name="正方形/長方形 86">
            <a:extLst>
              <a:ext uri="{FF2B5EF4-FFF2-40B4-BE49-F238E27FC236}">
                <a16:creationId xmlns:a16="http://schemas.microsoft.com/office/drawing/2014/main" id="{353EBA34-C069-4569-A9AC-1B95CDA11B5C}"/>
              </a:ext>
            </a:extLst>
          </p:cNvPr>
          <p:cNvSpPr/>
          <p:nvPr/>
        </p:nvSpPr>
        <p:spPr>
          <a:xfrm>
            <a:off x="3045313" y="8886390"/>
            <a:ext cx="50405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05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endParaRPr kumimoji="1" lang="ja-JP" altLang="en-US" sz="105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9AD3E5FA-A10D-4359-A5AB-406F314B9406}"/>
              </a:ext>
            </a:extLst>
          </p:cNvPr>
          <p:cNvGrpSpPr/>
          <p:nvPr/>
        </p:nvGrpSpPr>
        <p:grpSpPr>
          <a:xfrm>
            <a:off x="4539068" y="5271582"/>
            <a:ext cx="1820440" cy="813830"/>
            <a:chOff x="4540053" y="5409164"/>
            <a:chExt cx="1820440" cy="813830"/>
          </a:xfrm>
        </p:grpSpPr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9551C548-E048-463D-A47D-F229EDEE6B11}"/>
                </a:ext>
              </a:extLst>
            </p:cNvPr>
            <p:cNvGrpSpPr/>
            <p:nvPr/>
          </p:nvGrpSpPr>
          <p:grpSpPr>
            <a:xfrm>
              <a:off x="4540053" y="5409164"/>
              <a:ext cx="1820440" cy="813830"/>
              <a:chOff x="4540053" y="5409164"/>
              <a:chExt cx="1820440" cy="813830"/>
            </a:xfrm>
          </p:grpSpPr>
          <p:sp>
            <p:nvSpPr>
              <p:cNvPr id="63" name="正方形/長方形 62">
                <a:extLst>
                  <a:ext uri="{FF2B5EF4-FFF2-40B4-BE49-F238E27FC236}">
                    <a16:creationId xmlns:a16="http://schemas.microsoft.com/office/drawing/2014/main" id="{8CB9CD2C-C0F7-44FE-86C1-B069D3E930F6}"/>
                  </a:ext>
                </a:extLst>
              </p:cNvPr>
              <p:cNvSpPr/>
              <p:nvPr/>
            </p:nvSpPr>
            <p:spPr>
              <a:xfrm>
                <a:off x="5564546" y="5545059"/>
                <a:ext cx="468000" cy="1800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ts val="1100"/>
                  </a:lnSpc>
                </a:pPr>
                <a:r>
                  <a:rPr kumimoji="1" lang="ja-JP" altLang="en-US" sz="1000" dirty="0">
                    <a:solidFill>
                      <a:schemeClr val="tx1"/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庶務</a:t>
                </a:r>
              </a:p>
            </p:txBody>
          </p:sp>
          <p:grpSp>
            <p:nvGrpSpPr>
              <p:cNvPr id="20" name="グループ化 19">
                <a:extLst>
                  <a:ext uri="{FF2B5EF4-FFF2-40B4-BE49-F238E27FC236}">
                    <a16:creationId xmlns:a16="http://schemas.microsoft.com/office/drawing/2014/main" id="{F8094278-21F8-4FF2-8AB1-0628B194136C}"/>
                  </a:ext>
                </a:extLst>
              </p:cNvPr>
              <p:cNvGrpSpPr/>
              <p:nvPr/>
            </p:nvGrpSpPr>
            <p:grpSpPr>
              <a:xfrm>
                <a:off x="4540053" y="5409164"/>
                <a:ext cx="1820440" cy="813830"/>
                <a:chOff x="4540053" y="5409164"/>
                <a:chExt cx="1820440" cy="813830"/>
              </a:xfrm>
            </p:grpSpPr>
            <p:cxnSp>
              <p:nvCxnSpPr>
                <p:cNvPr id="68" name="直線コネクタ 67">
                  <a:extLst>
                    <a:ext uri="{FF2B5EF4-FFF2-40B4-BE49-F238E27FC236}">
                      <a16:creationId xmlns:a16="http://schemas.microsoft.com/office/drawing/2014/main" id="{28E7CE34-E3DF-4436-BC49-5A799EA45F5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841304" y="5842165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直線コネクタ 68">
                  <a:extLst>
                    <a:ext uri="{FF2B5EF4-FFF2-40B4-BE49-F238E27FC236}">
                      <a16:creationId xmlns:a16="http://schemas.microsoft.com/office/drawing/2014/main" id="{84F9652B-8CAC-4CB8-817C-F7EBB455F0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841304" y="6062285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" name="正方形/長方形 52">
                  <a:extLst>
                    <a:ext uri="{FF2B5EF4-FFF2-40B4-BE49-F238E27FC236}">
                      <a16:creationId xmlns:a16="http://schemas.microsoft.com/office/drawing/2014/main" id="{1A3FAE99-6B5C-4E76-905F-4D91332C88DE}"/>
                    </a:ext>
                  </a:extLst>
                </p:cNvPr>
                <p:cNvSpPr/>
                <p:nvPr/>
              </p:nvSpPr>
              <p:spPr>
                <a:xfrm>
                  <a:off x="4540053" y="5767634"/>
                  <a:ext cx="1512000" cy="18000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ts val="1100"/>
                    </a:lnSpc>
                  </a:pPr>
                  <a:r>
                    <a:rPr lang="ja-JP" altLang="en-US" sz="1000" dirty="0">
                      <a:solidFill>
                        <a:schemeClr val="tx1"/>
                      </a:solidFill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財務会計</a:t>
                  </a:r>
                  <a:endParaRPr kumimoji="1" lang="ja-JP" altLang="en-US" sz="1000" dirty="0">
                    <a:solidFill>
                      <a:schemeClr val="tx1"/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</a:endParaRPr>
                </a:p>
              </p:txBody>
            </p:sp>
            <p:sp>
              <p:nvSpPr>
                <p:cNvPr id="54" name="正方形/長方形 53">
                  <a:extLst>
                    <a:ext uri="{FF2B5EF4-FFF2-40B4-BE49-F238E27FC236}">
                      <a16:creationId xmlns:a16="http://schemas.microsoft.com/office/drawing/2014/main" id="{C794DF95-E0B9-46F4-911C-1FB91CBC0747}"/>
                    </a:ext>
                  </a:extLst>
                </p:cNvPr>
                <p:cNvSpPr/>
                <p:nvPr/>
              </p:nvSpPr>
              <p:spPr>
                <a:xfrm>
                  <a:off x="4540053" y="5992594"/>
                  <a:ext cx="1512000" cy="18000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ts val="1100"/>
                    </a:lnSpc>
                  </a:pPr>
                  <a:r>
                    <a:rPr lang="ja-JP" altLang="en-US" sz="1000" dirty="0">
                      <a:solidFill>
                        <a:schemeClr val="tx1"/>
                      </a:solidFill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物品調達</a:t>
                  </a:r>
                  <a:endParaRPr kumimoji="1" lang="ja-JP" altLang="en-US" sz="1000" dirty="0">
                    <a:solidFill>
                      <a:schemeClr val="tx1"/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</a:endParaRPr>
                </a:p>
              </p:txBody>
            </p:sp>
            <p:grpSp>
              <p:nvGrpSpPr>
                <p:cNvPr id="18" name="グループ化 17">
                  <a:extLst>
                    <a:ext uri="{FF2B5EF4-FFF2-40B4-BE49-F238E27FC236}">
                      <a16:creationId xmlns:a16="http://schemas.microsoft.com/office/drawing/2014/main" id="{95D1E7BC-5300-480A-B23F-C865488F1D95}"/>
                    </a:ext>
                  </a:extLst>
                </p:cNvPr>
                <p:cNvGrpSpPr/>
                <p:nvPr/>
              </p:nvGrpSpPr>
              <p:grpSpPr>
                <a:xfrm>
                  <a:off x="4545176" y="5453974"/>
                  <a:ext cx="1624817" cy="271085"/>
                  <a:chOff x="4545176" y="5453974"/>
                  <a:chExt cx="1624817" cy="271085"/>
                </a:xfrm>
              </p:grpSpPr>
              <p:cxnSp>
                <p:nvCxnSpPr>
                  <p:cNvPr id="4" name="直線コネクタ 3">
                    <a:extLst>
                      <a:ext uri="{FF2B5EF4-FFF2-40B4-BE49-F238E27FC236}">
                        <a16:creationId xmlns:a16="http://schemas.microsoft.com/office/drawing/2014/main" id="{CE570AD8-0055-439D-A6F8-ED14E2E3CE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4801993" y="5453974"/>
                    <a:ext cx="1368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976F9667-8E2E-4410-A503-A5576DA5F25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4811287" y="5459588"/>
                    <a:ext cx="1" cy="10800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4C3098CE-E831-43F6-91C7-CDA661EC48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90536" y="5459588"/>
                    <a:ext cx="1" cy="10800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1" name="正方形/長方形 60">
                    <a:extLst>
                      <a:ext uri="{FF2B5EF4-FFF2-40B4-BE49-F238E27FC236}">
                        <a16:creationId xmlns:a16="http://schemas.microsoft.com/office/drawing/2014/main" id="{4524C624-0CC7-40B7-AAFA-36E50263B814}"/>
                      </a:ext>
                    </a:extLst>
                  </p:cNvPr>
                  <p:cNvSpPr/>
                  <p:nvPr/>
                </p:nvSpPr>
                <p:spPr>
                  <a:xfrm>
                    <a:off x="4545176" y="5545059"/>
                    <a:ext cx="468000" cy="18000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ts val="1100"/>
                      </a:lnSpc>
                    </a:pPr>
                    <a:r>
                      <a:rPr kumimoji="1" lang="ja-JP" altLang="en-US" sz="10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人事</a:t>
                    </a:r>
                  </a:p>
                </p:txBody>
              </p:sp>
              <p:sp>
                <p:nvSpPr>
                  <p:cNvPr id="62" name="正方形/長方形 61">
                    <a:extLst>
                      <a:ext uri="{FF2B5EF4-FFF2-40B4-BE49-F238E27FC236}">
                        <a16:creationId xmlns:a16="http://schemas.microsoft.com/office/drawing/2014/main" id="{D45D3D81-2B2B-41F3-BF93-E533A4E6C420}"/>
                      </a:ext>
                    </a:extLst>
                  </p:cNvPr>
                  <p:cNvSpPr/>
                  <p:nvPr/>
                </p:nvSpPr>
                <p:spPr>
                  <a:xfrm>
                    <a:off x="5054861" y="5545059"/>
                    <a:ext cx="468000" cy="18000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ts val="1100"/>
                      </a:lnSpc>
                    </a:pPr>
                    <a:r>
                      <a:rPr kumimoji="1" lang="ja-JP" altLang="en-US" sz="10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給与</a:t>
                    </a:r>
                  </a:p>
                </p:txBody>
              </p:sp>
            </p:grpSp>
            <p:sp>
              <p:nvSpPr>
                <p:cNvPr id="55" name="正方形/長方形 54">
                  <a:extLst>
                    <a:ext uri="{FF2B5EF4-FFF2-40B4-BE49-F238E27FC236}">
                      <a16:creationId xmlns:a16="http://schemas.microsoft.com/office/drawing/2014/main" id="{F278E1CC-1858-4286-8AD3-145988FF5221}"/>
                    </a:ext>
                  </a:extLst>
                </p:cNvPr>
                <p:cNvSpPr/>
                <p:nvPr/>
              </p:nvSpPr>
              <p:spPr>
                <a:xfrm>
                  <a:off x="6165304" y="5409164"/>
                  <a:ext cx="195189" cy="81383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wordArtVertRtl" rtlCol="0" anchor="ctr"/>
                <a:lstStyle/>
                <a:p>
                  <a:pPr algn="ctr"/>
                  <a:r>
                    <a:rPr lang="ja-JP" altLang="en-US" sz="700" dirty="0">
                      <a:solidFill>
                        <a:schemeClr val="tx1"/>
                      </a:solidFill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データ連携基盤</a:t>
                  </a:r>
                  <a:endParaRPr kumimoji="1" lang="ja-JP" altLang="en-US" sz="700" dirty="0">
                    <a:solidFill>
                      <a:schemeClr val="tx1"/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</a:endParaRPr>
                </a:p>
              </p:txBody>
            </p:sp>
          </p:grpSp>
        </p:grpSp>
        <p:cxnSp>
          <p:nvCxnSpPr>
            <p:cNvPr id="89" name="直線コネクタ 88">
              <a:extLst>
                <a:ext uri="{FF2B5EF4-FFF2-40B4-BE49-F238E27FC236}">
                  <a16:creationId xmlns:a16="http://schemas.microsoft.com/office/drawing/2014/main" id="{12AA67DB-1D71-4AF8-B1D8-830957FAF1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98546" y="5445517"/>
              <a:ext cx="1" cy="108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F00846A8-CC43-4FB3-913C-F40E5C94CB99}"/>
              </a:ext>
            </a:extLst>
          </p:cNvPr>
          <p:cNvCxnSpPr>
            <a:cxnSpLocks/>
          </p:cNvCxnSpPr>
          <p:nvPr/>
        </p:nvCxnSpPr>
        <p:spPr>
          <a:xfrm flipH="1">
            <a:off x="5870379" y="6992798"/>
            <a:ext cx="0" cy="1152000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矢印: 五方向 32">
            <a:extLst>
              <a:ext uri="{FF2B5EF4-FFF2-40B4-BE49-F238E27FC236}">
                <a16:creationId xmlns:a16="http://schemas.microsoft.com/office/drawing/2014/main" id="{67238D2D-AF9B-44D0-8025-94FA35CE1F1B}"/>
              </a:ext>
            </a:extLst>
          </p:cNvPr>
          <p:cNvSpPr/>
          <p:nvPr/>
        </p:nvSpPr>
        <p:spPr>
          <a:xfrm>
            <a:off x="4902088" y="7217648"/>
            <a:ext cx="1658146" cy="252000"/>
          </a:xfrm>
          <a:prstGeom prst="homePlate">
            <a:avLst>
              <a:gd name="adj" fmla="val 24753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運用</a:t>
            </a:r>
          </a:p>
        </p:txBody>
      </p:sp>
      <p:sp>
        <p:nvSpPr>
          <p:cNvPr id="34" name="矢印: 五方向 33">
            <a:extLst>
              <a:ext uri="{FF2B5EF4-FFF2-40B4-BE49-F238E27FC236}">
                <a16:creationId xmlns:a16="http://schemas.microsoft.com/office/drawing/2014/main" id="{4B328107-D6F9-4A47-BD79-2E94D9CF8FA6}"/>
              </a:ext>
            </a:extLst>
          </p:cNvPr>
          <p:cNvSpPr/>
          <p:nvPr/>
        </p:nvSpPr>
        <p:spPr>
          <a:xfrm>
            <a:off x="3656685" y="7709892"/>
            <a:ext cx="2916000" cy="252000"/>
          </a:xfrm>
          <a:prstGeom prst="homePlate">
            <a:avLst>
              <a:gd name="adj" fmla="val 24753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kumimoji="1"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運用</a:t>
            </a: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D698449A-B68F-495E-98AE-68D3D9C2CDD4}"/>
              </a:ext>
            </a:extLst>
          </p:cNvPr>
          <p:cNvCxnSpPr>
            <a:cxnSpLocks/>
          </p:cNvCxnSpPr>
          <p:nvPr/>
        </p:nvCxnSpPr>
        <p:spPr>
          <a:xfrm flipH="1">
            <a:off x="3671667" y="7008671"/>
            <a:ext cx="0" cy="756000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矢印: 五方向 35">
            <a:extLst>
              <a:ext uri="{FF2B5EF4-FFF2-40B4-BE49-F238E27FC236}">
                <a16:creationId xmlns:a16="http://schemas.microsoft.com/office/drawing/2014/main" id="{8025C829-6EF1-4DA4-AA7D-1158D3D4C677}"/>
              </a:ext>
            </a:extLst>
          </p:cNvPr>
          <p:cNvSpPr/>
          <p:nvPr/>
        </p:nvSpPr>
        <p:spPr>
          <a:xfrm>
            <a:off x="2994937" y="7217648"/>
            <a:ext cx="1978807" cy="252000"/>
          </a:xfrm>
          <a:prstGeom prst="homePlate">
            <a:avLst>
              <a:gd name="adj" fmla="val 24753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導入　</a:t>
            </a:r>
            <a:r>
              <a:rPr kumimoji="1" lang="en-US" altLang="ja-JP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一部先行運用</a:t>
            </a:r>
          </a:p>
        </p:txBody>
      </p: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48A5A2FF-E573-4DF0-9F90-3076620FBC4F}"/>
              </a:ext>
            </a:extLst>
          </p:cNvPr>
          <p:cNvCxnSpPr>
            <a:cxnSpLocks/>
          </p:cNvCxnSpPr>
          <p:nvPr/>
        </p:nvCxnSpPr>
        <p:spPr>
          <a:xfrm flipH="1">
            <a:off x="4918064" y="6999363"/>
            <a:ext cx="0" cy="288000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7904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2735</TotalTime>
  <Words>464</Words>
  <Application>Microsoft Office PowerPoint</Application>
  <PresentationFormat>画面に合わせる (4:3)</PresentationFormat>
  <Paragraphs>70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UDゴシック</vt:lpstr>
      <vt:lpstr>Meiryo UI</vt:lpstr>
      <vt:lpstr>ＭＳ ゴシック</vt:lpstr>
      <vt:lpstr>ＭＳ 明朝</vt:lpstr>
      <vt:lpstr>游ゴシック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HOSTNAME</dc:creator>
  <cp:lastModifiedBy>川端　達也</cp:lastModifiedBy>
  <cp:revision>218</cp:revision>
  <cp:lastPrinted>2026-02-06T08:54:14Z</cp:lastPrinted>
  <dcterms:created xsi:type="dcterms:W3CDTF">2018-01-18T02:47:00Z</dcterms:created>
  <dcterms:modified xsi:type="dcterms:W3CDTF">2026-02-09T02:02:04Z</dcterms:modified>
</cp:coreProperties>
</file>